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Default Extension="emf" ContentType="image/x-e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</p:sldMasterIdLst>
  <p:notesMasterIdLst>
    <p:notesMasterId r:id="rId99"/>
  </p:notesMasterIdLst>
  <p:sldIdLst>
    <p:sldId id="256" r:id="rId7"/>
    <p:sldId id="799" r:id="rId8"/>
    <p:sldId id="800" r:id="rId9"/>
    <p:sldId id="801" r:id="rId10"/>
    <p:sldId id="575" r:id="rId11"/>
    <p:sldId id="812" r:id="rId12"/>
    <p:sldId id="813" r:id="rId13"/>
    <p:sldId id="814" r:id="rId14"/>
    <p:sldId id="815" r:id="rId15"/>
    <p:sldId id="816" r:id="rId16"/>
    <p:sldId id="264" r:id="rId17"/>
    <p:sldId id="931" r:id="rId18"/>
    <p:sldId id="932" r:id="rId19"/>
    <p:sldId id="265" r:id="rId20"/>
    <p:sldId id="272" r:id="rId21"/>
    <p:sldId id="271" r:id="rId22"/>
    <p:sldId id="273" r:id="rId23"/>
    <p:sldId id="274" r:id="rId24"/>
    <p:sldId id="821" r:id="rId25"/>
    <p:sldId id="934" r:id="rId26"/>
    <p:sldId id="935" r:id="rId27"/>
    <p:sldId id="936" r:id="rId28"/>
    <p:sldId id="937" r:id="rId29"/>
    <p:sldId id="938" r:id="rId30"/>
    <p:sldId id="939" r:id="rId31"/>
    <p:sldId id="940" r:id="rId32"/>
    <p:sldId id="941" r:id="rId33"/>
    <p:sldId id="942" r:id="rId34"/>
    <p:sldId id="943" r:id="rId35"/>
    <p:sldId id="944" r:id="rId36"/>
    <p:sldId id="945" r:id="rId37"/>
    <p:sldId id="946" r:id="rId38"/>
    <p:sldId id="947" r:id="rId39"/>
    <p:sldId id="948" r:id="rId40"/>
    <p:sldId id="949" r:id="rId41"/>
    <p:sldId id="950" r:id="rId42"/>
    <p:sldId id="951" r:id="rId43"/>
    <p:sldId id="952" r:id="rId44"/>
    <p:sldId id="953" r:id="rId45"/>
    <p:sldId id="954" r:id="rId46"/>
    <p:sldId id="955" r:id="rId47"/>
    <p:sldId id="956" r:id="rId48"/>
    <p:sldId id="957" r:id="rId49"/>
    <p:sldId id="958" r:id="rId50"/>
    <p:sldId id="959" r:id="rId51"/>
    <p:sldId id="960" r:id="rId52"/>
    <p:sldId id="961" r:id="rId53"/>
    <p:sldId id="962" r:id="rId54"/>
    <p:sldId id="963" r:id="rId55"/>
    <p:sldId id="964" r:id="rId56"/>
    <p:sldId id="965" r:id="rId57"/>
    <p:sldId id="966" r:id="rId58"/>
    <p:sldId id="967" r:id="rId59"/>
    <p:sldId id="968" r:id="rId60"/>
    <p:sldId id="321" r:id="rId61"/>
    <p:sldId id="360" r:id="rId62"/>
    <p:sldId id="1114" r:id="rId63"/>
    <p:sldId id="1115" r:id="rId64"/>
    <p:sldId id="1116" r:id="rId65"/>
    <p:sldId id="1119" r:id="rId66"/>
    <p:sldId id="1127" r:id="rId67"/>
    <p:sldId id="1128" r:id="rId68"/>
    <p:sldId id="1184" r:id="rId69"/>
    <p:sldId id="1120" r:id="rId70"/>
    <p:sldId id="1121" r:id="rId71"/>
    <p:sldId id="1122" r:id="rId72"/>
    <p:sldId id="1123" r:id="rId73"/>
    <p:sldId id="1124" r:id="rId74"/>
    <p:sldId id="1129" r:id="rId75"/>
    <p:sldId id="1125" r:id="rId76"/>
    <p:sldId id="1185" r:id="rId77"/>
    <p:sldId id="1186" r:id="rId78"/>
    <p:sldId id="1126" r:id="rId79"/>
    <p:sldId id="335" r:id="rId80"/>
    <p:sldId id="351" r:id="rId81"/>
    <p:sldId id="356" r:id="rId82"/>
    <p:sldId id="352" r:id="rId83"/>
    <p:sldId id="355" r:id="rId84"/>
    <p:sldId id="359" r:id="rId85"/>
    <p:sldId id="1130" r:id="rId86"/>
    <p:sldId id="1131" r:id="rId87"/>
    <p:sldId id="1132" r:id="rId88"/>
    <p:sldId id="1133" r:id="rId89"/>
    <p:sldId id="1134" r:id="rId90"/>
    <p:sldId id="1135" r:id="rId91"/>
    <p:sldId id="1136" r:id="rId92"/>
    <p:sldId id="1137" r:id="rId93"/>
    <p:sldId id="1138" r:id="rId94"/>
    <p:sldId id="1139" r:id="rId95"/>
    <p:sldId id="1140" r:id="rId96"/>
    <p:sldId id="1141" r:id="rId97"/>
    <p:sldId id="1142" r:id="rId98"/>
  </p:sldIdLst>
  <p:sldSz cx="9144000" cy="6858000" type="screen4x3"/>
  <p:notesSz cx="6858000" cy="9144000"/>
  <p:custDataLst>
    <p:tags r:id="rId10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modifyVerifier cryptProviderType="rsaFull" cryptAlgorithmClass="hash" cryptAlgorithmType="typeAny" cryptAlgorithmSid="4" spinCount="100000" saltData="uCRKMPlOnc3O6fYHGEQ0+A==" hashData="+tgX8woGpwRIUn56OTw9C8yJE88="/>
  <p:extLst>
    <p:ext uri="{EFAFB233-063F-42B5-8137-9DF3F51BA10A}">
      <p15:sldGuideLst xmlns:p15="http://schemas.microsoft.com/office/powerpoint/2012/main">
        <p15:guide id="1" orient="horz" pos="939" userDrawn="1">
          <p15:clr>
            <a:srgbClr val="A4A3A4"/>
          </p15:clr>
        </p15:guide>
        <p15:guide id="2" pos="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90033"/>
    <a:srgbClr val="660033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4"/>
    <p:restoredTop sz="94660"/>
  </p:normalViewPr>
  <p:slideViewPr>
    <p:cSldViewPr showGuides="1">
      <p:cViewPr varScale="1">
        <p:scale>
          <a:sx n="79" d="100"/>
          <a:sy n="79" d="100"/>
        </p:scale>
        <p:origin x="1579" y="67"/>
      </p:cViewPr>
      <p:guideLst>
        <p:guide orient="horz" pos="939"/>
        <p:guide pos="8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notesMaster" Target="notesMasters/notesMaster1.xml"/><Relationship Id="rId98" Type="http://schemas.openxmlformats.org/officeDocument/2006/relationships/slide" Target="slides/slide92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" Type="http://schemas.openxmlformats.org/officeDocument/2006/relationships/slide" Target="slides/slide3.xml"/><Relationship Id="rId89" Type="http://schemas.openxmlformats.org/officeDocument/2006/relationships/slide" Target="slides/slide83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80" Type="http://schemas.openxmlformats.org/officeDocument/2006/relationships/slide" Target="slides/slide74.xml"/><Relationship Id="rId8" Type="http://schemas.openxmlformats.org/officeDocument/2006/relationships/slide" Target="slides/slide2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7" Type="http://schemas.openxmlformats.org/officeDocument/2006/relationships/slide" Target="slides/slide1.xml"/><Relationship Id="rId69" Type="http://schemas.openxmlformats.org/officeDocument/2006/relationships/slide" Target="slides/slide63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0" Type="http://schemas.openxmlformats.org/officeDocument/2006/relationships/slide" Target="slides/slide54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53.xml"/><Relationship Id="rId58" Type="http://schemas.openxmlformats.org/officeDocument/2006/relationships/slide" Target="slides/slide52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0" Type="http://schemas.openxmlformats.org/officeDocument/2006/relationships/slide" Target="slides/slide34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3" Type="http://schemas.openxmlformats.org/officeDocument/2006/relationships/tags" Target="tags/tag13.xml"/><Relationship Id="rId102" Type="http://schemas.openxmlformats.org/officeDocument/2006/relationships/tableStyles" Target="tableStyles.xml"/><Relationship Id="rId101" Type="http://schemas.openxmlformats.org/officeDocument/2006/relationships/viewProps" Target="viewProps.xml"/><Relationship Id="rId100" Type="http://schemas.openxmlformats.org/officeDocument/2006/relationships/presProps" Target="presProps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.wmf"/><Relationship Id="rId8" Type="http://schemas.openxmlformats.org/officeDocument/2006/relationships/image" Target="../media/image18.wmf"/><Relationship Id="rId7" Type="http://schemas.openxmlformats.org/officeDocument/2006/relationships/image" Target="../media/image17.emf"/><Relationship Id="rId6" Type="http://schemas.openxmlformats.org/officeDocument/2006/relationships/image" Target="../media/image16.wmf"/><Relationship Id="rId5" Type="http://schemas.openxmlformats.org/officeDocument/2006/relationships/image" Target="../media/image15.emf"/><Relationship Id="rId4" Type="http://schemas.openxmlformats.org/officeDocument/2006/relationships/image" Target="../media/image14.wmf"/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8.wmf"/><Relationship Id="rId8" Type="http://schemas.openxmlformats.org/officeDocument/2006/relationships/image" Target="../media/image27.wmf"/><Relationship Id="rId7" Type="http://schemas.openxmlformats.org/officeDocument/2006/relationships/image" Target="../media/image26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emf"/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.wmf"/><Relationship Id="rId8" Type="http://schemas.openxmlformats.org/officeDocument/2006/relationships/image" Target="../media/image34.wmf"/><Relationship Id="rId7" Type="http://schemas.openxmlformats.org/officeDocument/2006/relationships/image" Target="../media/image33.wmf"/><Relationship Id="rId6" Type="http://schemas.openxmlformats.org/officeDocument/2006/relationships/image" Target="../media/image18.wmf"/><Relationship Id="rId5" Type="http://schemas.openxmlformats.org/officeDocument/2006/relationships/image" Target="../media/image17.emf"/><Relationship Id="rId4" Type="http://schemas.openxmlformats.org/officeDocument/2006/relationships/image" Target="../media/image15.emf"/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Relationship Id="rId3" Type="http://schemas.openxmlformats.org/officeDocument/2006/relationships/image" Target="../media/image40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52.wmf"/><Relationship Id="rId8" Type="http://schemas.openxmlformats.org/officeDocument/2006/relationships/image" Target="../media/image51.wmf"/><Relationship Id="rId7" Type="http://schemas.openxmlformats.org/officeDocument/2006/relationships/image" Target="../media/image50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61.wmf"/><Relationship Id="rId8" Type="http://schemas.openxmlformats.org/officeDocument/2006/relationships/image" Target="../media/image60.wmf"/><Relationship Id="rId7" Type="http://schemas.openxmlformats.org/officeDocument/2006/relationships/image" Target="../media/image59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Relationship Id="rId3" Type="http://schemas.openxmlformats.org/officeDocument/2006/relationships/image" Target="../media/image55.wmf"/><Relationship Id="rId2" Type="http://schemas.openxmlformats.org/officeDocument/2006/relationships/image" Target="../media/image54.emf"/><Relationship Id="rId12" Type="http://schemas.openxmlformats.org/officeDocument/2006/relationships/image" Target="../media/image64.wmf"/><Relationship Id="rId11" Type="http://schemas.openxmlformats.org/officeDocument/2006/relationships/image" Target="../media/image63.wmf"/><Relationship Id="rId10" Type="http://schemas.openxmlformats.org/officeDocument/2006/relationships/image" Target="../media/image62.wmf"/><Relationship Id="rId1" Type="http://schemas.openxmlformats.org/officeDocument/2006/relationships/image" Target="../media/image53.e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7" Type="http://schemas.openxmlformats.org/officeDocument/2006/relationships/image" Target="../media/image71.wmf"/><Relationship Id="rId6" Type="http://schemas.openxmlformats.org/officeDocument/2006/relationships/image" Target="../media/image70.wmf"/><Relationship Id="rId5" Type="http://schemas.openxmlformats.org/officeDocument/2006/relationships/image" Target="../media/image69.wmf"/><Relationship Id="rId4" Type="http://schemas.openxmlformats.org/officeDocument/2006/relationships/image" Target="../media/image68.emf"/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e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7" Type="http://schemas.openxmlformats.org/officeDocument/2006/relationships/image" Target="../media/image79.wmf"/><Relationship Id="rId6" Type="http://schemas.openxmlformats.org/officeDocument/2006/relationships/image" Target="../media/image78.wmf"/><Relationship Id="rId5" Type="http://schemas.openxmlformats.org/officeDocument/2006/relationships/image" Target="../media/image77.wmf"/><Relationship Id="rId4" Type="http://schemas.openxmlformats.org/officeDocument/2006/relationships/image" Target="../media/image76.wmf"/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4.vml.rels><?xml version="1.0" encoding="UTF-8" standalone="yes"?>
<Relationships xmlns="http://schemas.openxmlformats.org/package/2006/relationships"><Relationship Id="rId7" Type="http://schemas.openxmlformats.org/officeDocument/2006/relationships/image" Target="../media/image64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84.wmf"/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/Relationships>
</file>

<file path=ppt/drawings/_rels/vmlDrawing15.vml.rels><?xml version="1.0" encoding="UTF-8" standalone="yes"?>
<Relationships xmlns="http://schemas.openxmlformats.org/package/2006/relationships"><Relationship Id="rId9" Type="http://schemas.openxmlformats.org/officeDocument/2006/relationships/image" Target="../media/image92.wmf"/><Relationship Id="rId8" Type="http://schemas.openxmlformats.org/officeDocument/2006/relationships/image" Target="../media/image91.wmf"/><Relationship Id="rId7" Type="http://schemas.openxmlformats.org/officeDocument/2006/relationships/image" Target="../media/image90.wmf"/><Relationship Id="rId6" Type="http://schemas.openxmlformats.org/officeDocument/2006/relationships/image" Target="../media/image89.wmf"/><Relationship Id="rId5" Type="http://schemas.openxmlformats.org/officeDocument/2006/relationships/image" Target="../media/image88.wmf"/><Relationship Id="rId4" Type="http://schemas.openxmlformats.org/officeDocument/2006/relationships/image" Target="../media/image87.wmf"/><Relationship Id="rId3" Type="http://schemas.openxmlformats.org/officeDocument/2006/relationships/image" Target="../media/image86.wmf"/><Relationship Id="rId2" Type="http://schemas.openxmlformats.org/officeDocument/2006/relationships/image" Target="../media/image73.wmf"/><Relationship Id="rId16" Type="http://schemas.openxmlformats.org/officeDocument/2006/relationships/image" Target="../media/image97.wmf"/><Relationship Id="rId15" Type="http://schemas.openxmlformats.org/officeDocument/2006/relationships/image" Target="../media/image54.emf"/><Relationship Id="rId14" Type="http://schemas.openxmlformats.org/officeDocument/2006/relationships/image" Target="../media/image96.emf"/><Relationship Id="rId13" Type="http://schemas.openxmlformats.org/officeDocument/2006/relationships/image" Target="../media/image80.wmf"/><Relationship Id="rId12" Type="http://schemas.openxmlformats.org/officeDocument/2006/relationships/image" Target="../media/image95.wmf"/><Relationship Id="rId11" Type="http://schemas.openxmlformats.org/officeDocument/2006/relationships/image" Target="../media/image94.wmf"/><Relationship Id="rId10" Type="http://schemas.openxmlformats.org/officeDocument/2006/relationships/image" Target="../media/image93.wmf"/><Relationship Id="rId1" Type="http://schemas.openxmlformats.org/officeDocument/2006/relationships/image" Target="../media/image85.wmf"/></Relationships>
</file>

<file path=ppt/drawings/_rels/vmlDrawing16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6.wmf"/><Relationship Id="rId8" Type="http://schemas.openxmlformats.org/officeDocument/2006/relationships/image" Target="../media/image105.wmf"/><Relationship Id="rId7" Type="http://schemas.openxmlformats.org/officeDocument/2006/relationships/image" Target="../media/image104.wmf"/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4" Type="http://schemas.openxmlformats.org/officeDocument/2006/relationships/image" Target="../media/image62.wmf"/><Relationship Id="rId13" Type="http://schemas.openxmlformats.org/officeDocument/2006/relationships/image" Target="../media/image109.wmf"/><Relationship Id="rId12" Type="http://schemas.openxmlformats.org/officeDocument/2006/relationships/image" Target="../media/image108.wmf"/><Relationship Id="rId11" Type="http://schemas.openxmlformats.org/officeDocument/2006/relationships/image" Target="../media/image107.wmf"/><Relationship Id="rId10" Type="http://schemas.openxmlformats.org/officeDocument/2006/relationships/image" Target="../media/image80.wmf"/><Relationship Id="rId1" Type="http://schemas.openxmlformats.org/officeDocument/2006/relationships/image" Target="../media/image98.wmf"/></Relationships>
</file>

<file path=ppt/drawings/_rels/vmlDrawing17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7.wmf"/><Relationship Id="rId8" Type="http://schemas.openxmlformats.org/officeDocument/2006/relationships/image" Target="../media/image116.wmf"/><Relationship Id="rId7" Type="http://schemas.openxmlformats.org/officeDocument/2006/relationships/image" Target="../media/image115.wmf"/><Relationship Id="rId6" Type="http://schemas.openxmlformats.org/officeDocument/2006/relationships/image" Target="../media/image114.wmf"/><Relationship Id="rId5" Type="http://schemas.openxmlformats.org/officeDocument/2006/relationships/image" Target="../media/image113.wmf"/><Relationship Id="rId4" Type="http://schemas.openxmlformats.org/officeDocument/2006/relationships/image" Target="../media/image112.wmf"/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4" Type="http://schemas.openxmlformats.org/officeDocument/2006/relationships/image" Target="../media/image120.wmf"/><Relationship Id="rId13" Type="http://schemas.openxmlformats.org/officeDocument/2006/relationships/image" Target="../media/image119.wmf"/><Relationship Id="rId12" Type="http://schemas.openxmlformats.org/officeDocument/2006/relationships/image" Target="../media/image80.wmf"/><Relationship Id="rId11" Type="http://schemas.openxmlformats.org/officeDocument/2006/relationships/image" Target="../media/image118.wmf"/><Relationship Id="rId10" Type="http://schemas.openxmlformats.org/officeDocument/2006/relationships/image" Target="../media/image62.wmf"/><Relationship Id="rId1" Type="http://schemas.openxmlformats.org/officeDocument/2006/relationships/image" Target="../media/image98.wmf"/></Relationships>
</file>

<file path=ppt/drawings/_rels/vmlDrawing18.vml.rels><?xml version="1.0" encoding="UTF-8" standalone="yes"?>
<Relationships xmlns="http://schemas.openxmlformats.org/package/2006/relationships"><Relationship Id="rId7" Type="http://schemas.openxmlformats.org/officeDocument/2006/relationships/image" Target="../media/image127.wmf"/><Relationship Id="rId6" Type="http://schemas.openxmlformats.org/officeDocument/2006/relationships/image" Target="../media/image126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Relationship Id="rId3" Type="http://schemas.openxmlformats.org/officeDocument/2006/relationships/image" Target="../media/image123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/Relationships>
</file>

<file path=ppt/drawings/_rels/vmlDrawing19.vml.rels><?xml version="1.0" encoding="UTF-8" standalone="yes"?>
<Relationships xmlns="http://schemas.openxmlformats.org/package/2006/relationships"><Relationship Id="rId4" Type="http://schemas.openxmlformats.org/officeDocument/2006/relationships/image" Target="../media/image131.wmf"/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2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7" Type="http://schemas.openxmlformats.org/officeDocument/2006/relationships/image" Target="../media/image139.wmf"/><Relationship Id="rId6" Type="http://schemas.openxmlformats.org/officeDocument/2006/relationships/image" Target="../media/image138.wmf"/><Relationship Id="rId5" Type="http://schemas.openxmlformats.org/officeDocument/2006/relationships/image" Target="../media/image137.wmf"/><Relationship Id="rId4" Type="http://schemas.openxmlformats.org/officeDocument/2006/relationships/image" Target="../media/image136.emf"/><Relationship Id="rId3" Type="http://schemas.openxmlformats.org/officeDocument/2006/relationships/image" Target="../media/image135.wmf"/><Relationship Id="rId2" Type="http://schemas.openxmlformats.org/officeDocument/2006/relationships/image" Target="../media/image134.wmf"/><Relationship Id="rId1" Type="http://schemas.openxmlformats.org/officeDocument/2006/relationships/image" Target="../media/image133.emf"/></Relationships>
</file>

<file path=ppt/drawings/_rels/vmlDrawing2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9.wmf"/><Relationship Id="rId8" Type="http://schemas.openxmlformats.org/officeDocument/2006/relationships/image" Target="../media/image148.wmf"/><Relationship Id="rId7" Type="http://schemas.openxmlformats.org/officeDocument/2006/relationships/image" Target="../media/image147.wmf"/><Relationship Id="rId6" Type="http://schemas.openxmlformats.org/officeDocument/2006/relationships/image" Target="../media/image146.wmf"/><Relationship Id="rId5" Type="http://schemas.openxmlformats.org/officeDocument/2006/relationships/image" Target="../media/image145.wmf"/><Relationship Id="rId4" Type="http://schemas.openxmlformats.org/officeDocument/2006/relationships/image" Target="../media/image144.wmf"/><Relationship Id="rId3" Type="http://schemas.openxmlformats.org/officeDocument/2006/relationships/image" Target="../media/image143.wmf"/><Relationship Id="rId2" Type="http://schemas.openxmlformats.org/officeDocument/2006/relationships/image" Target="../media/image142.wmf"/><Relationship Id="rId10" Type="http://schemas.openxmlformats.org/officeDocument/2006/relationships/image" Target="../media/image150.wmf"/><Relationship Id="rId1" Type="http://schemas.openxmlformats.org/officeDocument/2006/relationships/image" Target="../media/image141.wmf"/></Relationships>
</file>

<file path=ppt/drawings/_rels/vmlDrawing2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7.wmf"/><Relationship Id="rId8" Type="http://schemas.openxmlformats.org/officeDocument/2006/relationships/image" Target="../media/image150.wmf"/><Relationship Id="rId7" Type="http://schemas.openxmlformats.org/officeDocument/2006/relationships/image" Target="../media/image156.wmf"/><Relationship Id="rId6" Type="http://schemas.openxmlformats.org/officeDocument/2006/relationships/image" Target="../media/image146.wmf"/><Relationship Id="rId5" Type="http://schemas.openxmlformats.org/officeDocument/2006/relationships/image" Target="../media/image155.wmf"/><Relationship Id="rId4" Type="http://schemas.openxmlformats.org/officeDocument/2006/relationships/image" Target="../media/image154.wmf"/><Relationship Id="rId3" Type="http://schemas.openxmlformats.org/officeDocument/2006/relationships/image" Target="../media/image153.wmf"/><Relationship Id="rId2" Type="http://schemas.openxmlformats.org/officeDocument/2006/relationships/image" Target="../media/image152.wmf"/><Relationship Id="rId12" Type="http://schemas.openxmlformats.org/officeDocument/2006/relationships/image" Target="../media/image160.wmf"/><Relationship Id="rId11" Type="http://schemas.openxmlformats.org/officeDocument/2006/relationships/image" Target="../media/image159.wmf"/><Relationship Id="rId10" Type="http://schemas.openxmlformats.org/officeDocument/2006/relationships/image" Target="../media/image158.wmf"/><Relationship Id="rId1" Type="http://schemas.openxmlformats.org/officeDocument/2006/relationships/image" Target="../media/image151.emf"/></Relationships>
</file>

<file path=ppt/drawings/_rels/vmlDrawing24.vml.rels><?xml version="1.0" encoding="UTF-8" standalone="yes"?>
<Relationships xmlns="http://schemas.openxmlformats.org/package/2006/relationships"><Relationship Id="rId4" Type="http://schemas.openxmlformats.org/officeDocument/2006/relationships/image" Target="../media/image168.png"/><Relationship Id="rId3" Type="http://schemas.openxmlformats.org/officeDocument/2006/relationships/image" Target="../media/image167.wmf"/><Relationship Id="rId2" Type="http://schemas.openxmlformats.org/officeDocument/2006/relationships/image" Target="../media/image166.wmf"/><Relationship Id="rId1" Type="http://schemas.openxmlformats.org/officeDocument/2006/relationships/image" Target="../media/image161.emf"/></Relationships>
</file>

<file path=ppt/drawings/_rels/vmlDrawing25.vml.rels><?xml version="1.0" encoding="UTF-8" standalone="yes"?>
<Relationships xmlns="http://schemas.openxmlformats.org/package/2006/relationships"><Relationship Id="rId4" Type="http://schemas.openxmlformats.org/officeDocument/2006/relationships/image" Target="../media/image172.wmf"/><Relationship Id="rId3" Type="http://schemas.openxmlformats.org/officeDocument/2006/relationships/image" Target="../media/image171.wmf"/><Relationship Id="rId2" Type="http://schemas.openxmlformats.org/officeDocument/2006/relationships/image" Target="../media/image170.wmf"/><Relationship Id="rId1" Type="http://schemas.openxmlformats.org/officeDocument/2006/relationships/image" Target="../media/image169.wmf"/></Relationships>
</file>

<file path=ppt/drawings/_rels/vmlDrawing26.vml.rels><?xml version="1.0" encoding="UTF-8" standalone="yes"?>
<Relationships xmlns="http://schemas.openxmlformats.org/package/2006/relationships"><Relationship Id="rId4" Type="http://schemas.openxmlformats.org/officeDocument/2006/relationships/image" Target="../media/image176.wmf"/><Relationship Id="rId3" Type="http://schemas.openxmlformats.org/officeDocument/2006/relationships/image" Target="../media/image175.wmf"/><Relationship Id="rId2" Type="http://schemas.openxmlformats.org/officeDocument/2006/relationships/image" Target="../media/image174.wmf"/><Relationship Id="rId1" Type="http://schemas.openxmlformats.org/officeDocument/2006/relationships/image" Target="../media/image17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7.emf"/></Relationships>
</file>

<file path=ppt/drawings/_rels/vmlDrawing28.vml.rels><?xml version="1.0" encoding="UTF-8" standalone="yes"?>
<Relationships xmlns="http://schemas.openxmlformats.org/package/2006/relationships"><Relationship Id="rId4" Type="http://schemas.openxmlformats.org/officeDocument/2006/relationships/image" Target="../media/image183.emf"/><Relationship Id="rId3" Type="http://schemas.openxmlformats.org/officeDocument/2006/relationships/image" Target="../media/image182.wmf"/><Relationship Id="rId2" Type="http://schemas.openxmlformats.org/officeDocument/2006/relationships/image" Target="../media/image181.wmf"/><Relationship Id="rId1" Type="http://schemas.openxmlformats.org/officeDocument/2006/relationships/image" Target="../media/image180.wmf"/></Relationships>
</file>

<file path=ppt/drawings/_rels/vmlDrawing2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2.wmf"/><Relationship Id="rId8" Type="http://schemas.openxmlformats.org/officeDocument/2006/relationships/image" Target="../media/image191.wmf"/><Relationship Id="rId7" Type="http://schemas.openxmlformats.org/officeDocument/2006/relationships/image" Target="../media/image190.wmf"/><Relationship Id="rId6" Type="http://schemas.openxmlformats.org/officeDocument/2006/relationships/image" Target="../media/image189.wmf"/><Relationship Id="rId5" Type="http://schemas.openxmlformats.org/officeDocument/2006/relationships/image" Target="../media/image188.wmf"/><Relationship Id="rId4" Type="http://schemas.openxmlformats.org/officeDocument/2006/relationships/image" Target="../media/image187.wmf"/><Relationship Id="rId3" Type="http://schemas.openxmlformats.org/officeDocument/2006/relationships/image" Target="../media/image186.emf"/><Relationship Id="rId2" Type="http://schemas.openxmlformats.org/officeDocument/2006/relationships/image" Target="../media/image185.emf"/><Relationship Id="rId1" Type="http://schemas.openxmlformats.org/officeDocument/2006/relationships/image" Target="../media/image184.wmf"/></Relationships>
</file>

<file path=ppt/drawings/_rels/vmlDrawing30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1.wmf"/><Relationship Id="rId8" Type="http://schemas.openxmlformats.org/officeDocument/2006/relationships/image" Target="../media/image200.wmf"/><Relationship Id="rId7" Type="http://schemas.openxmlformats.org/officeDocument/2006/relationships/image" Target="../media/image199.wmf"/><Relationship Id="rId6" Type="http://schemas.openxmlformats.org/officeDocument/2006/relationships/image" Target="../media/image198.wmf"/><Relationship Id="rId5" Type="http://schemas.openxmlformats.org/officeDocument/2006/relationships/image" Target="../media/image197.emf"/><Relationship Id="rId4" Type="http://schemas.openxmlformats.org/officeDocument/2006/relationships/image" Target="../media/image196.wmf"/><Relationship Id="rId3" Type="http://schemas.openxmlformats.org/officeDocument/2006/relationships/image" Target="../media/image195.wmf"/><Relationship Id="rId2" Type="http://schemas.openxmlformats.org/officeDocument/2006/relationships/image" Target="../media/image194.emf"/><Relationship Id="rId1" Type="http://schemas.openxmlformats.org/officeDocument/2006/relationships/image" Target="../media/image193.wmf"/></Relationships>
</file>

<file path=ppt/drawings/_rels/vmlDrawing3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0.wmf"/><Relationship Id="rId8" Type="http://schemas.openxmlformats.org/officeDocument/2006/relationships/image" Target="../media/image209.wmf"/><Relationship Id="rId7" Type="http://schemas.openxmlformats.org/officeDocument/2006/relationships/image" Target="../media/image208.wmf"/><Relationship Id="rId6" Type="http://schemas.openxmlformats.org/officeDocument/2006/relationships/image" Target="../media/image207.wmf"/><Relationship Id="rId5" Type="http://schemas.openxmlformats.org/officeDocument/2006/relationships/image" Target="../media/image206.wmf"/><Relationship Id="rId4" Type="http://schemas.openxmlformats.org/officeDocument/2006/relationships/image" Target="../media/image205.wmf"/><Relationship Id="rId3" Type="http://schemas.openxmlformats.org/officeDocument/2006/relationships/image" Target="../media/image204.wmf"/><Relationship Id="rId2" Type="http://schemas.openxmlformats.org/officeDocument/2006/relationships/image" Target="../media/image203.emf"/><Relationship Id="rId10" Type="http://schemas.openxmlformats.org/officeDocument/2006/relationships/image" Target="../media/image211.wmf"/><Relationship Id="rId1" Type="http://schemas.openxmlformats.org/officeDocument/2006/relationships/image" Target="../media/image202.wmf"/></Relationships>
</file>

<file path=ppt/drawings/_rels/vmlDrawing32.vml.rels><?xml version="1.0" encoding="UTF-8" standalone="yes"?>
<Relationships xmlns="http://schemas.openxmlformats.org/package/2006/relationships"><Relationship Id="rId4" Type="http://schemas.openxmlformats.org/officeDocument/2006/relationships/image" Target="../media/image215.wmf"/><Relationship Id="rId3" Type="http://schemas.openxmlformats.org/officeDocument/2006/relationships/image" Target="../media/image214.wmf"/><Relationship Id="rId2" Type="http://schemas.openxmlformats.org/officeDocument/2006/relationships/image" Target="../media/image213.wmf"/><Relationship Id="rId1" Type="http://schemas.openxmlformats.org/officeDocument/2006/relationships/image" Target="../media/image212.emf"/></Relationships>
</file>

<file path=ppt/drawings/_rels/vmlDrawing33.vml.rels><?xml version="1.0" encoding="UTF-8" standalone="yes"?>
<Relationships xmlns="http://schemas.openxmlformats.org/package/2006/relationships"><Relationship Id="rId7" Type="http://schemas.openxmlformats.org/officeDocument/2006/relationships/image" Target="../media/image222.wmf"/><Relationship Id="rId6" Type="http://schemas.openxmlformats.org/officeDocument/2006/relationships/image" Target="../media/image221.wmf"/><Relationship Id="rId5" Type="http://schemas.openxmlformats.org/officeDocument/2006/relationships/image" Target="../media/image220.emf"/><Relationship Id="rId4" Type="http://schemas.openxmlformats.org/officeDocument/2006/relationships/image" Target="../media/image219.emf"/><Relationship Id="rId3" Type="http://schemas.openxmlformats.org/officeDocument/2006/relationships/image" Target="../media/image218.wmf"/><Relationship Id="rId2" Type="http://schemas.openxmlformats.org/officeDocument/2006/relationships/image" Target="../media/image217.wmf"/><Relationship Id="rId1" Type="http://schemas.openxmlformats.org/officeDocument/2006/relationships/image" Target="../media/image216.wmf"/></Relationships>
</file>

<file path=ppt/drawings/_rels/vmlDrawing34.vml.rels><?xml version="1.0" encoding="UTF-8" standalone="yes"?>
<Relationships xmlns="http://schemas.openxmlformats.org/package/2006/relationships"><Relationship Id="rId6" Type="http://schemas.openxmlformats.org/officeDocument/2006/relationships/image" Target="../media/image228.emf"/><Relationship Id="rId5" Type="http://schemas.openxmlformats.org/officeDocument/2006/relationships/image" Target="../media/image227.emf"/><Relationship Id="rId4" Type="http://schemas.openxmlformats.org/officeDocument/2006/relationships/image" Target="../media/image226.wmf"/><Relationship Id="rId3" Type="http://schemas.openxmlformats.org/officeDocument/2006/relationships/image" Target="../media/image225.wmf"/><Relationship Id="rId2" Type="http://schemas.openxmlformats.org/officeDocument/2006/relationships/image" Target="../media/image224.wmf"/><Relationship Id="rId1" Type="http://schemas.openxmlformats.org/officeDocument/2006/relationships/image" Target="../media/image223.e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wmf"/><Relationship Id="rId1" Type="http://schemas.openxmlformats.org/officeDocument/2006/relationships/image" Target="../media/image229.wmf"/></Relationships>
</file>

<file path=ppt/drawings/_rels/vmlDrawing36.vml.rels><?xml version="1.0" encoding="UTF-8" standalone="yes"?>
<Relationships xmlns="http://schemas.openxmlformats.org/package/2006/relationships"><Relationship Id="rId7" Type="http://schemas.openxmlformats.org/officeDocument/2006/relationships/image" Target="../media/image235.wmf"/><Relationship Id="rId6" Type="http://schemas.openxmlformats.org/officeDocument/2006/relationships/image" Target="../media/image234.wmf"/><Relationship Id="rId5" Type="http://schemas.openxmlformats.org/officeDocument/2006/relationships/image" Target="../media/image233.wmf"/><Relationship Id="rId4" Type="http://schemas.openxmlformats.org/officeDocument/2006/relationships/image" Target="../media/image224.wmf"/><Relationship Id="rId3" Type="http://schemas.openxmlformats.org/officeDocument/2006/relationships/image" Target="../media/image232.wmf"/><Relationship Id="rId2" Type="http://schemas.openxmlformats.org/officeDocument/2006/relationships/image" Target="../media/image231.wmf"/><Relationship Id="rId1" Type="http://schemas.openxmlformats.org/officeDocument/2006/relationships/image" Target="../media/image223.emf"/></Relationships>
</file>

<file path=ppt/drawings/_rels/vmlDrawing3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33.wmf"/><Relationship Id="rId8" Type="http://schemas.openxmlformats.org/officeDocument/2006/relationships/image" Target="../media/image224.wmf"/><Relationship Id="rId7" Type="http://schemas.openxmlformats.org/officeDocument/2006/relationships/image" Target="../media/image239.wmf"/><Relationship Id="rId6" Type="http://schemas.openxmlformats.org/officeDocument/2006/relationships/image" Target="../media/image228.emf"/><Relationship Id="rId5" Type="http://schemas.openxmlformats.org/officeDocument/2006/relationships/image" Target="../media/image227.emf"/><Relationship Id="rId4" Type="http://schemas.openxmlformats.org/officeDocument/2006/relationships/image" Target="../media/image231.wmf"/><Relationship Id="rId3" Type="http://schemas.openxmlformats.org/officeDocument/2006/relationships/image" Target="../media/image238.wmf"/><Relationship Id="rId2" Type="http://schemas.openxmlformats.org/officeDocument/2006/relationships/image" Target="../media/image237.wmf"/><Relationship Id="rId12" Type="http://schemas.openxmlformats.org/officeDocument/2006/relationships/image" Target="../media/image242.wmf"/><Relationship Id="rId11" Type="http://schemas.openxmlformats.org/officeDocument/2006/relationships/image" Target="../media/image241.wmf"/><Relationship Id="rId10" Type="http://schemas.openxmlformats.org/officeDocument/2006/relationships/image" Target="../media/image240.emf"/><Relationship Id="rId1" Type="http://schemas.openxmlformats.org/officeDocument/2006/relationships/image" Target="../media/image236.wmf"/></Relationships>
</file>

<file path=ppt/drawings/_rels/vmlDrawing38.vml.rels><?xml version="1.0" encoding="UTF-8" standalone="yes"?>
<Relationships xmlns="http://schemas.openxmlformats.org/package/2006/relationships"><Relationship Id="rId6" Type="http://schemas.openxmlformats.org/officeDocument/2006/relationships/image" Target="../media/image228.emf"/><Relationship Id="rId5" Type="http://schemas.openxmlformats.org/officeDocument/2006/relationships/image" Target="../media/image247.emf"/><Relationship Id="rId4" Type="http://schemas.openxmlformats.org/officeDocument/2006/relationships/image" Target="../media/image246.wmf"/><Relationship Id="rId3" Type="http://schemas.openxmlformats.org/officeDocument/2006/relationships/image" Target="../media/image245.wmf"/><Relationship Id="rId2" Type="http://schemas.openxmlformats.org/officeDocument/2006/relationships/image" Target="../media/image244.wmf"/><Relationship Id="rId1" Type="http://schemas.openxmlformats.org/officeDocument/2006/relationships/image" Target="../media/image243.e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wmf"/><Relationship Id="rId1" Type="http://schemas.openxmlformats.org/officeDocument/2006/relationships/image" Target="../media/image248.wmf"/></Relationships>
</file>

<file path=ppt/drawings/_rels/vmlDrawing40.vml.rels><?xml version="1.0" encoding="UTF-8" standalone="yes"?>
<Relationships xmlns="http://schemas.openxmlformats.org/package/2006/relationships"><Relationship Id="rId6" Type="http://schemas.openxmlformats.org/officeDocument/2006/relationships/image" Target="../media/image254.wmf"/><Relationship Id="rId5" Type="http://schemas.openxmlformats.org/officeDocument/2006/relationships/image" Target="../media/image253.wmf"/><Relationship Id="rId4" Type="http://schemas.openxmlformats.org/officeDocument/2006/relationships/image" Target="../media/image252.wmf"/><Relationship Id="rId3" Type="http://schemas.openxmlformats.org/officeDocument/2006/relationships/image" Target="../media/image251.wmf"/><Relationship Id="rId2" Type="http://schemas.openxmlformats.org/officeDocument/2006/relationships/image" Target="../media/image224.wmf"/><Relationship Id="rId1" Type="http://schemas.openxmlformats.org/officeDocument/2006/relationships/image" Target="../media/image250.emf"/></Relationships>
</file>

<file path=ppt/drawings/_rels/vmlDrawing4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4.wmf"/><Relationship Id="rId8" Type="http://schemas.openxmlformats.org/officeDocument/2006/relationships/image" Target="../media/image259.wmf"/><Relationship Id="rId7" Type="http://schemas.openxmlformats.org/officeDocument/2006/relationships/image" Target="../media/image258.emf"/><Relationship Id="rId6" Type="http://schemas.openxmlformats.org/officeDocument/2006/relationships/image" Target="../media/image228.emf"/><Relationship Id="rId5" Type="http://schemas.openxmlformats.org/officeDocument/2006/relationships/image" Target="../media/image247.emf"/><Relationship Id="rId4" Type="http://schemas.openxmlformats.org/officeDocument/2006/relationships/image" Target="../media/image257.wmf"/><Relationship Id="rId3" Type="http://schemas.openxmlformats.org/officeDocument/2006/relationships/image" Target="../media/image252.wmf"/><Relationship Id="rId2" Type="http://schemas.openxmlformats.org/officeDocument/2006/relationships/image" Target="../media/image256.wmf"/><Relationship Id="rId12" Type="http://schemas.openxmlformats.org/officeDocument/2006/relationships/image" Target="../media/image261.wmf"/><Relationship Id="rId11" Type="http://schemas.openxmlformats.org/officeDocument/2006/relationships/image" Target="../media/image260.wmf"/><Relationship Id="rId10" Type="http://schemas.openxmlformats.org/officeDocument/2006/relationships/image" Target="../media/image251.wmf"/><Relationship Id="rId1" Type="http://schemas.openxmlformats.org/officeDocument/2006/relationships/image" Target="../media/image255.wmf"/></Relationships>
</file>

<file path=ppt/drawings/_rels/vmlDrawing42.vml.rels><?xml version="1.0" encoding="UTF-8" standalone="yes"?>
<Relationships xmlns="http://schemas.openxmlformats.org/package/2006/relationships"><Relationship Id="rId7" Type="http://schemas.openxmlformats.org/officeDocument/2006/relationships/image" Target="../media/image268.wmf"/><Relationship Id="rId6" Type="http://schemas.openxmlformats.org/officeDocument/2006/relationships/image" Target="../media/image267.wmf"/><Relationship Id="rId5" Type="http://schemas.openxmlformats.org/officeDocument/2006/relationships/image" Target="../media/image266.wmf"/><Relationship Id="rId4" Type="http://schemas.openxmlformats.org/officeDocument/2006/relationships/image" Target="../media/image265.wmf"/><Relationship Id="rId3" Type="http://schemas.openxmlformats.org/officeDocument/2006/relationships/image" Target="../media/image264.wmf"/><Relationship Id="rId2" Type="http://schemas.openxmlformats.org/officeDocument/2006/relationships/image" Target="../media/image263.wmf"/><Relationship Id="rId1" Type="http://schemas.openxmlformats.org/officeDocument/2006/relationships/image" Target="../media/image262.wmf"/></Relationships>
</file>

<file path=ppt/drawings/_rels/vmlDrawing4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77.png"/><Relationship Id="rId8" Type="http://schemas.openxmlformats.org/officeDocument/2006/relationships/image" Target="../media/image276.wmf"/><Relationship Id="rId7" Type="http://schemas.openxmlformats.org/officeDocument/2006/relationships/image" Target="../media/image275.wmf"/><Relationship Id="rId6" Type="http://schemas.openxmlformats.org/officeDocument/2006/relationships/image" Target="../media/image274.wmf"/><Relationship Id="rId5" Type="http://schemas.openxmlformats.org/officeDocument/2006/relationships/image" Target="../media/image273.wmf"/><Relationship Id="rId4" Type="http://schemas.openxmlformats.org/officeDocument/2006/relationships/image" Target="../media/image272.wmf"/><Relationship Id="rId3" Type="http://schemas.openxmlformats.org/officeDocument/2006/relationships/image" Target="../media/image271.wmf"/><Relationship Id="rId2" Type="http://schemas.openxmlformats.org/officeDocument/2006/relationships/image" Target="../media/image270.wmf"/><Relationship Id="rId12" Type="http://schemas.openxmlformats.org/officeDocument/2006/relationships/image" Target="../media/image280.png"/><Relationship Id="rId11" Type="http://schemas.openxmlformats.org/officeDocument/2006/relationships/image" Target="../media/image279.png"/><Relationship Id="rId10" Type="http://schemas.openxmlformats.org/officeDocument/2006/relationships/image" Target="../media/image278.png"/><Relationship Id="rId1" Type="http://schemas.openxmlformats.org/officeDocument/2006/relationships/image" Target="../media/image269.wmf"/></Relationships>
</file>

<file path=ppt/drawings/_rels/vmlDrawing44.vml.rels><?xml version="1.0" encoding="UTF-8" standalone="yes"?>
<Relationships xmlns="http://schemas.openxmlformats.org/package/2006/relationships"><Relationship Id="rId5" Type="http://schemas.openxmlformats.org/officeDocument/2006/relationships/image" Target="../media/image276.wmf"/><Relationship Id="rId4" Type="http://schemas.openxmlformats.org/officeDocument/2006/relationships/image" Target="../media/image284.wmf"/><Relationship Id="rId3" Type="http://schemas.openxmlformats.org/officeDocument/2006/relationships/image" Target="../media/image283.wmf"/><Relationship Id="rId2" Type="http://schemas.openxmlformats.org/officeDocument/2006/relationships/image" Target="../media/image282.wmf"/><Relationship Id="rId1" Type="http://schemas.openxmlformats.org/officeDocument/2006/relationships/image" Target="../media/image281.wmf"/></Relationships>
</file>

<file path=ppt/drawings/_rels/vmlDrawing45.vml.rels><?xml version="1.0" encoding="UTF-8" standalone="yes"?>
<Relationships xmlns="http://schemas.openxmlformats.org/package/2006/relationships"><Relationship Id="rId5" Type="http://schemas.openxmlformats.org/officeDocument/2006/relationships/image" Target="../media/image291.png"/><Relationship Id="rId4" Type="http://schemas.openxmlformats.org/officeDocument/2006/relationships/image" Target="../media/image290.wmf"/><Relationship Id="rId3" Type="http://schemas.openxmlformats.org/officeDocument/2006/relationships/image" Target="../media/image289.wmf"/><Relationship Id="rId2" Type="http://schemas.openxmlformats.org/officeDocument/2006/relationships/image" Target="../media/image286.emf"/><Relationship Id="rId1" Type="http://schemas.openxmlformats.org/officeDocument/2006/relationships/image" Target="../media/image285.emf"/></Relationships>
</file>

<file path=ppt/drawings/_rels/vmlDrawing46.vml.rels><?xml version="1.0" encoding="UTF-8" standalone="yes"?>
<Relationships xmlns="http://schemas.openxmlformats.org/package/2006/relationships"><Relationship Id="rId9" Type="http://schemas.openxmlformats.org/officeDocument/2006/relationships/image" Target="../media/image300.wmf"/><Relationship Id="rId8" Type="http://schemas.openxmlformats.org/officeDocument/2006/relationships/image" Target="../media/image286.emf"/><Relationship Id="rId7" Type="http://schemas.openxmlformats.org/officeDocument/2006/relationships/image" Target="../media/image299.wmf"/><Relationship Id="rId6" Type="http://schemas.openxmlformats.org/officeDocument/2006/relationships/image" Target="../media/image298.wmf"/><Relationship Id="rId5" Type="http://schemas.openxmlformats.org/officeDocument/2006/relationships/image" Target="../media/image297.wmf"/><Relationship Id="rId4" Type="http://schemas.openxmlformats.org/officeDocument/2006/relationships/image" Target="../media/image296.wmf"/><Relationship Id="rId3" Type="http://schemas.openxmlformats.org/officeDocument/2006/relationships/image" Target="../media/image294.wmf"/><Relationship Id="rId2" Type="http://schemas.openxmlformats.org/officeDocument/2006/relationships/image" Target="../media/image293.wmf"/><Relationship Id="rId1" Type="http://schemas.openxmlformats.org/officeDocument/2006/relationships/image" Target="../media/image292.wmf"/></Relationships>
</file>

<file path=ppt/drawings/_rels/vmlDrawing47.vml.rels><?xml version="1.0" encoding="UTF-8" standalone="yes"?>
<Relationships xmlns="http://schemas.openxmlformats.org/package/2006/relationships"><Relationship Id="rId5" Type="http://schemas.openxmlformats.org/officeDocument/2006/relationships/image" Target="../media/image305.wmf"/><Relationship Id="rId4" Type="http://schemas.openxmlformats.org/officeDocument/2006/relationships/image" Target="../media/image304.wmf"/><Relationship Id="rId3" Type="http://schemas.openxmlformats.org/officeDocument/2006/relationships/image" Target="../media/image303.wmf"/><Relationship Id="rId2" Type="http://schemas.openxmlformats.org/officeDocument/2006/relationships/image" Target="../media/image302.wmf"/><Relationship Id="rId1" Type="http://schemas.openxmlformats.org/officeDocument/2006/relationships/image" Target="../media/image301.emf"/></Relationships>
</file>

<file path=ppt/drawings/_rels/vmlDrawing48.vml.rels><?xml version="1.0" encoding="UTF-8" standalone="yes"?>
<Relationships xmlns="http://schemas.openxmlformats.org/package/2006/relationships"><Relationship Id="rId7" Type="http://schemas.openxmlformats.org/officeDocument/2006/relationships/image" Target="../media/image312.wmf"/><Relationship Id="rId6" Type="http://schemas.openxmlformats.org/officeDocument/2006/relationships/image" Target="../media/image311.wmf"/><Relationship Id="rId5" Type="http://schemas.openxmlformats.org/officeDocument/2006/relationships/image" Target="../media/image310.wmf"/><Relationship Id="rId4" Type="http://schemas.openxmlformats.org/officeDocument/2006/relationships/image" Target="../media/image309.wmf"/><Relationship Id="rId3" Type="http://schemas.openxmlformats.org/officeDocument/2006/relationships/image" Target="../media/image308.wmf"/><Relationship Id="rId2" Type="http://schemas.openxmlformats.org/officeDocument/2006/relationships/image" Target="../media/image307.wmf"/><Relationship Id="rId1" Type="http://schemas.openxmlformats.org/officeDocument/2006/relationships/image" Target="../media/image306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8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3.wmf"/></Relationships>
</file>

<file path=ppt/drawings/_rels/vmlDrawing51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2.wmf"/><Relationship Id="rId8" Type="http://schemas.openxmlformats.org/officeDocument/2006/relationships/image" Target="../media/image321.wmf"/><Relationship Id="rId7" Type="http://schemas.openxmlformats.org/officeDocument/2006/relationships/image" Target="../media/image320.wmf"/><Relationship Id="rId6" Type="http://schemas.openxmlformats.org/officeDocument/2006/relationships/image" Target="../media/image319.wmf"/><Relationship Id="rId5" Type="http://schemas.openxmlformats.org/officeDocument/2006/relationships/image" Target="../media/image318.wmf"/><Relationship Id="rId4" Type="http://schemas.openxmlformats.org/officeDocument/2006/relationships/image" Target="../media/image317.wmf"/><Relationship Id="rId3" Type="http://schemas.openxmlformats.org/officeDocument/2006/relationships/image" Target="../media/image316.emf"/><Relationship Id="rId2" Type="http://schemas.openxmlformats.org/officeDocument/2006/relationships/image" Target="../media/image315.emf"/><Relationship Id="rId11" Type="http://schemas.openxmlformats.org/officeDocument/2006/relationships/image" Target="../media/image324.wmf"/><Relationship Id="rId10" Type="http://schemas.openxmlformats.org/officeDocument/2006/relationships/image" Target="../media/image323.wmf"/><Relationship Id="rId1" Type="http://schemas.openxmlformats.org/officeDocument/2006/relationships/image" Target="../media/image314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5.wmf"/></Relationships>
</file>

<file path=ppt/drawings/_rels/vmlDrawing5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36.wmf"/><Relationship Id="rId8" Type="http://schemas.openxmlformats.org/officeDocument/2006/relationships/image" Target="../media/image335.wmf"/><Relationship Id="rId7" Type="http://schemas.openxmlformats.org/officeDocument/2006/relationships/image" Target="../media/image334.wmf"/><Relationship Id="rId6" Type="http://schemas.openxmlformats.org/officeDocument/2006/relationships/image" Target="../media/image333.wmf"/><Relationship Id="rId5" Type="http://schemas.openxmlformats.org/officeDocument/2006/relationships/image" Target="../media/image332.wmf"/><Relationship Id="rId4" Type="http://schemas.openxmlformats.org/officeDocument/2006/relationships/image" Target="../media/image331.wmf"/><Relationship Id="rId3" Type="http://schemas.openxmlformats.org/officeDocument/2006/relationships/image" Target="../media/image330.wmf"/><Relationship Id="rId2" Type="http://schemas.openxmlformats.org/officeDocument/2006/relationships/image" Target="../media/image329.wmf"/><Relationship Id="rId1" Type="http://schemas.openxmlformats.org/officeDocument/2006/relationships/image" Target="../media/image328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emf"/><Relationship Id="rId2" Type="http://schemas.openxmlformats.org/officeDocument/2006/relationships/image" Target="../media/image338.emf"/><Relationship Id="rId1" Type="http://schemas.openxmlformats.org/officeDocument/2006/relationships/image" Target="../media/image337.wmf"/></Relationships>
</file>

<file path=ppt/drawings/_rels/vmlDrawing55.vml.rels><?xml version="1.0" encoding="UTF-8" standalone="yes"?>
<Relationships xmlns="http://schemas.openxmlformats.org/package/2006/relationships"><Relationship Id="rId4" Type="http://schemas.openxmlformats.org/officeDocument/2006/relationships/image" Target="../media/image343.wmf"/><Relationship Id="rId3" Type="http://schemas.openxmlformats.org/officeDocument/2006/relationships/image" Target="../media/image342.wmf"/><Relationship Id="rId2" Type="http://schemas.openxmlformats.org/officeDocument/2006/relationships/image" Target="../media/image341.wmf"/><Relationship Id="rId1" Type="http://schemas.openxmlformats.org/officeDocument/2006/relationships/image" Target="../media/image340.wmf"/></Relationships>
</file>

<file path=ppt/drawings/_rels/vmlDrawing56.vml.rels><?xml version="1.0" encoding="UTF-8" standalone="yes"?>
<Relationships xmlns="http://schemas.openxmlformats.org/package/2006/relationships"><Relationship Id="rId6" Type="http://schemas.openxmlformats.org/officeDocument/2006/relationships/image" Target="../media/image349.emf"/><Relationship Id="rId5" Type="http://schemas.openxmlformats.org/officeDocument/2006/relationships/image" Target="../media/image348.emf"/><Relationship Id="rId4" Type="http://schemas.openxmlformats.org/officeDocument/2006/relationships/image" Target="../media/image347.emf"/><Relationship Id="rId3" Type="http://schemas.openxmlformats.org/officeDocument/2006/relationships/image" Target="../media/image346.wmf"/><Relationship Id="rId2" Type="http://schemas.openxmlformats.org/officeDocument/2006/relationships/image" Target="../media/image345.wmf"/><Relationship Id="rId1" Type="http://schemas.openxmlformats.org/officeDocument/2006/relationships/image" Target="../media/image344.emf"/></Relationships>
</file>

<file path=ppt/drawings/_rels/vmlDrawing57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8.wmf"/><Relationship Id="rId8" Type="http://schemas.openxmlformats.org/officeDocument/2006/relationships/image" Target="../media/image357.wmf"/><Relationship Id="rId7" Type="http://schemas.openxmlformats.org/officeDocument/2006/relationships/image" Target="../media/image356.wmf"/><Relationship Id="rId6" Type="http://schemas.openxmlformats.org/officeDocument/2006/relationships/image" Target="../media/image355.wmf"/><Relationship Id="rId5" Type="http://schemas.openxmlformats.org/officeDocument/2006/relationships/image" Target="../media/image354.wmf"/><Relationship Id="rId4" Type="http://schemas.openxmlformats.org/officeDocument/2006/relationships/image" Target="../media/image353.wmf"/><Relationship Id="rId3" Type="http://schemas.openxmlformats.org/officeDocument/2006/relationships/image" Target="../media/image352.wmf"/><Relationship Id="rId2" Type="http://schemas.openxmlformats.org/officeDocument/2006/relationships/image" Target="../media/image351.wmf"/><Relationship Id="rId1" Type="http://schemas.openxmlformats.org/officeDocument/2006/relationships/image" Target="../media/image350.wmf"/></Relationships>
</file>

<file path=ppt/drawings/_rels/vmlDrawing5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69.emf"/><Relationship Id="rId8" Type="http://schemas.openxmlformats.org/officeDocument/2006/relationships/image" Target="../media/image368.emf"/><Relationship Id="rId7" Type="http://schemas.openxmlformats.org/officeDocument/2006/relationships/image" Target="../media/image367.emf"/><Relationship Id="rId6" Type="http://schemas.openxmlformats.org/officeDocument/2006/relationships/image" Target="../media/image366.emf"/><Relationship Id="rId5" Type="http://schemas.openxmlformats.org/officeDocument/2006/relationships/image" Target="../media/image365.emf"/><Relationship Id="rId4" Type="http://schemas.openxmlformats.org/officeDocument/2006/relationships/image" Target="../media/image364.emf"/><Relationship Id="rId3" Type="http://schemas.openxmlformats.org/officeDocument/2006/relationships/image" Target="../media/image363.emf"/><Relationship Id="rId2" Type="http://schemas.openxmlformats.org/officeDocument/2006/relationships/image" Target="../media/image362.emf"/><Relationship Id="rId16" Type="http://schemas.openxmlformats.org/officeDocument/2006/relationships/image" Target="../media/image376.emf"/><Relationship Id="rId15" Type="http://schemas.openxmlformats.org/officeDocument/2006/relationships/image" Target="../media/image375.emf"/><Relationship Id="rId14" Type="http://schemas.openxmlformats.org/officeDocument/2006/relationships/image" Target="../media/image374.emf"/><Relationship Id="rId13" Type="http://schemas.openxmlformats.org/officeDocument/2006/relationships/image" Target="../media/image373.emf"/><Relationship Id="rId12" Type="http://schemas.openxmlformats.org/officeDocument/2006/relationships/image" Target="../media/image372.emf"/><Relationship Id="rId11" Type="http://schemas.openxmlformats.org/officeDocument/2006/relationships/image" Target="../media/image371.emf"/><Relationship Id="rId10" Type="http://schemas.openxmlformats.org/officeDocument/2006/relationships/image" Target="../media/image370.emf"/><Relationship Id="rId1" Type="http://schemas.openxmlformats.org/officeDocument/2006/relationships/image" Target="../media/image361.emf"/></Relationships>
</file>

<file path=ppt/drawings/_rels/vmlDrawing59.vml.rels><?xml version="1.0" encoding="UTF-8" standalone="yes"?>
<Relationships xmlns="http://schemas.openxmlformats.org/package/2006/relationships"><Relationship Id="rId9" Type="http://schemas.openxmlformats.org/officeDocument/2006/relationships/image" Target="../media/image385.emf"/><Relationship Id="rId8" Type="http://schemas.openxmlformats.org/officeDocument/2006/relationships/image" Target="../media/image384.emf"/><Relationship Id="rId7" Type="http://schemas.openxmlformats.org/officeDocument/2006/relationships/image" Target="../media/image383.emf"/><Relationship Id="rId6" Type="http://schemas.openxmlformats.org/officeDocument/2006/relationships/image" Target="../media/image382.emf"/><Relationship Id="rId5" Type="http://schemas.openxmlformats.org/officeDocument/2006/relationships/image" Target="../media/image381.emf"/><Relationship Id="rId4" Type="http://schemas.openxmlformats.org/officeDocument/2006/relationships/image" Target="../media/image380.emf"/><Relationship Id="rId3" Type="http://schemas.openxmlformats.org/officeDocument/2006/relationships/image" Target="../media/image379.emf"/><Relationship Id="rId2" Type="http://schemas.openxmlformats.org/officeDocument/2006/relationships/image" Target="../media/image378.emf"/><Relationship Id="rId1" Type="http://schemas.openxmlformats.org/officeDocument/2006/relationships/image" Target="../media/image377.emf"/></Relationships>
</file>

<file path=ppt/drawings/_rels/vmlDrawing60.vml.rels><?xml version="1.0" encoding="UTF-8" standalone="yes"?>
<Relationships xmlns="http://schemas.openxmlformats.org/package/2006/relationships"><Relationship Id="rId9" Type="http://schemas.openxmlformats.org/officeDocument/2006/relationships/image" Target="../media/image394.wmf"/><Relationship Id="rId8" Type="http://schemas.openxmlformats.org/officeDocument/2006/relationships/image" Target="../media/image393.wmf"/><Relationship Id="rId7" Type="http://schemas.openxmlformats.org/officeDocument/2006/relationships/image" Target="../media/image392.wmf"/><Relationship Id="rId6" Type="http://schemas.openxmlformats.org/officeDocument/2006/relationships/image" Target="../media/image391.wmf"/><Relationship Id="rId5" Type="http://schemas.openxmlformats.org/officeDocument/2006/relationships/image" Target="../media/image390.wmf"/><Relationship Id="rId4" Type="http://schemas.openxmlformats.org/officeDocument/2006/relationships/image" Target="../media/image389.wmf"/><Relationship Id="rId3" Type="http://schemas.openxmlformats.org/officeDocument/2006/relationships/image" Target="../media/image388.wmf"/><Relationship Id="rId2" Type="http://schemas.openxmlformats.org/officeDocument/2006/relationships/image" Target="../media/image387.wmf"/><Relationship Id="rId13" Type="http://schemas.openxmlformats.org/officeDocument/2006/relationships/image" Target="../media/image398.wmf"/><Relationship Id="rId12" Type="http://schemas.openxmlformats.org/officeDocument/2006/relationships/image" Target="../media/image397.wmf"/><Relationship Id="rId11" Type="http://schemas.openxmlformats.org/officeDocument/2006/relationships/image" Target="../media/image396.wmf"/><Relationship Id="rId10" Type="http://schemas.openxmlformats.org/officeDocument/2006/relationships/image" Target="../media/image395.wmf"/><Relationship Id="rId1" Type="http://schemas.openxmlformats.org/officeDocument/2006/relationships/image" Target="../media/image386.wmf"/></Relationships>
</file>

<file path=ppt/drawings/_rels/vmlDrawing61.vml.rels><?xml version="1.0" encoding="UTF-8" standalone="yes"?>
<Relationships xmlns="http://schemas.openxmlformats.org/package/2006/relationships"><Relationship Id="rId9" Type="http://schemas.openxmlformats.org/officeDocument/2006/relationships/image" Target="../media/image405.wmf"/><Relationship Id="rId8" Type="http://schemas.openxmlformats.org/officeDocument/2006/relationships/image" Target="../media/image404.wmf"/><Relationship Id="rId7" Type="http://schemas.openxmlformats.org/officeDocument/2006/relationships/image" Target="../media/image387.wmf"/><Relationship Id="rId6" Type="http://schemas.openxmlformats.org/officeDocument/2006/relationships/image" Target="../media/image386.wmf"/><Relationship Id="rId5" Type="http://schemas.openxmlformats.org/officeDocument/2006/relationships/image" Target="../media/image403.wmf"/><Relationship Id="rId4" Type="http://schemas.openxmlformats.org/officeDocument/2006/relationships/image" Target="../media/image402.wmf"/><Relationship Id="rId3" Type="http://schemas.openxmlformats.org/officeDocument/2006/relationships/image" Target="../media/image401.wmf"/><Relationship Id="rId2" Type="http://schemas.openxmlformats.org/officeDocument/2006/relationships/image" Target="../media/image400.wmf"/><Relationship Id="rId18" Type="http://schemas.openxmlformats.org/officeDocument/2006/relationships/image" Target="../media/image393.wmf"/><Relationship Id="rId17" Type="http://schemas.openxmlformats.org/officeDocument/2006/relationships/image" Target="../media/image392.wmf"/><Relationship Id="rId16" Type="http://schemas.openxmlformats.org/officeDocument/2006/relationships/image" Target="../media/image398.wmf"/><Relationship Id="rId15" Type="http://schemas.openxmlformats.org/officeDocument/2006/relationships/image" Target="../media/image397.wmf"/><Relationship Id="rId14" Type="http://schemas.openxmlformats.org/officeDocument/2006/relationships/image" Target="../media/image396.wmf"/><Relationship Id="rId13" Type="http://schemas.openxmlformats.org/officeDocument/2006/relationships/image" Target="../media/image395.wmf"/><Relationship Id="rId12" Type="http://schemas.openxmlformats.org/officeDocument/2006/relationships/image" Target="../media/image394.wmf"/><Relationship Id="rId11" Type="http://schemas.openxmlformats.org/officeDocument/2006/relationships/image" Target="../media/image407.wmf"/><Relationship Id="rId10" Type="http://schemas.openxmlformats.org/officeDocument/2006/relationships/image" Target="../media/image406.wmf"/><Relationship Id="rId1" Type="http://schemas.openxmlformats.org/officeDocument/2006/relationships/image" Target="../media/image399.wmf"/></Relationships>
</file>

<file path=ppt/drawings/_rels/vmlDrawing62.vml.rels><?xml version="1.0" encoding="UTF-8" standalone="yes"?>
<Relationships xmlns="http://schemas.openxmlformats.org/package/2006/relationships"><Relationship Id="rId4" Type="http://schemas.openxmlformats.org/officeDocument/2006/relationships/image" Target="../media/image411.wmf"/><Relationship Id="rId3" Type="http://schemas.openxmlformats.org/officeDocument/2006/relationships/image" Target="../media/image410.wmf"/><Relationship Id="rId2" Type="http://schemas.openxmlformats.org/officeDocument/2006/relationships/image" Target="../media/image409.wmf"/><Relationship Id="rId1" Type="http://schemas.openxmlformats.org/officeDocument/2006/relationships/image" Target="../media/image408.wmf"/></Relationships>
</file>

<file path=ppt/drawings/_rels/vmlDrawing63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0.wmf"/><Relationship Id="rId8" Type="http://schemas.openxmlformats.org/officeDocument/2006/relationships/image" Target="../media/image419.wmf"/><Relationship Id="rId7" Type="http://schemas.openxmlformats.org/officeDocument/2006/relationships/image" Target="../media/image418.wmf"/><Relationship Id="rId6" Type="http://schemas.openxmlformats.org/officeDocument/2006/relationships/image" Target="../media/image417.wmf"/><Relationship Id="rId5" Type="http://schemas.openxmlformats.org/officeDocument/2006/relationships/image" Target="../media/image416.wmf"/><Relationship Id="rId4" Type="http://schemas.openxmlformats.org/officeDocument/2006/relationships/image" Target="../media/image415.wmf"/><Relationship Id="rId3" Type="http://schemas.openxmlformats.org/officeDocument/2006/relationships/image" Target="../media/image414.wmf"/><Relationship Id="rId2" Type="http://schemas.openxmlformats.org/officeDocument/2006/relationships/image" Target="../media/image413.wmf"/><Relationship Id="rId19" Type="http://schemas.openxmlformats.org/officeDocument/2006/relationships/image" Target="../media/image430.wmf"/><Relationship Id="rId18" Type="http://schemas.openxmlformats.org/officeDocument/2006/relationships/image" Target="../media/image429.wmf"/><Relationship Id="rId17" Type="http://schemas.openxmlformats.org/officeDocument/2006/relationships/image" Target="../media/image428.wmf"/><Relationship Id="rId16" Type="http://schemas.openxmlformats.org/officeDocument/2006/relationships/image" Target="../media/image427.wmf"/><Relationship Id="rId15" Type="http://schemas.openxmlformats.org/officeDocument/2006/relationships/image" Target="../media/image426.wmf"/><Relationship Id="rId14" Type="http://schemas.openxmlformats.org/officeDocument/2006/relationships/image" Target="../media/image425.wmf"/><Relationship Id="rId13" Type="http://schemas.openxmlformats.org/officeDocument/2006/relationships/image" Target="../media/image424.wmf"/><Relationship Id="rId12" Type="http://schemas.openxmlformats.org/officeDocument/2006/relationships/image" Target="../media/image423.wmf"/><Relationship Id="rId11" Type="http://schemas.openxmlformats.org/officeDocument/2006/relationships/image" Target="../media/image422.wmf"/><Relationship Id="rId10" Type="http://schemas.openxmlformats.org/officeDocument/2006/relationships/image" Target="../media/image421.wmf"/><Relationship Id="rId1" Type="http://schemas.openxmlformats.org/officeDocument/2006/relationships/image" Target="../media/image412.wmf"/></Relationships>
</file>

<file path=ppt/drawings/_rels/vmlDrawing64.vml.rels><?xml version="1.0" encoding="UTF-8" standalone="yes"?>
<Relationships xmlns="http://schemas.openxmlformats.org/package/2006/relationships"><Relationship Id="rId9" Type="http://schemas.openxmlformats.org/officeDocument/2006/relationships/image" Target="../media/image439.wmf"/><Relationship Id="rId8" Type="http://schemas.openxmlformats.org/officeDocument/2006/relationships/image" Target="../media/image438.wmf"/><Relationship Id="rId7" Type="http://schemas.openxmlformats.org/officeDocument/2006/relationships/image" Target="../media/image437.wmf"/><Relationship Id="rId6" Type="http://schemas.openxmlformats.org/officeDocument/2006/relationships/image" Target="../media/image436.wmf"/><Relationship Id="rId5" Type="http://schemas.openxmlformats.org/officeDocument/2006/relationships/image" Target="../media/image435.wmf"/><Relationship Id="rId4" Type="http://schemas.openxmlformats.org/officeDocument/2006/relationships/image" Target="../media/image434.wmf"/><Relationship Id="rId3" Type="http://schemas.openxmlformats.org/officeDocument/2006/relationships/image" Target="../media/image433.wmf"/><Relationship Id="rId2" Type="http://schemas.openxmlformats.org/officeDocument/2006/relationships/image" Target="../media/image432.wmf"/><Relationship Id="rId1" Type="http://schemas.openxmlformats.org/officeDocument/2006/relationships/image" Target="../media/image431.wmf"/></Relationships>
</file>

<file path=ppt/drawings/_rels/vmlDrawing65.vml.rels><?xml version="1.0" encoding="UTF-8" standalone="yes"?>
<Relationships xmlns="http://schemas.openxmlformats.org/package/2006/relationships"><Relationship Id="rId4" Type="http://schemas.openxmlformats.org/officeDocument/2006/relationships/image" Target="../media/image439.wmf"/><Relationship Id="rId3" Type="http://schemas.openxmlformats.org/officeDocument/2006/relationships/image" Target="../media/image443.wmf"/><Relationship Id="rId2" Type="http://schemas.openxmlformats.org/officeDocument/2006/relationships/image" Target="../media/image442.wmf"/><Relationship Id="rId1" Type="http://schemas.openxmlformats.org/officeDocument/2006/relationships/image" Target="../media/image441.wmf"/></Relationships>
</file>

<file path=ppt/drawings/_rels/vmlDrawing66.vml.rels><?xml version="1.0" encoding="UTF-8" standalone="yes"?>
<Relationships xmlns="http://schemas.openxmlformats.org/package/2006/relationships"><Relationship Id="rId9" Type="http://schemas.openxmlformats.org/officeDocument/2006/relationships/image" Target="../media/image451.wmf"/><Relationship Id="rId8" Type="http://schemas.openxmlformats.org/officeDocument/2006/relationships/image" Target="../media/image450.wmf"/><Relationship Id="rId7" Type="http://schemas.openxmlformats.org/officeDocument/2006/relationships/image" Target="../media/image449.wmf"/><Relationship Id="rId6" Type="http://schemas.openxmlformats.org/officeDocument/2006/relationships/image" Target="../media/image448.wmf"/><Relationship Id="rId5" Type="http://schemas.openxmlformats.org/officeDocument/2006/relationships/image" Target="../media/image447.wmf"/><Relationship Id="rId4" Type="http://schemas.openxmlformats.org/officeDocument/2006/relationships/image" Target="../media/image429.wmf"/><Relationship Id="rId3" Type="http://schemas.openxmlformats.org/officeDocument/2006/relationships/image" Target="../media/image446.wmf"/><Relationship Id="rId2" Type="http://schemas.openxmlformats.org/officeDocument/2006/relationships/image" Target="../media/image445.wmf"/><Relationship Id="rId12" Type="http://schemas.openxmlformats.org/officeDocument/2006/relationships/image" Target="../media/image454.wmf"/><Relationship Id="rId11" Type="http://schemas.openxmlformats.org/officeDocument/2006/relationships/image" Target="../media/image453.wmf"/><Relationship Id="rId10" Type="http://schemas.openxmlformats.org/officeDocument/2006/relationships/image" Target="../media/image452.wmf"/><Relationship Id="rId1" Type="http://schemas.openxmlformats.org/officeDocument/2006/relationships/image" Target="../media/image426.wmf"/></Relationships>
</file>

<file path=ppt/drawings/_rels/vmlDrawing67.vml.rels><?xml version="1.0" encoding="UTF-8" standalone="yes"?>
<Relationships xmlns="http://schemas.openxmlformats.org/package/2006/relationships"><Relationship Id="rId9" Type="http://schemas.openxmlformats.org/officeDocument/2006/relationships/image" Target="../media/image463.wmf"/><Relationship Id="rId8" Type="http://schemas.openxmlformats.org/officeDocument/2006/relationships/image" Target="../media/image462.wmf"/><Relationship Id="rId7" Type="http://schemas.openxmlformats.org/officeDocument/2006/relationships/image" Target="../media/image461.wmf"/><Relationship Id="rId6" Type="http://schemas.openxmlformats.org/officeDocument/2006/relationships/image" Target="../media/image460.wmf"/><Relationship Id="rId5" Type="http://schemas.openxmlformats.org/officeDocument/2006/relationships/image" Target="../media/image459.wmf"/><Relationship Id="rId4" Type="http://schemas.openxmlformats.org/officeDocument/2006/relationships/image" Target="../media/image458.wmf"/><Relationship Id="rId3" Type="http://schemas.openxmlformats.org/officeDocument/2006/relationships/image" Target="../media/image457.wmf"/><Relationship Id="rId2" Type="http://schemas.openxmlformats.org/officeDocument/2006/relationships/image" Target="../media/image456.wmf"/><Relationship Id="rId16" Type="http://schemas.openxmlformats.org/officeDocument/2006/relationships/image" Target="../media/image470.wmf"/><Relationship Id="rId15" Type="http://schemas.openxmlformats.org/officeDocument/2006/relationships/image" Target="../media/image469.wmf"/><Relationship Id="rId14" Type="http://schemas.openxmlformats.org/officeDocument/2006/relationships/image" Target="../media/image468.wmf"/><Relationship Id="rId13" Type="http://schemas.openxmlformats.org/officeDocument/2006/relationships/image" Target="../media/image467.wmf"/><Relationship Id="rId12" Type="http://schemas.openxmlformats.org/officeDocument/2006/relationships/image" Target="../media/image466.wmf"/><Relationship Id="rId11" Type="http://schemas.openxmlformats.org/officeDocument/2006/relationships/image" Target="../media/image465.wmf"/><Relationship Id="rId10" Type="http://schemas.openxmlformats.org/officeDocument/2006/relationships/image" Target="../media/image464.wmf"/><Relationship Id="rId1" Type="http://schemas.openxmlformats.org/officeDocument/2006/relationships/image" Target="../media/image455.wmf"/></Relationships>
</file>

<file path=ppt/drawings/_rels/vmlDrawing6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78.wmf"/><Relationship Id="rId7" Type="http://schemas.openxmlformats.org/officeDocument/2006/relationships/image" Target="../media/image477.wmf"/><Relationship Id="rId6" Type="http://schemas.openxmlformats.org/officeDocument/2006/relationships/image" Target="../media/image476.wmf"/><Relationship Id="rId5" Type="http://schemas.openxmlformats.org/officeDocument/2006/relationships/image" Target="../media/image475.wmf"/><Relationship Id="rId4" Type="http://schemas.openxmlformats.org/officeDocument/2006/relationships/image" Target="../media/image474.emf"/><Relationship Id="rId3" Type="http://schemas.openxmlformats.org/officeDocument/2006/relationships/image" Target="../media/image473.emf"/><Relationship Id="rId2" Type="http://schemas.openxmlformats.org/officeDocument/2006/relationships/image" Target="../media/image472.wmf"/><Relationship Id="rId1" Type="http://schemas.openxmlformats.org/officeDocument/2006/relationships/image" Target="../media/image471.wmf"/></Relationships>
</file>

<file path=ppt/drawings/_rels/vmlDrawing69.vml.rels><?xml version="1.0" encoding="UTF-8" standalone="yes"?>
<Relationships xmlns="http://schemas.openxmlformats.org/package/2006/relationships"><Relationship Id="rId7" Type="http://schemas.openxmlformats.org/officeDocument/2006/relationships/image" Target="../media/image484.wmf"/><Relationship Id="rId6" Type="http://schemas.openxmlformats.org/officeDocument/2006/relationships/image" Target="../media/image483.wmf"/><Relationship Id="rId5" Type="http://schemas.openxmlformats.org/officeDocument/2006/relationships/image" Target="../media/image482.wmf"/><Relationship Id="rId4" Type="http://schemas.openxmlformats.org/officeDocument/2006/relationships/image" Target="../media/image481.wmf"/><Relationship Id="rId3" Type="http://schemas.openxmlformats.org/officeDocument/2006/relationships/image" Target="../media/image480.wmf"/><Relationship Id="rId2" Type="http://schemas.openxmlformats.org/officeDocument/2006/relationships/image" Target="../media/image479.wmf"/><Relationship Id="rId1" Type="http://schemas.openxmlformats.org/officeDocument/2006/relationships/image" Target="../media/image474.emf"/></Relationships>
</file>

<file path=ppt/drawings/_rels/vmlDrawing70.vml.rels><?xml version="1.0" encoding="UTF-8" standalone="yes"?>
<Relationships xmlns="http://schemas.openxmlformats.org/package/2006/relationships"><Relationship Id="rId7" Type="http://schemas.openxmlformats.org/officeDocument/2006/relationships/image" Target="../media/image490.wmf"/><Relationship Id="rId6" Type="http://schemas.openxmlformats.org/officeDocument/2006/relationships/image" Target="../media/image479.wmf"/><Relationship Id="rId5" Type="http://schemas.openxmlformats.org/officeDocument/2006/relationships/image" Target="../media/image489.wmf"/><Relationship Id="rId4" Type="http://schemas.openxmlformats.org/officeDocument/2006/relationships/image" Target="../media/image488.wmf"/><Relationship Id="rId3" Type="http://schemas.openxmlformats.org/officeDocument/2006/relationships/image" Target="../media/image487.wmf"/><Relationship Id="rId2" Type="http://schemas.openxmlformats.org/officeDocument/2006/relationships/image" Target="../media/image486.wmf"/><Relationship Id="rId1" Type="http://schemas.openxmlformats.org/officeDocument/2006/relationships/image" Target="../media/image485.wmf"/></Relationships>
</file>

<file path=ppt/drawings/_rels/vmlDrawing71.vml.rels><?xml version="1.0" encoding="UTF-8" standalone="yes"?>
<Relationships xmlns="http://schemas.openxmlformats.org/package/2006/relationships"><Relationship Id="rId6" Type="http://schemas.openxmlformats.org/officeDocument/2006/relationships/image" Target="../media/image496.wmf"/><Relationship Id="rId5" Type="http://schemas.openxmlformats.org/officeDocument/2006/relationships/image" Target="../media/image495.wmf"/><Relationship Id="rId4" Type="http://schemas.openxmlformats.org/officeDocument/2006/relationships/image" Target="../media/image494.wmf"/><Relationship Id="rId3" Type="http://schemas.openxmlformats.org/officeDocument/2006/relationships/image" Target="../media/image493.wmf"/><Relationship Id="rId2" Type="http://schemas.openxmlformats.org/officeDocument/2006/relationships/image" Target="../media/image492.wmf"/><Relationship Id="rId1" Type="http://schemas.openxmlformats.org/officeDocument/2006/relationships/image" Target="../media/image491.emf"/></Relationships>
</file>

<file path=ppt/drawings/_rels/vmlDrawing72.vml.rels><?xml version="1.0" encoding="UTF-8" standalone="yes"?>
<Relationships xmlns="http://schemas.openxmlformats.org/package/2006/relationships"><Relationship Id="rId9" Type="http://schemas.openxmlformats.org/officeDocument/2006/relationships/image" Target="../media/image496.wmf"/><Relationship Id="rId8" Type="http://schemas.openxmlformats.org/officeDocument/2006/relationships/image" Target="../media/image494.wmf"/><Relationship Id="rId7" Type="http://schemas.openxmlformats.org/officeDocument/2006/relationships/image" Target="../media/image502.wmf"/><Relationship Id="rId6" Type="http://schemas.openxmlformats.org/officeDocument/2006/relationships/image" Target="../media/image491.emf"/><Relationship Id="rId5" Type="http://schemas.openxmlformats.org/officeDocument/2006/relationships/image" Target="../media/image501.wmf"/><Relationship Id="rId4" Type="http://schemas.openxmlformats.org/officeDocument/2006/relationships/image" Target="../media/image500.emf"/><Relationship Id="rId3" Type="http://schemas.openxmlformats.org/officeDocument/2006/relationships/image" Target="../media/image499.emf"/><Relationship Id="rId2" Type="http://schemas.openxmlformats.org/officeDocument/2006/relationships/image" Target="../media/image498.emf"/><Relationship Id="rId15" Type="http://schemas.openxmlformats.org/officeDocument/2006/relationships/image" Target="../media/image508.wmf"/><Relationship Id="rId14" Type="http://schemas.openxmlformats.org/officeDocument/2006/relationships/image" Target="../media/image507.wmf"/><Relationship Id="rId13" Type="http://schemas.openxmlformats.org/officeDocument/2006/relationships/image" Target="../media/image506.wmf"/><Relationship Id="rId12" Type="http://schemas.openxmlformats.org/officeDocument/2006/relationships/image" Target="../media/image505.wmf"/><Relationship Id="rId11" Type="http://schemas.openxmlformats.org/officeDocument/2006/relationships/image" Target="../media/image504.wmf"/><Relationship Id="rId10" Type="http://schemas.openxmlformats.org/officeDocument/2006/relationships/image" Target="../media/image503.wmf"/><Relationship Id="rId1" Type="http://schemas.openxmlformats.org/officeDocument/2006/relationships/image" Target="../media/image497.emf"/></Relationships>
</file>

<file path=ppt/drawings/_rels/vmlDrawing73.vml.rels><?xml version="1.0" encoding="UTF-8" standalone="yes"?>
<Relationships xmlns="http://schemas.openxmlformats.org/package/2006/relationships"><Relationship Id="rId4" Type="http://schemas.openxmlformats.org/officeDocument/2006/relationships/image" Target="../media/image514.wmf"/><Relationship Id="rId3" Type="http://schemas.openxmlformats.org/officeDocument/2006/relationships/image" Target="../media/image513.wmf"/><Relationship Id="rId2" Type="http://schemas.openxmlformats.org/officeDocument/2006/relationships/image" Target="../media/image512.wmf"/><Relationship Id="rId1" Type="http://schemas.openxmlformats.org/officeDocument/2006/relationships/image" Target="../media/image511.wmf"/></Relationships>
</file>

<file path=ppt/drawings/_rels/vmlDrawing7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7.wmf"/><Relationship Id="rId2" Type="http://schemas.openxmlformats.org/officeDocument/2006/relationships/image" Target="../media/image516.wmf"/><Relationship Id="rId1" Type="http://schemas.openxmlformats.org/officeDocument/2006/relationships/image" Target="../media/image515.wmf"/></Relationships>
</file>

<file path=ppt/drawings/_rels/vmlDrawing75.vml.rels><?xml version="1.0" encoding="UTF-8" standalone="yes"?>
<Relationships xmlns="http://schemas.openxmlformats.org/package/2006/relationships"><Relationship Id="rId9" Type="http://schemas.openxmlformats.org/officeDocument/2006/relationships/image" Target="../media/image526.wmf"/><Relationship Id="rId8" Type="http://schemas.openxmlformats.org/officeDocument/2006/relationships/image" Target="../media/image525.wmf"/><Relationship Id="rId7" Type="http://schemas.openxmlformats.org/officeDocument/2006/relationships/image" Target="../media/image524.wmf"/><Relationship Id="rId6" Type="http://schemas.openxmlformats.org/officeDocument/2006/relationships/image" Target="../media/image523.emf"/><Relationship Id="rId5" Type="http://schemas.openxmlformats.org/officeDocument/2006/relationships/image" Target="../media/image522.emf"/><Relationship Id="rId4" Type="http://schemas.openxmlformats.org/officeDocument/2006/relationships/image" Target="../media/image521.wmf"/><Relationship Id="rId3" Type="http://schemas.openxmlformats.org/officeDocument/2006/relationships/image" Target="../media/image520.wmf"/><Relationship Id="rId2" Type="http://schemas.openxmlformats.org/officeDocument/2006/relationships/image" Target="../media/image519.wmf"/><Relationship Id="rId1" Type="http://schemas.openxmlformats.org/officeDocument/2006/relationships/image" Target="../media/image518.wmf"/></Relationships>
</file>

<file path=ppt/drawings/_rels/vmlDrawing7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8.wmf"/><Relationship Id="rId1" Type="http://schemas.openxmlformats.org/officeDocument/2006/relationships/image" Target="../media/image527.w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9.wmf"/></Relationships>
</file>

<file path=ppt/drawings/_rels/vmlDrawing7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1.wmf"/><Relationship Id="rId1" Type="http://schemas.openxmlformats.org/officeDocument/2006/relationships/image" Target="../media/image530.wmf"/></Relationships>
</file>

<file path=ppt/drawings/_rels/vmlDrawing79.vml.rels><?xml version="1.0" encoding="UTF-8" standalone="yes"?>
<Relationships xmlns="http://schemas.openxmlformats.org/package/2006/relationships"><Relationship Id="rId9" Type="http://schemas.openxmlformats.org/officeDocument/2006/relationships/image" Target="../media/image540.wmf"/><Relationship Id="rId8" Type="http://schemas.openxmlformats.org/officeDocument/2006/relationships/image" Target="../media/image539.wmf"/><Relationship Id="rId7" Type="http://schemas.openxmlformats.org/officeDocument/2006/relationships/image" Target="../media/image538.wmf"/><Relationship Id="rId6" Type="http://schemas.openxmlformats.org/officeDocument/2006/relationships/image" Target="../media/image537.wmf"/><Relationship Id="rId5" Type="http://schemas.openxmlformats.org/officeDocument/2006/relationships/image" Target="../media/image536.wmf"/><Relationship Id="rId4" Type="http://schemas.openxmlformats.org/officeDocument/2006/relationships/image" Target="../media/image535.wmf"/><Relationship Id="rId3" Type="http://schemas.openxmlformats.org/officeDocument/2006/relationships/image" Target="../media/image534.wmf"/><Relationship Id="rId20" Type="http://schemas.openxmlformats.org/officeDocument/2006/relationships/image" Target="../media/image551.wmf"/><Relationship Id="rId2" Type="http://schemas.openxmlformats.org/officeDocument/2006/relationships/image" Target="../media/image533.wmf"/><Relationship Id="rId19" Type="http://schemas.openxmlformats.org/officeDocument/2006/relationships/image" Target="../media/image550.wmf"/><Relationship Id="rId18" Type="http://schemas.openxmlformats.org/officeDocument/2006/relationships/image" Target="../media/image549.wmf"/><Relationship Id="rId17" Type="http://schemas.openxmlformats.org/officeDocument/2006/relationships/image" Target="../media/image548.wmf"/><Relationship Id="rId16" Type="http://schemas.openxmlformats.org/officeDocument/2006/relationships/image" Target="../media/image547.wmf"/><Relationship Id="rId15" Type="http://schemas.openxmlformats.org/officeDocument/2006/relationships/image" Target="../media/image546.wmf"/><Relationship Id="rId14" Type="http://schemas.openxmlformats.org/officeDocument/2006/relationships/image" Target="../media/image545.wmf"/><Relationship Id="rId13" Type="http://schemas.openxmlformats.org/officeDocument/2006/relationships/image" Target="../media/image544.wmf"/><Relationship Id="rId12" Type="http://schemas.openxmlformats.org/officeDocument/2006/relationships/image" Target="../media/image543.wmf"/><Relationship Id="rId11" Type="http://schemas.openxmlformats.org/officeDocument/2006/relationships/image" Target="../media/image542.wmf"/><Relationship Id="rId10" Type="http://schemas.openxmlformats.org/officeDocument/2006/relationships/image" Target="../media/image541.emf"/><Relationship Id="rId1" Type="http://schemas.openxmlformats.org/officeDocument/2006/relationships/image" Target="../media/image532.wmf"/></Relationships>
</file>

<file path=ppt/drawings/_rels/vmlDrawing80.vml.rels><?xml version="1.0" encoding="UTF-8" standalone="yes"?>
<Relationships xmlns="http://schemas.openxmlformats.org/package/2006/relationships"><Relationship Id="rId5" Type="http://schemas.openxmlformats.org/officeDocument/2006/relationships/image" Target="../media/image556.wmf"/><Relationship Id="rId4" Type="http://schemas.openxmlformats.org/officeDocument/2006/relationships/image" Target="../media/image555.wmf"/><Relationship Id="rId3" Type="http://schemas.openxmlformats.org/officeDocument/2006/relationships/image" Target="../media/image554.wmf"/><Relationship Id="rId2" Type="http://schemas.openxmlformats.org/officeDocument/2006/relationships/image" Target="../media/image553.wmf"/><Relationship Id="rId1" Type="http://schemas.openxmlformats.org/officeDocument/2006/relationships/image" Target="../media/image552.emf"/></Relationships>
</file>

<file path=ppt/drawings/_rels/vmlDrawing8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9.wmf"/><Relationship Id="rId2" Type="http://schemas.openxmlformats.org/officeDocument/2006/relationships/image" Target="../media/image558.wmf"/><Relationship Id="rId1" Type="http://schemas.openxmlformats.org/officeDocument/2006/relationships/image" Target="../media/image557.wmf"/></Relationships>
</file>

<file path=ppt/drawings/_rels/vmlDrawing82.vml.rels><?xml version="1.0" encoding="UTF-8" standalone="yes"?>
<Relationships xmlns="http://schemas.openxmlformats.org/package/2006/relationships"><Relationship Id="rId7" Type="http://schemas.openxmlformats.org/officeDocument/2006/relationships/image" Target="../media/image552.emf"/><Relationship Id="rId6" Type="http://schemas.openxmlformats.org/officeDocument/2006/relationships/image" Target="../media/image565.wmf"/><Relationship Id="rId5" Type="http://schemas.openxmlformats.org/officeDocument/2006/relationships/image" Target="../media/image564.wmf"/><Relationship Id="rId4" Type="http://schemas.openxmlformats.org/officeDocument/2006/relationships/image" Target="../media/image563.wmf"/><Relationship Id="rId3" Type="http://schemas.openxmlformats.org/officeDocument/2006/relationships/image" Target="../media/image562.wmf"/><Relationship Id="rId2" Type="http://schemas.openxmlformats.org/officeDocument/2006/relationships/image" Target="../media/image561.wmf"/><Relationship Id="rId1" Type="http://schemas.openxmlformats.org/officeDocument/2006/relationships/image" Target="../media/image560.wmf"/></Relationships>
</file>

<file path=ppt/drawings/_rels/vmlDrawing83.vml.rels><?xml version="1.0" encoding="UTF-8" standalone="yes"?>
<Relationships xmlns="http://schemas.openxmlformats.org/package/2006/relationships"><Relationship Id="rId7" Type="http://schemas.openxmlformats.org/officeDocument/2006/relationships/image" Target="../media/image572.wmf"/><Relationship Id="rId6" Type="http://schemas.openxmlformats.org/officeDocument/2006/relationships/image" Target="../media/image571.wmf"/><Relationship Id="rId5" Type="http://schemas.openxmlformats.org/officeDocument/2006/relationships/image" Target="../media/image570.emf"/><Relationship Id="rId4" Type="http://schemas.openxmlformats.org/officeDocument/2006/relationships/image" Target="../media/image569.emf"/><Relationship Id="rId3" Type="http://schemas.openxmlformats.org/officeDocument/2006/relationships/image" Target="../media/image568.emf"/><Relationship Id="rId2" Type="http://schemas.openxmlformats.org/officeDocument/2006/relationships/image" Target="../media/image567.wmf"/><Relationship Id="rId1" Type="http://schemas.openxmlformats.org/officeDocument/2006/relationships/image" Target="../media/image5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96" name="Rectangle 4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62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2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2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fontAlgn="base"/>
            <a:fld id="{9A0DB2DC-4C9A-4742-B13C-FB6460FD3503}" type="slidenum">
              <a:rPr lang="en-US" altLang="zh-CN" sz="1200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1265"/>
          <p:cNvSpPr>
            <a:spLocks noChangeArrowheads="1"/>
          </p:cNvSpPr>
          <p:nvPr/>
        </p:nvSpPr>
        <p:spPr bwMode="auto">
          <a:xfrm>
            <a:off x="0" y="0"/>
            <a:ext cx="5791200" cy="152400"/>
          </a:xfrm>
          <a:prstGeom prst="rect">
            <a:avLst/>
          </a:prstGeom>
          <a:solidFill>
            <a:schemeClr val="folHlink"/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147" name="组合 62"/>
          <p:cNvGrpSpPr/>
          <p:nvPr userDrawn="1"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148" name="直接连接符 11267"/>
            <p:cNvSpPr/>
            <p:nvPr userDrawn="1"/>
          </p:nvSpPr>
          <p:spPr>
            <a:xfrm>
              <a:off x="0" y="192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49" name="直接连接符 11268"/>
            <p:cNvSpPr/>
            <p:nvPr userDrawn="1"/>
          </p:nvSpPr>
          <p:spPr>
            <a:xfrm>
              <a:off x="0" y="384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0" name="直接连接符 11269"/>
            <p:cNvSpPr/>
            <p:nvPr userDrawn="1"/>
          </p:nvSpPr>
          <p:spPr>
            <a:xfrm>
              <a:off x="0" y="576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1" name="直接连接符 11270"/>
            <p:cNvSpPr/>
            <p:nvPr userDrawn="1"/>
          </p:nvSpPr>
          <p:spPr>
            <a:xfrm>
              <a:off x="0" y="768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2" name="直接连接符 11271"/>
            <p:cNvSpPr/>
            <p:nvPr userDrawn="1"/>
          </p:nvSpPr>
          <p:spPr>
            <a:xfrm>
              <a:off x="0" y="960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3" name="直接连接符 11272"/>
            <p:cNvSpPr/>
            <p:nvPr userDrawn="1"/>
          </p:nvSpPr>
          <p:spPr>
            <a:xfrm>
              <a:off x="0" y="1152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4" name="直接连接符 11273"/>
            <p:cNvSpPr/>
            <p:nvPr userDrawn="1"/>
          </p:nvSpPr>
          <p:spPr>
            <a:xfrm>
              <a:off x="0" y="1344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5" name="直接连接符 11274"/>
            <p:cNvSpPr/>
            <p:nvPr userDrawn="1"/>
          </p:nvSpPr>
          <p:spPr>
            <a:xfrm>
              <a:off x="0" y="1536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6" name="直接连接符 11275"/>
            <p:cNvSpPr/>
            <p:nvPr userDrawn="1"/>
          </p:nvSpPr>
          <p:spPr>
            <a:xfrm>
              <a:off x="0" y="1728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7" name="直接连接符 11276"/>
            <p:cNvSpPr/>
            <p:nvPr userDrawn="1"/>
          </p:nvSpPr>
          <p:spPr>
            <a:xfrm>
              <a:off x="0" y="1920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8" name="直接连接符 11277"/>
            <p:cNvSpPr/>
            <p:nvPr userDrawn="1"/>
          </p:nvSpPr>
          <p:spPr>
            <a:xfrm>
              <a:off x="0" y="2112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59" name="直接连接符 11278"/>
            <p:cNvSpPr/>
            <p:nvPr userDrawn="1"/>
          </p:nvSpPr>
          <p:spPr>
            <a:xfrm>
              <a:off x="0" y="2304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60" name="直接连接符 11279"/>
            <p:cNvSpPr/>
            <p:nvPr userDrawn="1"/>
          </p:nvSpPr>
          <p:spPr>
            <a:xfrm>
              <a:off x="0" y="2496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61" name="直接连接符 11280"/>
            <p:cNvSpPr/>
            <p:nvPr userDrawn="1"/>
          </p:nvSpPr>
          <p:spPr>
            <a:xfrm>
              <a:off x="0" y="2688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62" name="直接连接符 11281"/>
            <p:cNvSpPr/>
            <p:nvPr userDrawn="1"/>
          </p:nvSpPr>
          <p:spPr>
            <a:xfrm>
              <a:off x="0" y="2880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63" name="直接连接符 11282"/>
            <p:cNvSpPr/>
            <p:nvPr userDrawn="1"/>
          </p:nvSpPr>
          <p:spPr>
            <a:xfrm>
              <a:off x="0" y="3072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64" name="直接连接符 11283"/>
            <p:cNvSpPr/>
            <p:nvPr userDrawn="1"/>
          </p:nvSpPr>
          <p:spPr>
            <a:xfrm>
              <a:off x="0" y="3264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65" name="直接连接符 11284"/>
            <p:cNvSpPr/>
            <p:nvPr userDrawn="1"/>
          </p:nvSpPr>
          <p:spPr>
            <a:xfrm>
              <a:off x="0" y="3456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66" name="直接连接符 11285"/>
            <p:cNvSpPr/>
            <p:nvPr userDrawn="1"/>
          </p:nvSpPr>
          <p:spPr>
            <a:xfrm>
              <a:off x="0" y="3648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67" name="直接连接符 11286"/>
            <p:cNvSpPr/>
            <p:nvPr userDrawn="1"/>
          </p:nvSpPr>
          <p:spPr>
            <a:xfrm>
              <a:off x="0" y="3840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68" name="直接连接符 11287"/>
            <p:cNvSpPr/>
            <p:nvPr userDrawn="1"/>
          </p:nvSpPr>
          <p:spPr>
            <a:xfrm>
              <a:off x="0" y="4032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69" name="直接连接符 11288"/>
            <p:cNvSpPr/>
            <p:nvPr userDrawn="1"/>
          </p:nvSpPr>
          <p:spPr>
            <a:xfrm>
              <a:off x="0" y="4224"/>
              <a:ext cx="5760" cy="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70" name="直接连接符 11289"/>
            <p:cNvSpPr/>
            <p:nvPr userDrawn="1"/>
          </p:nvSpPr>
          <p:spPr>
            <a:xfrm>
              <a:off x="192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71" name="直接连接符 11290"/>
            <p:cNvSpPr/>
            <p:nvPr userDrawn="1"/>
          </p:nvSpPr>
          <p:spPr>
            <a:xfrm>
              <a:off x="384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72" name="直接连接符 11291"/>
            <p:cNvSpPr/>
            <p:nvPr userDrawn="1"/>
          </p:nvSpPr>
          <p:spPr>
            <a:xfrm>
              <a:off x="576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73" name="直接连接符 11292"/>
            <p:cNvSpPr/>
            <p:nvPr userDrawn="1"/>
          </p:nvSpPr>
          <p:spPr>
            <a:xfrm>
              <a:off x="768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74" name="直接连接符 11293"/>
            <p:cNvSpPr/>
            <p:nvPr userDrawn="1"/>
          </p:nvSpPr>
          <p:spPr>
            <a:xfrm>
              <a:off x="960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75" name="直接连接符 11294"/>
            <p:cNvSpPr/>
            <p:nvPr userDrawn="1"/>
          </p:nvSpPr>
          <p:spPr>
            <a:xfrm>
              <a:off x="1152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76" name="直接连接符 11295"/>
            <p:cNvSpPr/>
            <p:nvPr userDrawn="1"/>
          </p:nvSpPr>
          <p:spPr>
            <a:xfrm>
              <a:off x="1344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77" name="直接连接符 11296"/>
            <p:cNvSpPr/>
            <p:nvPr userDrawn="1"/>
          </p:nvSpPr>
          <p:spPr>
            <a:xfrm>
              <a:off x="1536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78" name="直接连接符 11297"/>
            <p:cNvSpPr/>
            <p:nvPr userDrawn="1"/>
          </p:nvSpPr>
          <p:spPr>
            <a:xfrm>
              <a:off x="1728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79" name="直接连接符 11298"/>
            <p:cNvSpPr/>
            <p:nvPr userDrawn="1"/>
          </p:nvSpPr>
          <p:spPr>
            <a:xfrm>
              <a:off x="1920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80" name="直接连接符 11299"/>
            <p:cNvSpPr/>
            <p:nvPr userDrawn="1"/>
          </p:nvSpPr>
          <p:spPr>
            <a:xfrm>
              <a:off x="2112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81" name="直接连接符 11300"/>
            <p:cNvSpPr/>
            <p:nvPr userDrawn="1"/>
          </p:nvSpPr>
          <p:spPr>
            <a:xfrm>
              <a:off x="2304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82" name="直接连接符 11301"/>
            <p:cNvSpPr/>
            <p:nvPr userDrawn="1"/>
          </p:nvSpPr>
          <p:spPr>
            <a:xfrm>
              <a:off x="2496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83" name="直接连接符 11302"/>
            <p:cNvSpPr/>
            <p:nvPr userDrawn="1"/>
          </p:nvSpPr>
          <p:spPr>
            <a:xfrm>
              <a:off x="2688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84" name="直接连接符 11303"/>
            <p:cNvSpPr/>
            <p:nvPr userDrawn="1"/>
          </p:nvSpPr>
          <p:spPr>
            <a:xfrm>
              <a:off x="2880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85" name="直接连接符 11304"/>
            <p:cNvSpPr/>
            <p:nvPr userDrawn="1"/>
          </p:nvSpPr>
          <p:spPr>
            <a:xfrm>
              <a:off x="3072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86" name="直接连接符 11305"/>
            <p:cNvSpPr/>
            <p:nvPr userDrawn="1"/>
          </p:nvSpPr>
          <p:spPr>
            <a:xfrm>
              <a:off x="3264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87" name="直接连接符 11306"/>
            <p:cNvSpPr/>
            <p:nvPr userDrawn="1"/>
          </p:nvSpPr>
          <p:spPr>
            <a:xfrm>
              <a:off x="3456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88" name="直接连接符 11307"/>
            <p:cNvSpPr/>
            <p:nvPr userDrawn="1"/>
          </p:nvSpPr>
          <p:spPr>
            <a:xfrm>
              <a:off x="3648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89" name="直接连接符 11308"/>
            <p:cNvSpPr/>
            <p:nvPr userDrawn="1"/>
          </p:nvSpPr>
          <p:spPr>
            <a:xfrm>
              <a:off x="3840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90" name="直接连接符 11309"/>
            <p:cNvSpPr/>
            <p:nvPr userDrawn="1"/>
          </p:nvSpPr>
          <p:spPr>
            <a:xfrm>
              <a:off x="4032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91" name="直接连接符 11310"/>
            <p:cNvSpPr/>
            <p:nvPr userDrawn="1"/>
          </p:nvSpPr>
          <p:spPr>
            <a:xfrm>
              <a:off x="4224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92" name="直接连接符 11311"/>
            <p:cNvSpPr/>
            <p:nvPr userDrawn="1"/>
          </p:nvSpPr>
          <p:spPr>
            <a:xfrm>
              <a:off x="4416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93" name="直接连接符 11312"/>
            <p:cNvSpPr/>
            <p:nvPr userDrawn="1"/>
          </p:nvSpPr>
          <p:spPr>
            <a:xfrm>
              <a:off x="4608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94" name="直接连接符 11313"/>
            <p:cNvSpPr/>
            <p:nvPr userDrawn="1"/>
          </p:nvSpPr>
          <p:spPr>
            <a:xfrm>
              <a:off x="4800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95" name="直接连接符 11314"/>
            <p:cNvSpPr/>
            <p:nvPr userDrawn="1"/>
          </p:nvSpPr>
          <p:spPr>
            <a:xfrm>
              <a:off x="4992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96" name="直接连接符 11315"/>
            <p:cNvSpPr/>
            <p:nvPr userDrawn="1"/>
          </p:nvSpPr>
          <p:spPr>
            <a:xfrm>
              <a:off x="5184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97" name="直接连接符 11316"/>
            <p:cNvSpPr/>
            <p:nvPr userDrawn="1"/>
          </p:nvSpPr>
          <p:spPr>
            <a:xfrm>
              <a:off x="5376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98" name="直接连接符 11317"/>
            <p:cNvSpPr/>
            <p:nvPr userDrawn="1"/>
          </p:nvSpPr>
          <p:spPr>
            <a:xfrm>
              <a:off x="5568" y="0"/>
              <a:ext cx="0" cy="4320"/>
            </a:xfrm>
            <a:prstGeom prst="line">
              <a:avLst/>
            </a:prstGeom>
            <a:ln w="9525" cap="flat" cmpd="sng">
              <a:pattFill prst="pct30">
                <a:fgClr>
                  <a:schemeClr val="folHlink"/>
                </a:fgClr>
                <a:bgClr>
                  <a:schemeClr val="bg1"/>
                </a:bgClr>
              </a:patt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1319" name="标题 11318"/>
          <p:cNvSpPr>
            <a:spLocks noGrp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lvl="0">
              <a:defRPr kern="1200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1320" name="副标题 11319" descr="Rectangle: Click to edit Master text styles&#10;Second level&#10;Third level&#10;Fourth level&#10;Fifth level"/>
          <p:cNvSpPr>
            <a:spLocks noGrp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marL="0" lvl="0" indent="0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55" name="日期占位符 11320"/>
          <p:cNvSpPr>
            <a:spLocks noGrp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x-none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页脚占位符 11321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x-none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灯片编号占位符 11322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b" anchorCtr="0" compatLnSpc="1"/>
          <a:lstStyle/>
          <a:p>
            <a:pPr algn="r" fontAlgn="base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2124" y="19050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rtlCol="0" anchor="ctr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Font typeface="Wingdings" panose="05000000000000000000" pitchFamily="2" charset="2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84793" cy="57150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2049"/>
          <p:cNvSpPr>
            <a:spLocks noGrp="1" noRot="1"/>
          </p:cNvSpPr>
          <p:nvPr>
            <p:ph type="ctrTitle"/>
          </p:nvPr>
        </p:nvSpPr>
        <p:spPr>
          <a:xfrm>
            <a:off x="3962400" y="1066800"/>
            <a:ext cx="4648200" cy="1981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lvl="0">
              <a:defRPr kern="1200"/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051" name="副标题 2050"/>
          <p:cNvSpPr>
            <a:spLocks noGrp="1" noRot="1"/>
          </p:cNvSpPr>
          <p:nvPr>
            <p:ph type="subTitle" idx="1"/>
          </p:nvPr>
        </p:nvSpPr>
        <p:spPr>
          <a:xfrm>
            <a:off x="3962400" y="3657600"/>
            <a:ext cx="4572000" cy="16764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2" name="日期占位符 2051"/>
          <p:cNvSpPr>
            <a:spLocks noGrp="1"/>
          </p:cNvSpPr>
          <p:nvPr>
            <p:ph type="dt" sz="half" idx="2"/>
          </p:nvPr>
        </p:nvSpPr>
        <p:spPr>
          <a:xfrm>
            <a:off x="301625" y="6076950"/>
            <a:ext cx="2289175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x-none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052"/>
          <p:cNvSpPr>
            <a:spLocks noGrp="1"/>
          </p:cNvSpPr>
          <p:nvPr>
            <p:ph type="ftr" sz="quarter" idx="3"/>
          </p:nvPr>
        </p:nvSpPr>
        <p:spPr>
          <a:xfrm>
            <a:off x="3124200" y="607695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x-none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2053"/>
          <p:cNvSpPr>
            <a:spLocks noGrp="1"/>
          </p:cNvSpPr>
          <p:nvPr>
            <p:ph type="sldNum" sz="quarter" idx="4"/>
          </p:nvPr>
        </p:nvSpPr>
        <p:spPr>
          <a:xfrm>
            <a:off x="6553200" y="6076950"/>
            <a:ext cx="2289175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lstStyle/>
          <a:p>
            <a:pPr algn="r" fontAlgn="base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84968" cy="38862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0583" y="1981200"/>
            <a:ext cx="4184968" cy="3886200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rtlCol="0" anchor="ctr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135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9569" y="685800"/>
            <a:ext cx="2135981" cy="518160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85800"/>
            <a:ext cx="6284119" cy="51816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10241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051" name="组合 10242"/>
            <p:cNvGrpSpPr/>
            <p:nvPr/>
          </p:nvGrpSpPr>
          <p:grpSpPr>
            <a:xfrm>
              <a:off x="0" y="192"/>
              <a:ext cx="5760" cy="4032"/>
              <a:chOff x="0" y="0"/>
              <a:chExt cx="5760" cy="4032"/>
            </a:xfrm>
          </p:grpSpPr>
          <p:sp>
            <p:nvSpPr>
              <p:cNvPr id="2052" name="直接连接符 10243"/>
              <p:cNvSpPr/>
              <p:nvPr/>
            </p:nvSpPr>
            <p:spPr>
              <a:xfrm>
                <a:off x="0" y="0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53" name="直接连接符 10244"/>
              <p:cNvSpPr/>
              <p:nvPr/>
            </p:nvSpPr>
            <p:spPr>
              <a:xfrm>
                <a:off x="0" y="192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54" name="直接连接符 10245"/>
              <p:cNvSpPr/>
              <p:nvPr/>
            </p:nvSpPr>
            <p:spPr>
              <a:xfrm>
                <a:off x="0" y="384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55" name="直接连接符 10246"/>
              <p:cNvSpPr/>
              <p:nvPr/>
            </p:nvSpPr>
            <p:spPr>
              <a:xfrm>
                <a:off x="0" y="576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56" name="直接连接符 10247"/>
              <p:cNvSpPr/>
              <p:nvPr/>
            </p:nvSpPr>
            <p:spPr>
              <a:xfrm>
                <a:off x="0" y="768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57" name="直接连接符 10248"/>
              <p:cNvSpPr/>
              <p:nvPr/>
            </p:nvSpPr>
            <p:spPr>
              <a:xfrm>
                <a:off x="0" y="960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58" name="直接连接符 10249"/>
              <p:cNvSpPr/>
              <p:nvPr/>
            </p:nvSpPr>
            <p:spPr>
              <a:xfrm>
                <a:off x="0" y="1152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59" name="直接连接符 10250"/>
              <p:cNvSpPr/>
              <p:nvPr/>
            </p:nvSpPr>
            <p:spPr>
              <a:xfrm>
                <a:off x="0" y="1344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60" name="直接连接符 10251"/>
              <p:cNvSpPr/>
              <p:nvPr/>
            </p:nvSpPr>
            <p:spPr>
              <a:xfrm>
                <a:off x="0" y="1536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61" name="直接连接符 10252"/>
              <p:cNvSpPr/>
              <p:nvPr/>
            </p:nvSpPr>
            <p:spPr>
              <a:xfrm>
                <a:off x="0" y="1728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62" name="直接连接符 10253"/>
              <p:cNvSpPr/>
              <p:nvPr/>
            </p:nvSpPr>
            <p:spPr>
              <a:xfrm>
                <a:off x="0" y="1920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63" name="直接连接符 10254"/>
              <p:cNvSpPr/>
              <p:nvPr/>
            </p:nvSpPr>
            <p:spPr>
              <a:xfrm>
                <a:off x="0" y="2112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64" name="直接连接符 10255"/>
              <p:cNvSpPr/>
              <p:nvPr/>
            </p:nvSpPr>
            <p:spPr>
              <a:xfrm>
                <a:off x="0" y="2304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65" name="直接连接符 10256"/>
              <p:cNvSpPr/>
              <p:nvPr/>
            </p:nvSpPr>
            <p:spPr>
              <a:xfrm>
                <a:off x="0" y="2496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66" name="直接连接符 10257"/>
              <p:cNvSpPr/>
              <p:nvPr/>
            </p:nvSpPr>
            <p:spPr>
              <a:xfrm>
                <a:off x="0" y="2688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67" name="直接连接符 10258"/>
              <p:cNvSpPr/>
              <p:nvPr/>
            </p:nvSpPr>
            <p:spPr>
              <a:xfrm>
                <a:off x="0" y="2880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68" name="直接连接符 10259"/>
              <p:cNvSpPr/>
              <p:nvPr/>
            </p:nvSpPr>
            <p:spPr>
              <a:xfrm>
                <a:off x="0" y="3072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69" name="直接连接符 10260"/>
              <p:cNvSpPr/>
              <p:nvPr/>
            </p:nvSpPr>
            <p:spPr>
              <a:xfrm>
                <a:off x="0" y="3264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70" name="直接连接符 10261"/>
              <p:cNvSpPr/>
              <p:nvPr/>
            </p:nvSpPr>
            <p:spPr>
              <a:xfrm>
                <a:off x="0" y="3456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71" name="直接连接符 10262"/>
              <p:cNvSpPr/>
              <p:nvPr/>
            </p:nvSpPr>
            <p:spPr>
              <a:xfrm>
                <a:off x="0" y="3648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72" name="直接连接符 10263"/>
              <p:cNvSpPr/>
              <p:nvPr/>
            </p:nvSpPr>
            <p:spPr>
              <a:xfrm>
                <a:off x="0" y="3840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73" name="直接连接符 10264"/>
              <p:cNvSpPr/>
              <p:nvPr/>
            </p:nvSpPr>
            <p:spPr>
              <a:xfrm>
                <a:off x="0" y="4032"/>
                <a:ext cx="5760" cy="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2074" name="组合 10265"/>
            <p:cNvGrpSpPr/>
            <p:nvPr/>
          </p:nvGrpSpPr>
          <p:grpSpPr>
            <a:xfrm>
              <a:off x="192" y="0"/>
              <a:ext cx="5376" cy="4320"/>
              <a:chOff x="0" y="0"/>
              <a:chExt cx="5376" cy="4320"/>
            </a:xfrm>
          </p:grpSpPr>
          <p:sp>
            <p:nvSpPr>
              <p:cNvPr id="2075" name="直接连接符 10266"/>
              <p:cNvSpPr/>
              <p:nvPr/>
            </p:nvSpPr>
            <p:spPr>
              <a:xfrm>
                <a:off x="0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76" name="直接连接符 10267"/>
              <p:cNvSpPr/>
              <p:nvPr/>
            </p:nvSpPr>
            <p:spPr>
              <a:xfrm>
                <a:off x="192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77" name="直接连接符 10268"/>
              <p:cNvSpPr/>
              <p:nvPr/>
            </p:nvSpPr>
            <p:spPr>
              <a:xfrm>
                <a:off x="384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78" name="直接连接符 10269"/>
              <p:cNvSpPr/>
              <p:nvPr/>
            </p:nvSpPr>
            <p:spPr>
              <a:xfrm>
                <a:off x="576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79" name="直接连接符 10270"/>
              <p:cNvSpPr/>
              <p:nvPr/>
            </p:nvSpPr>
            <p:spPr>
              <a:xfrm>
                <a:off x="768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80" name="直接连接符 10271"/>
              <p:cNvSpPr/>
              <p:nvPr/>
            </p:nvSpPr>
            <p:spPr>
              <a:xfrm>
                <a:off x="960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81" name="直接连接符 10272"/>
              <p:cNvSpPr/>
              <p:nvPr/>
            </p:nvSpPr>
            <p:spPr>
              <a:xfrm>
                <a:off x="1152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82" name="直接连接符 10273"/>
              <p:cNvSpPr/>
              <p:nvPr/>
            </p:nvSpPr>
            <p:spPr>
              <a:xfrm>
                <a:off x="1344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83" name="直接连接符 10274"/>
              <p:cNvSpPr/>
              <p:nvPr/>
            </p:nvSpPr>
            <p:spPr>
              <a:xfrm>
                <a:off x="1536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84" name="直接连接符 10275"/>
              <p:cNvSpPr/>
              <p:nvPr/>
            </p:nvSpPr>
            <p:spPr>
              <a:xfrm>
                <a:off x="1728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85" name="直接连接符 10276"/>
              <p:cNvSpPr/>
              <p:nvPr/>
            </p:nvSpPr>
            <p:spPr>
              <a:xfrm>
                <a:off x="1920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86" name="直接连接符 10277"/>
              <p:cNvSpPr/>
              <p:nvPr/>
            </p:nvSpPr>
            <p:spPr>
              <a:xfrm>
                <a:off x="2112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87" name="直接连接符 10278"/>
              <p:cNvSpPr/>
              <p:nvPr/>
            </p:nvSpPr>
            <p:spPr>
              <a:xfrm>
                <a:off x="2304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88" name="直接连接符 10279"/>
              <p:cNvSpPr/>
              <p:nvPr/>
            </p:nvSpPr>
            <p:spPr>
              <a:xfrm>
                <a:off x="2496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89" name="直接连接符 10280"/>
              <p:cNvSpPr/>
              <p:nvPr/>
            </p:nvSpPr>
            <p:spPr>
              <a:xfrm>
                <a:off x="2688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90" name="直接连接符 10281"/>
              <p:cNvSpPr/>
              <p:nvPr/>
            </p:nvSpPr>
            <p:spPr>
              <a:xfrm>
                <a:off x="2880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91" name="直接连接符 10282"/>
              <p:cNvSpPr/>
              <p:nvPr/>
            </p:nvSpPr>
            <p:spPr>
              <a:xfrm>
                <a:off x="3072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92" name="直接连接符 10283"/>
              <p:cNvSpPr/>
              <p:nvPr/>
            </p:nvSpPr>
            <p:spPr>
              <a:xfrm>
                <a:off x="3264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93" name="直接连接符 10284"/>
              <p:cNvSpPr/>
              <p:nvPr/>
            </p:nvSpPr>
            <p:spPr>
              <a:xfrm>
                <a:off x="3456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94" name="直接连接符 10285"/>
              <p:cNvSpPr/>
              <p:nvPr/>
            </p:nvSpPr>
            <p:spPr>
              <a:xfrm>
                <a:off x="3648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95" name="直接连接符 10286"/>
              <p:cNvSpPr/>
              <p:nvPr/>
            </p:nvSpPr>
            <p:spPr>
              <a:xfrm>
                <a:off x="3840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96" name="直接连接符 10287"/>
              <p:cNvSpPr/>
              <p:nvPr/>
            </p:nvSpPr>
            <p:spPr>
              <a:xfrm>
                <a:off x="4032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97" name="直接连接符 10288"/>
              <p:cNvSpPr/>
              <p:nvPr/>
            </p:nvSpPr>
            <p:spPr>
              <a:xfrm>
                <a:off x="4224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98" name="直接连接符 10289"/>
              <p:cNvSpPr/>
              <p:nvPr/>
            </p:nvSpPr>
            <p:spPr>
              <a:xfrm>
                <a:off x="4416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099" name="直接连接符 10290"/>
              <p:cNvSpPr/>
              <p:nvPr/>
            </p:nvSpPr>
            <p:spPr>
              <a:xfrm>
                <a:off x="4608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100" name="直接连接符 10291"/>
              <p:cNvSpPr/>
              <p:nvPr/>
            </p:nvSpPr>
            <p:spPr>
              <a:xfrm>
                <a:off x="4800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101" name="直接连接符 10292"/>
              <p:cNvSpPr/>
              <p:nvPr/>
            </p:nvSpPr>
            <p:spPr>
              <a:xfrm>
                <a:off x="4992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102" name="直接连接符 10293"/>
              <p:cNvSpPr/>
              <p:nvPr/>
            </p:nvSpPr>
            <p:spPr>
              <a:xfrm>
                <a:off x="5184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103" name="直接连接符 10294"/>
              <p:cNvSpPr/>
              <p:nvPr/>
            </p:nvSpPr>
            <p:spPr>
              <a:xfrm>
                <a:off x="5376" y="0"/>
                <a:ext cx="0" cy="4320"/>
              </a:xfrm>
              <a:prstGeom prst="line">
                <a:avLst/>
              </a:prstGeom>
              <a:ln w="9525" cap="flat" cmpd="sng">
                <a:pattFill prst="pct30">
                  <a:fgClr>
                    <a:schemeClr val="folHlink"/>
                  </a:fgClr>
                  <a:bgClr>
                    <a:schemeClr val="bg1"/>
                  </a:bgClr>
                </a:patt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6147" name="矩形 10295"/>
          <p:cNvSpPr>
            <a:spLocks noChangeArrowheads="1"/>
          </p:cNvSpPr>
          <p:nvPr/>
        </p:nvSpPr>
        <p:spPr bwMode="auto">
          <a:xfrm>
            <a:off x="3352800" y="0"/>
            <a:ext cx="5791200" cy="152400"/>
          </a:xfrm>
          <a:prstGeom prst="rect">
            <a:avLst/>
          </a:prstGeom>
          <a:pattFill prst="pct60">
            <a:fgClr>
              <a:schemeClr val="folHlink"/>
            </a:fgClr>
            <a:bgClr>
              <a:schemeClr val="bg1"/>
            </a:bgClr>
          </a:patt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05" name="标题 10296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106" name="文本占位符 10297" descr="Rectangle: Click to edit Master text styles&#10;Second level&#10;Third level&#10;Fourth level&#10;Fifth level"/>
          <p:cNvSpPr>
            <a:spLocks noGrp="1"/>
          </p:cNvSpPr>
          <p:nvPr>
            <p:ph type="body"/>
          </p:nvPr>
        </p:nvSpPr>
        <p:spPr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99" name="日期占位符 10298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eaLnBrk="1" hangingPunct="1">
              <a:buFont typeface="Arial" panose="020B0604020202020204" pitchFamily="34" charset="0"/>
              <a:buNone/>
              <a:defRPr sz="1400" b="0" noProof="1">
                <a:latin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0" name="页脚占位符 10299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algn="ctr" eaLnBrk="1" hangingPunct="1">
              <a:buFont typeface="Arial" panose="020B0604020202020204" pitchFamily="34" charset="0"/>
              <a:buNone/>
              <a:defRPr sz="1400" b="0" noProof="1">
                <a:latin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1" name="灯片编号占位符 10300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b" anchorCtr="0" compatLnSpc="1"/>
          <a:lstStyle>
            <a:lvl1pPr algn="r">
              <a:defRPr sz="1400">
                <a:latin typeface="Tahoma" panose="020B0604030504040204" pitchFamily="34" charset="0"/>
                <a:ea typeface="宋体" panose="02010600030101010101" pitchFamily="2" charset="-122"/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anose="05000000000000000000" pitchFamily="2" charset="2"/>
        <a:buBlip>
          <a:blip r:embed="rId12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w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 1025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1026"/>
          <p:cNvSpPr>
            <a:spLocks noGrp="1" noRot="1"/>
          </p:cNvSpPr>
          <p:nvPr>
            <p:ph type="body"/>
          </p:nvPr>
        </p:nvSpPr>
        <p:spPr>
          <a:xfrm>
            <a:off x="304800" y="1981200"/>
            <a:ext cx="8540750" cy="3886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301625" y="6019800"/>
            <a:ext cx="2289175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hangingPunct="1">
              <a:buFont typeface="Arial" panose="020B0604020202020204" pitchFamily="34" charset="0"/>
              <a:buNone/>
              <a:defRPr sz="1400" b="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01980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 eaLnBrk="1" hangingPunct="1">
              <a:buFont typeface="Arial" panose="020B0604020202020204" pitchFamily="34" charset="0"/>
              <a:buNone/>
              <a:defRPr sz="1400" b="0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019800"/>
            <a:ext cx="2289175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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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v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z="1350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z="1350" strike="noStrike" noProof="1"/>
              <a:t>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8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5.emf"/><Relationship Id="rId14" Type="http://schemas.openxmlformats.org/officeDocument/2006/relationships/vmlDrawing" Target="../drawings/vmlDrawing1.vml"/><Relationship Id="rId13" Type="http://schemas.openxmlformats.org/officeDocument/2006/relationships/slideLayout" Target="../slideLayouts/slideLayout18.xml"/><Relationship Id="rId12" Type="http://schemas.openxmlformats.org/officeDocument/2006/relationships/image" Target="../media/image10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.bin"/><Relationship Id="rId8" Type="http://schemas.openxmlformats.org/officeDocument/2006/relationships/image" Target="../media/image14.wmf"/><Relationship Id="rId7" Type="http://schemas.openxmlformats.org/officeDocument/2006/relationships/oleObject" Target="../embeddings/oleObject10.bin"/><Relationship Id="rId6" Type="http://schemas.openxmlformats.org/officeDocument/2006/relationships/image" Target="../media/image13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2.wmf"/><Relationship Id="rId3" Type="http://schemas.openxmlformats.org/officeDocument/2006/relationships/oleObject" Target="../embeddings/oleObject8.bin"/><Relationship Id="rId20" Type="http://schemas.openxmlformats.org/officeDocument/2006/relationships/vmlDrawing" Target="../drawings/vmlDrawing2.vml"/><Relationship Id="rId2" Type="http://schemas.openxmlformats.org/officeDocument/2006/relationships/image" Target="../media/image11.emf"/><Relationship Id="rId19" Type="http://schemas.openxmlformats.org/officeDocument/2006/relationships/slideLayout" Target="../slideLayouts/slideLayout18.xml"/><Relationship Id="rId18" Type="http://schemas.openxmlformats.org/officeDocument/2006/relationships/image" Target="../media/image19.wmf"/><Relationship Id="rId17" Type="http://schemas.openxmlformats.org/officeDocument/2006/relationships/oleObject" Target="../embeddings/oleObject15.bin"/><Relationship Id="rId16" Type="http://schemas.openxmlformats.org/officeDocument/2006/relationships/image" Target="../media/image18.wmf"/><Relationship Id="rId15" Type="http://schemas.openxmlformats.org/officeDocument/2006/relationships/oleObject" Target="../embeddings/oleObject14.bin"/><Relationship Id="rId14" Type="http://schemas.openxmlformats.org/officeDocument/2006/relationships/image" Target="../media/image17.emf"/><Relationship Id="rId13" Type="http://schemas.openxmlformats.org/officeDocument/2006/relationships/oleObject" Target="../embeddings/oleObject13.bin"/><Relationship Id="rId12" Type="http://schemas.openxmlformats.org/officeDocument/2006/relationships/image" Target="../media/image16.wmf"/><Relationship Id="rId11" Type="http://schemas.openxmlformats.org/officeDocument/2006/relationships/oleObject" Target="../embeddings/oleObject12.bin"/><Relationship Id="rId10" Type="http://schemas.openxmlformats.org/officeDocument/2006/relationships/image" Target="../media/image15.emf"/><Relationship Id="rId1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.bin"/><Relationship Id="rId8" Type="http://schemas.openxmlformats.org/officeDocument/2006/relationships/image" Target="../media/image23.wmf"/><Relationship Id="rId7" Type="http://schemas.openxmlformats.org/officeDocument/2006/relationships/oleObject" Target="../embeddings/oleObject19.bin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1.wmf"/><Relationship Id="rId3" Type="http://schemas.openxmlformats.org/officeDocument/2006/relationships/oleObject" Target="../embeddings/oleObject17.bin"/><Relationship Id="rId20" Type="http://schemas.openxmlformats.org/officeDocument/2006/relationships/vmlDrawing" Target="../drawings/vmlDrawing3.vml"/><Relationship Id="rId2" Type="http://schemas.openxmlformats.org/officeDocument/2006/relationships/image" Target="../media/image20.wmf"/><Relationship Id="rId19" Type="http://schemas.openxmlformats.org/officeDocument/2006/relationships/slideLayout" Target="../slideLayouts/slideLayout18.xml"/><Relationship Id="rId18" Type="http://schemas.openxmlformats.org/officeDocument/2006/relationships/image" Target="../media/image28.wmf"/><Relationship Id="rId17" Type="http://schemas.openxmlformats.org/officeDocument/2006/relationships/oleObject" Target="../embeddings/oleObject24.bin"/><Relationship Id="rId16" Type="http://schemas.openxmlformats.org/officeDocument/2006/relationships/image" Target="../media/image27.wmf"/><Relationship Id="rId15" Type="http://schemas.openxmlformats.org/officeDocument/2006/relationships/oleObject" Target="../embeddings/oleObject23.bin"/><Relationship Id="rId14" Type="http://schemas.openxmlformats.org/officeDocument/2006/relationships/image" Target="../media/image26.wmf"/><Relationship Id="rId13" Type="http://schemas.openxmlformats.org/officeDocument/2006/relationships/oleObject" Target="../embeddings/oleObject22.bin"/><Relationship Id="rId12" Type="http://schemas.openxmlformats.org/officeDocument/2006/relationships/image" Target="../media/image25.wmf"/><Relationship Id="rId11" Type="http://schemas.openxmlformats.org/officeDocument/2006/relationships/oleObject" Target="../embeddings/oleObject21.bin"/><Relationship Id="rId10" Type="http://schemas.openxmlformats.org/officeDocument/2006/relationships/image" Target="../media/image24.wmf"/><Relationship Id="rId1" Type="http://schemas.openxmlformats.org/officeDocument/2006/relationships/oleObject" Target="../embeddings/oleObject16.bin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29.xml"/><Relationship Id="rId4" Type="http://schemas.openxmlformats.org/officeDocument/2006/relationships/image" Target="../media/image21.wmf"/><Relationship Id="rId3" Type="http://schemas.openxmlformats.org/officeDocument/2006/relationships/oleObject" Target="../embeddings/oleObject26.bin"/><Relationship Id="rId2" Type="http://schemas.openxmlformats.org/officeDocument/2006/relationships/image" Target="../media/image29.wmf"/><Relationship Id="rId1" Type="http://schemas.openxmlformats.org/officeDocument/2006/relationships/oleObject" Target="../embeddings/oleObject2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29.x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1.emf"/><Relationship Id="rId3" Type="http://schemas.openxmlformats.org/officeDocument/2006/relationships/oleObject" Target="../embeddings/oleObject28.bin"/><Relationship Id="rId2" Type="http://schemas.openxmlformats.org/officeDocument/2006/relationships/image" Target="../media/image30.wmf"/><Relationship Id="rId1" Type="http://schemas.openxmlformats.org/officeDocument/2006/relationships/oleObject" Target="../embeddings/oleObject27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.bin"/><Relationship Id="rId8" Type="http://schemas.openxmlformats.org/officeDocument/2006/relationships/image" Target="../media/image15.emf"/><Relationship Id="rId7" Type="http://schemas.openxmlformats.org/officeDocument/2006/relationships/oleObject" Target="../embeddings/oleObject33.bin"/><Relationship Id="rId6" Type="http://schemas.openxmlformats.org/officeDocument/2006/relationships/image" Target="../media/image14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13.wmf"/><Relationship Id="rId3" Type="http://schemas.openxmlformats.org/officeDocument/2006/relationships/oleObject" Target="../embeddings/oleObject31.bin"/><Relationship Id="rId20" Type="http://schemas.openxmlformats.org/officeDocument/2006/relationships/vmlDrawing" Target="../drawings/vmlDrawing6.vml"/><Relationship Id="rId2" Type="http://schemas.openxmlformats.org/officeDocument/2006/relationships/image" Target="../media/image11.emf"/><Relationship Id="rId19" Type="http://schemas.openxmlformats.org/officeDocument/2006/relationships/slideLayout" Target="../slideLayouts/slideLayout29.xml"/><Relationship Id="rId18" Type="http://schemas.openxmlformats.org/officeDocument/2006/relationships/image" Target="../media/image35.wmf"/><Relationship Id="rId17" Type="http://schemas.openxmlformats.org/officeDocument/2006/relationships/oleObject" Target="../embeddings/oleObject38.bin"/><Relationship Id="rId16" Type="http://schemas.openxmlformats.org/officeDocument/2006/relationships/image" Target="../media/image34.wmf"/><Relationship Id="rId15" Type="http://schemas.openxmlformats.org/officeDocument/2006/relationships/oleObject" Target="../embeddings/oleObject37.bin"/><Relationship Id="rId14" Type="http://schemas.openxmlformats.org/officeDocument/2006/relationships/image" Target="../media/image33.wmf"/><Relationship Id="rId13" Type="http://schemas.openxmlformats.org/officeDocument/2006/relationships/oleObject" Target="../embeddings/oleObject36.bin"/><Relationship Id="rId12" Type="http://schemas.openxmlformats.org/officeDocument/2006/relationships/image" Target="../media/image18.wmf"/><Relationship Id="rId11" Type="http://schemas.openxmlformats.org/officeDocument/2006/relationships/oleObject" Target="../embeddings/oleObject35.bin"/><Relationship Id="rId10" Type="http://schemas.openxmlformats.org/officeDocument/2006/relationships/image" Target="../media/image17.emf"/><Relationship Id="rId1" Type="http://schemas.openxmlformats.org/officeDocument/2006/relationships/oleObject" Target="../embeddings/oleObject30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.bin"/><Relationship Id="rId8" Type="http://schemas.openxmlformats.org/officeDocument/2006/relationships/image" Target="../media/image39.wmf"/><Relationship Id="rId7" Type="http://schemas.openxmlformats.org/officeDocument/2006/relationships/oleObject" Target="../embeddings/oleObject42.bin"/><Relationship Id="rId6" Type="http://schemas.openxmlformats.org/officeDocument/2006/relationships/image" Target="../media/image38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7.wmf"/><Relationship Id="rId3" Type="http://schemas.openxmlformats.org/officeDocument/2006/relationships/oleObject" Target="../embeddings/oleObject40.bin"/><Relationship Id="rId2" Type="http://schemas.openxmlformats.org/officeDocument/2006/relationships/image" Target="../media/image36.wmf"/><Relationship Id="rId15" Type="http://schemas.openxmlformats.org/officeDocument/2006/relationships/vmlDrawing" Target="../drawings/vmlDrawing7.vml"/><Relationship Id="rId14" Type="http://schemas.openxmlformats.org/officeDocument/2006/relationships/slideLayout" Target="../slideLayouts/slideLayout29.xml"/><Relationship Id="rId13" Type="http://schemas.openxmlformats.org/officeDocument/2006/relationships/audio" Target="../media/audio1.wav"/><Relationship Id="rId12" Type="http://schemas.openxmlformats.org/officeDocument/2006/relationships/image" Target="../media/image41.wmf"/><Relationship Id="rId11" Type="http://schemas.openxmlformats.org/officeDocument/2006/relationships/oleObject" Target="../embeddings/oleObject44.bin"/><Relationship Id="rId10" Type="http://schemas.openxmlformats.org/officeDocument/2006/relationships/image" Target="../media/image40.wmf"/><Relationship Id="rId1" Type="http://schemas.openxmlformats.org/officeDocument/2006/relationships/oleObject" Target="../embeddings/oleObject39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.bin"/><Relationship Id="rId8" Type="http://schemas.openxmlformats.org/officeDocument/2006/relationships/image" Target="../media/image37.wmf"/><Relationship Id="rId7" Type="http://schemas.openxmlformats.org/officeDocument/2006/relationships/oleObject" Target="../embeddings/oleObject48.bin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3.wmf"/><Relationship Id="rId3" Type="http://schemas.openxmlformats.org/officeDocument/2006/relationships/oleObject" Target="../embeddings/oleObject46.bin"/><Relationship Id="rId2" Type="http://schemas.openxmlformats.org/officeDocument/2006/relationships/image" Target="../media/image42.wmf"/><Relationship Id="rId14" Type="http://schemas.openxmlformats.org/officeDocument/2006/relationships/vmlDrawing" Target="../drawings/vmlDrawing8.vml"/><Relationship Id="rId13" Type="http://schemas.openxmlformats.org/officeDocument/2006/relationships/slideLayout" Target="../slideLayouts/slideLayout29.xml"/><Relationship Id="rId12" Type="http://schemas.openxmlformats.org/officeDocument/2006/relationships/image" Target="../media/image39.wmf"/><Relationship Id="rId11" Type="http://schemas.openxmlformats.org/officeDocument/2006/relationships/oleObject" Target="../embeddings/oleObject50.bin"/><Relationship Id="rId10" Type="http://schemas.openxmlformats.org/officeDocument/2006/relationships/image" Target="../media/image38.wmf"/><Relationship Id="rId1" Type="http://schemas.openxmlformats.org/officeDocument/2006/relationships/oleObject" Target="../embeddings/oleObject45.bin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9.vml"/><Relationship Id="rId5" Type="http://schemas.openxmlformats.org/officeDocument/2006/relationships/slideLayout" Target="../slideLayouts/slideLayout29.xml"/><Relationship Id="rId4" Type="http://schemas.openxmlformats.org/officeDocument/2006/relationships/image" Target="../media/image41.wmf"/><Relationship Id="rId3" Type="http://schemas.openxmlformats.org/officeDocument/2006/relationships/oleObject" Target="../embeddings/oleObject52.bin"/><Relationship Id="rId2" Type="http://schemas.openxmlformats.org/officeDocument/2006/relationships/image" Target="../media/image40.wmf"/><Relationship Id="rId1" Type="http://schemas.openxmlformats.org/officeDocument/2006/relationships/oleObject" Target="../embeddings/oleObject51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7.bin"/><Relationship Id="rId8" Type="http://schemas.openxmlformats.org/officeDocument/2006/relationships/image" Target="../media/image47.wmf"/><Relationship Id="rId7" Type="http://schemas.openxmlformats.org/officeDocument/2006/relationships/oleObject" Target="../embeddings/oleObject56.bin"/><Relationship Id="rId6" Type="http://schemas.openxmlformats.org/officeDocument/2006/relationships/image" Target="../media/image46.e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45.emf"/><Relationship Id="rId3" Type="http://schemas.openxmlformats.org/officeDocument/2006/relationships/oleObject" Target="../embeddings/oleObject54.bin"/><Relationship Id="rId23" Type="http://schemas.openxmlformats.org/officeDocument/2006/relationships/vmlDrawing" Target="../drawings/vmlDrawing10.v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3.xml"/><Relationship Id="rId20" Type="http://schemas.openxmlformats.org/officeDocument/2006/relationships/image" Target="../media/image52.wmf"/><Relationship Id="rId2" Type="http://schemas.openxmlformats.org/officeDocument/2006/relationships/image" Target="../media/image44.wmf"/><Relationship Id="rId19" Type="http://schemas.openxmlformats.org/officeDocument/2006/relationships/oleObject" Target="../embeddings/oleObject61.bin"/><Relationship Id="rId18" Type="http://schemas.openxmlformats.org/officeDocument/2006/relationships/tags" Target="../tags/tag2.xml"/><Relationship Id="rId17" Type="http://schemas.openxmlformats.org/officeDocument/2006/relationships/image" Target="../media/image51.wmf"/><Relationship Id="rId16" Type="http://schemas.openxmlformats.org/officeDocument/2006/relationships/oleObject" Target="../embeddings/oleObject60.bin"/><Relationship Id="rId15" Type="http://schemas.openxmlformats.org/officeDocument/2006/relationships/tags" Target="../tags/tag1.xml"/><Relationship Id="rId14" Type="http://schemas.openxmlformats.org/officeDocument/2006/relationships/image" Target="../media/image50.wmf"/><Relationship Id="rId13" Type="http://schemas.openxmlformats.org/officeDocument/2006/relationships/oleObject" Target="../embeddings/oleObject59.bin"/><Relationship Id="rId12" Type="http://schemas.openxmlformats.org/officeDocument/2006/relationships/image" Target="../media/image49.wmf"/><Relationship Id="rId11" Type="http://schemas.openxmlformats.org/officeDocument/2006/relationships/oleObject" Target="../embeddings/oleObject58.bin"/><Relationship Id="rId10" Type="http://schemas.openxmlformats.org/officeDocument/2006/relationships/image" Target="../media/image48.wmf"/><Relationship Id="rId1" Type="http://schemas.openxmlformats.org/officeDocument/2006/relationships/oleObject" Target="../embeddings/oleObject53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6.bin"/><Relationship Id="rId8" Type="http://schemas.openxmlformats.org/officeDocument/2006/relationships/image" Target="../media/image56.wmf"/><Relationship Id="rId7" Type="http://schemas.openxmlformats.org/officeDocument/2006/relationships/oleObject" Target="../embeddings/oleObject65.bin"/><Relationship Id="rId6" Type="http://schemas.openxmlformats.org/officeDocument/2006/relationships/image" Target="../media/image55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54.emf"/><Relationship Id="rId3" Type="http://schemas.openxmlformats.org/officeDocument/2006/relationships/oleObject" Target="../embeddings/oleObject63.bin"/><Relationship Id="rId27" Type="http://schemas.openxmlformats.org/officeDocument/2006/relationships/vmlDrawing" Target="../drawings/vmlDrawing11.vml"/><Relationship Id="rId26" Type="http://schemas.openxmlformats.org/officeDocument/2006/relationships/slideLayout" Target="../slideLayouts/slideLayout40.xml"/><Relationship Id="rId25" Type="http://schemas.openxmlformats.org/officeDocument/2006/relationships/tags" Target="../tags/tag4.xml"/><Relationship Id="rId24" Type="http://schemas.openxmlformats.org/officeDocument/2006/relationships/image" Target="../media/image64.wmf"/><Relationship Id="rId23" Type="http://schemas.openxmlformats.org/officeDocument/2006/relationships/oleObject" Target="../embeddings/oleObject73.bin"/><Relationship Id="rId22" Type="http://schemas.openxmlformats.org/officeDocument/2006/relationships/image" Target="../media/image63.wmf"/><Relationship Id="rId21" Type="http://schemas.openxmlformats.org/officeDocument/2006/relationships/oleObject" Target="../embeddings/oleObject72.bin"/><Relationship Id="rId20" Type="http://schemas.openxmlformats.org/officeDocument/2006/relationships/image" Target="../media/image62.wmf"/><Relationship Id="rId2" Type="http://schemas.openxmlformats.org/officeDocument/2006/relationships/image" Target="../media/image53.emf"/><Relationship Id="rId19" Type="http://schemas.openxmlformats.org/officeDocument/2006/relationships/oleObject" Target="../embeddings/oleObject71.bin"/><Relationship Id="rId18" Type="http://schemas.openxmlformats.org/officeDocument/2006/relationships/image" Target="../media/image61.wmf"/><Relationship Id="rId17" Type="http://schemas.openxmlformats.org/officeDocument/2006/relationships/oleObject" Target="../embeddings/oleObject70.bin"/><Relationship Id="rId16" Type="http://schemas.openxmlformats.org/officeDocument/2006/relationships/image" Target="../media/image60.wmf"/><Relationship Id="rId15" Type="http://schemas.openxmlformats.org/officeDocument/2006/relationships/oleObject" Target="../embeddings/oleObject69.bin"/><Relationship Id="rId14" Type="http://schemas.openxmlformats.org/officeDocument/2006/relationships/image" Target="../media/image59.wmf"/><Relationship Id="rId13" Type="http://schemas.openxmlformats.org/officeDocument/2006/relationships/oleObject" Target="../embeddings/oleObject68.bin"/><Relationship Id="rId12" Type="http://schemas.openxmlformats.org/officeDocument/2006/relationships/image" Target="../media/image58.wmf"/><Relationship Id="rId11" Type="http://schemas.openxmlformats.org/officeDocument/2006/relationships/oleObject" Target="../embeddings/oleObject67.bin"/><Relationship Id="rId10" Type="http://schemas.openxmlformats.org/officeDocument/2006/relationships/image" Target="../media/image57.wmf"/><Relationship Id="rId1" Type="http://schemas.openxmlformats.org/officeDocument/2006/relationships/oleObject" Target="../embeddings/oleObject62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8.bin"/><Relationship Id="rId8" Type="http://schemas.openxmlformats.org/officeDocument/2006/relationships/image" Target="../media/image68.emf"/><Relationship Id="rId7" Type="http://schemas.openxmlformats.org/officeDocument/2006/relationships/oleObject" Target="../embeddings/oleObject77.bin"/><Relationship Id="rId6" Type="http://schemas.openxmlformats.org/officeDocument/2006/relationships/image" Target="../media/image67.w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66.wmf"/><Relationship Id="rId3" Type="http://schemas.openxmlformats.org/officeDocument/2006/relationships/oleObject" Target="../embeddings/oleObject75.bin"/><Relationship Id="rId2" Type="http://schemas.openxmlformats.org/officeDocument/2006/relationships/image" Target="../media/image65.emf"/><Relationship Id="rId18" Type="http://schemas.openxmlformats.org/officeDocument/2006/relationships/vmlDrawing" Target="../drawings/vmlDrawing12.vml"/><Relationship Id="rId17" Type="http://schemas.openxmlformats.org/officeDocument/2006/relationships/slideLayout" Target="../slideLayouts/slideLayout40.xml"/><Relationship Id="rId16" Type="http://schemas.openxmlformats.org/officeDocument/2006/relationships/image" Target="../media/image72.wmf"/><Relationship Id="rId15" Type="http://schemas.openxmlformats.org/officeDocument/2006/relationships/oleObject" Target="../embeddings/oleObject81.bin"/><Relationship Id="rId14" Type="http://schemas.openxmlformats.org/officeDocument/2006/relationships/image" Target="../media/image71.wmf"/><Relationship Id="rId13" Type="http://schemas.openxmlformats.org/officeDocument/2006/relationships/oleObject" Target="../embeddings/oleObject80.bin"/><Relationship Id="rId12" Type="http://schemas.openxmlformats.org/officeDocument/2006/relationships/image" Target="../media/image70.wmf"/><Relationship Id="rId11" Type="http://schemas.openxmlformats.org/officeDocument/2006/relationships/oleObject" Target="../embeddings/oleObject79.bin"/><Relationship Id="rId10" Type="http://schemas.openxmlformats.org/officeDocument/2006/relationships/image" Target="../media/image69.wmf"/><Relationship Id="rId1" Type="http://schemas.openxmlformats.org/officeDocument/2006/relationships/oleObject" Target="../embeddings/oleObject74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6.bin"/><Relationship Id="rId8" Type="http://schemas.openxmlformats.org/officeDocument/2006/relationships/image" Target="../media/image76.wmf"/><Relationship Id="rId7" Type="http://schemas.openxmlformats.org/officeDocument/2006/relationships/oleObject" Target="../embeddings/oleObject85.bin"/><Relationship Id="rId6" Type="http://schemas.openxmlformats.org/officeDocument/2006/relationships/image" Target="../media/image75.w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74.wmf"/><Relationship Id="rId3" Type="http://schemas.openxmlformats.org/officeDocument/2006/relationships/oleObject" Target="../embeddings/oleObject83.bin"/><Relationship Id="rId2" Type="http://schemas.openxmlformats.org/officeDocument/2006/relationships/image" Target="../media/image73.wmf"/><Relationship Id="rId18" Type="http://schemas.openxmlformats.org/officeDocument/2006/relationships/vmlDrawing" Target="../drawings/vmlDrawing13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80.wmf"/><Relationship Id="rId15" Type="http://schemas.openxmlformats.org/officeDocument/2006/relationships/oleObject" Target="../embeddings/oleObject89.bin"/><Relationship Id="rId14" Type="http://schemas.openxmlformats.org/officeDocument/2006/relationships/image" Target="../media/image79.wmf"/><Relationship Id="rId13" Type="http://schemas.openxmlformats.org/officeDocument/2006/relationships/oleObject" Target="../embeddings/oleObject88.bin"/><Relationship Id="rId12" Type="http://schemas.openxmlformats.org/officeDocument/2006/relationships/image" Target="../media/image78.wmf"/><Relationship Id="rId11" Type="http://schemas.openxmlformats.org/officeDocument/2006/relationships/oleObject" Target="../embeddings/oleObject87.bin"/><Relationship Id="rId10" Type="http://schemas.openxmlformats.org/officeDocument/2006/relationships/image" Target="../media/image77.wmf"/><Relationship Id="rId1" Type="http://schemas.openxmlformats.org/officeDocument/2006/relationships/oleObject" Target="../embeddings/oleObject82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4.bin"/><Relationship Id="rId8" Type="http://schemas.openxmlformats.org/officeDocument/2006/relationships/image" Target="../media/image84.wmf"/><Relationship Id="rId7" Type="http://schemas.openxmlformats.org/officeDocument/2006/relationships/oleObject" Target="../embeddings/oleObject93.bin"/><Relationship Id="rId6" Type="http://schemas.openxmlformats.org/officeDocument/2006/relationships/image" Target="../media/image83.w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82.wmf"/><Relationship Id="rId3" Type="http://schemas.openxmlformats.org/officeDocument/2006/relationships/oleObject" Target="../embeddings/oleObject91.bin"/><Relationship Id="rId2" Type="http://schemas.openxmlformats.org/officeDocument/2006/relationships/image" Target="../media/image81.wmf"/><Relationship Id="rId18" Type="http://schemas.openxmlformats.org/officeDocument/2006/relationships/vmlDrawing" Target="../drawings/vmlDrawing14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64.wmf"/><Relationship Id="rId15" Type="http://schemas.openxmlformats.org/officeDocument/2006/relationships/oleObject" Target="../embeddings/oleObject96.bin"/><Relationship Id="rId14" Type="http://schemas.openxmlformats.org/officeDocument/2006/relationships/tags" Target="../tags/tag6.xml"/><Relationship Id="rId13" Type="http://schemas.openxmlformats.org/officeDocument/2006/relationships/image" Target="../media/image63.wmf"/><Relationship Id="rId12" Type="http://schemas.openxmlformats.org/officeDocument/2006/relationships/oleObject" Target="../embeddings/oleObject95.bin"/><Relationship Id="rId11" Type="http://schemas.openxmlformats.org/officeDocument/2006/relationships/tags" Target="../tags/tag5.xml"/><Relationship Id="rId10" Type="http://schemas.openxmlformats.org/officeDocument/2006/relationships/image" Target="../media/image62.wmf"/><Relationship Id="rId1" Type="http://schemas.openxmlformats.org/officeDocument/2006/relationships/oleObject" Target="../embeddings/oleObject90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1.bin"/><Relationship Id="rId8" Type="http://schemas.openxmlformats.org/officeDocument/2006/relationships/image" Target="../media/image87.wmf"/><Relationship Id="rId7" Type="http://schemas.openxmlformats.org/officeDocument/2006/relationships/oleObject" Target="../embeddings/oleObject100.bin"/><Relationship Id="rId6" Type="http://schemas.openxmlformats.org/officeDocument/2006/relationships/image" Target="../media/image86.w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73.wmf"/><Relationship Id="rId34" Type="http://schemas.openxmlformats.org/officeDocument/2006/relationships/vmlDrawing" Target="../drawings/vmlDrawing15.vml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97.wmf"/><Relationship Id="rId31" Type="http://schemas.openxmlformats.org/officeDocument/2006/relationships/oleObject" Target="../embeddings/oleObject112.bin"/><Relationship Id="rId30" Type="http://schemas.openxmlformats.org/officeDocument/2006/relationships/image" Target="../media/image54.emf"/><Relationship Id="rId3" Type="http://schemas.openxmlformats.org/officeDocument/2006/relationships/oleObject" Target="../embeddings/oleObject98.bin"/><Relationship Id="rId29" Type="http://schemas.openxmlformats.org/officeDocument/2006/relationships/oleObject" Target="../embeddings/oleObject111.bin"/><Relationship Id="rId28" Type="http://schemas.openxmlformats.org/officeDocument/2006/relationships/image" Target="../media/image96.emf"/><Relationship Id="rId27" Type="http://schemas.openxmlformats.org/officeDocument/2006/relationships/oleObject" Target="../embeddings/oleObject110.bin"/><Relationship Id="rId26" Type="http://schemas.openxmlformats.org/officeDocument/2006/relationships/image" Target="../media/image80.wmf"/><Relationship Id="rId25" Type="http://schemas.openxmlformats.org/officeDocument/2006/relationships/oleObject" Target="../embeddings/oleObject109.bin"/><Relationship Id="rId24" Type="http://schemas.openxmlformats.org/officeDocument/2006/relationships/image" Target="../media/image95.wmf"/><Relationship Id="rId23" Type="http://schemas.openxmlformats.org/officeDocument/2006/relationships/oleObject" Target="../embeddings/oleObject108.bin"/><Relationship Id="rId22" Type="http://schemas.openxmlformats.org/officeDocument/2006/relationships/image" Target="../media/image94.wmf"/><Relationship Id="rId21" Type="http://schemas.openxmlformats.org/officeDocument/2006/relationships/oleObject" Target="../embeddings/oleObject107.bin"/><Relationship Id="rId20" Type="http://schemas.openxmlformats.org/officeDocument/2006/relationships/image" Target="../media/image93.wmf"/><Relationship Id="rId2" Type="http://schemas.openxmlformats.org/officeDocument/2006/relationships/image" Target="../media/image85.wmf"/><Relationship Id="rId19" Type="http://schemas.openxmlformats.org/officeDocument/2006/relationships/oleObject" Target="../embeddings/oleObject106.bin"/><Relationship Id="rId18" Type="http://schemas.openxmlformats.org/officeDocument/2006/relationships/image" Target="../media/image92.wmf"/><Relationship Id="rId17" Type="http://schemas.openxmlformats.org/officeDocument/2006/relationships/oleObject" Target="../embeddings/oleObject105.bin"/><Relationship Id="rId16" Type="http://schemas.openxmlformats.org/officeDocument/2006/relationships/image" Target="../media/image91.wmf"/><Relationship Id="rId15" Type="http://schemas.openxmlformats.org/officeDocument/2006/relationships/oleObject" Target="../embeddings/oleObject104.bin"/><Relationship Id="rId14" Type="http://schemas.openxmlformats.org/officeDocument/2006/relationships/image" Target="../media/image90.wmf"/><Relationship Id="rId13" Type="http://schemas.openxmlformats.org/officeDocument/2006/relationships/oleObject" Target="../embeddings/oleObject103.bin"/><Relationship Id="rId12" Type="http://schemas.openxmlformats.org/officeDocument/2006/relationships/image" Target="../media/image89.wmf"/><Relationship Id="rId11" Type="http://schemas.openxmlformats.org/officeDocument/2006/relationships/oleObject" Target="../embeddings/oleObject102.bin"/><Relationship Id="rId10" Type="http://schemas.openxmlformats.org/officeDocument/2006/relationships/image" Target="../media/image88.wmf"/><Relationship Id="rId1" Type="http://schemas.openxmlformats.org/officeDocument/2006/relationships/oleObject" Target="../embeddings/oleObject97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7.bin"/><Relationship Id="rId8" Type="http://schemas.openxmlformats.org/officeDocument/2006/relationships/image" Target="../media/image101.wmf"/><Relationship Id="rId7" Type="http://schemas.openxmlformats.org/officeDocument/2006/relationships/oleObject" Target="../embeddings/oleObject116.bin"/><Relationship Id="rId6" Type="http://schemas.openxmlformats.org/officeDocument/2006/relationships/image" Target="../media/image100.wmf"/><Relationship Id="rId5" Type="http://schemas.openxmlformats.org/officeDocument/2006/relationships/oleObject" Target="../embeddings/oleObject115.bin"/><Relationship Id="rId4" Type="http://schemas.openxmlformats.org/officeDocument/2006/relationships/image" Target="../media/image99.wmf"/><Relationship Id="rId30" Type="http://schemas.openxmlformats.org/officeDocument/2006/relationships/vmlDrawing" Target="../drawings/vmlDrawing16.vml"/><Relationship Id="rId3" Type="http://schemas.openxmlformats.org/officeDocument/2006/relationships/oleObject" Target="../embeddings/oleObject114.bin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62.wmf"/><Relationship Id="rId27" Type="http://schemas.openxmlformats.org/officeDocument/2006/relationships/oleObject" Target="../embeddings/oleObject126.bin"/><Relationship Id="rId26" Type="http://schemas.openxmlformats.org/officeDocument/2006/relationships/image" Target="../media/image109.wmf"/><Relationship Id="rId25" Type="http://schemas.openxmlformats.org/officeDocument/2006/relationships/oleObject" Target="../embeddings/oleObject125.bin"/><Relationship Id="rId24" Type="http://schemas.openxmlformats.org/officeDocument/2006/relationships/image" Target="../media/image108.wmf"/><Relationship Id="rId23" Type="http://schemas.openxmlformats.org/officeDocument/2006/relationships/oleObject" Target="../embeddings/oleObject124.bin"/><Relationship Id="rId22" Type="http://schemas.openxmlformats.org/officeDocument/2006/relationships/image" Target="../media/image107.wmf"/><Relationship Id="rId21" Type="http://schemas.openxmlformats.org/officeDocument/2006/relationships/oleObject" Target="../embeddings/oleObject123.bin"/><Relationship Id="rId20" Type="http://schemas.openxmlformats.org/officeDocument/2006/relationships/image" Target="../media/image80.wmf"/><Relationship Id="rId2" Type="http://schemas.openxmlformats.org/officeDocument/2006/relationships/image" Target="../media/image98.wmf"/><Relationship Id="rId19" Type="http://schemas.openxmlformats.org/officeDocument/2006/relationships/oleObject" Target="../embeddings/oleObject122.bin"/><Relationship Id="rId18" Type="http://schemas.openxmlformats.org/officeDocument/2006/relationships/image" Target="../media/image106.wmf"/><Relationship Id="rId17" Type="http://schemas.openxmlformats.org/officeDocument/2006/relationships/oleObject" Target="../embeddings/oleObject121.bin"/><Relationship Id="rId16" Type="http://schemas.openxmlformats.org/officeDocument/2006/relationships/image" Target="../media/image105.wmf"/><Relationship Id="rId15" Type="http://schemas.openxmlformats.org/officeDocument/2006/relationships/oleObject" Target="../embeddings/oleObject120.bin"/><Relationship Id="rId14" Type="http://schemas.openxmlformats.org/officeDocument/2006/relationships/image" Target="../media/image104.wmf"/><Relationship Id="rId13" Type="http://schemas.openxmlformats.org/officeDocument/2006/relationships/oleObject" Target="../embeddings/oleObject119.bin"/><Relationship Id="rId12" Type="http://schemas.openxmlformats.org/officeDocument/2006/relationships/image" Target="../media/image103.wmf"/><Relationship Id="rId11" Type="http://schemas.openxmlformats.org/officeDocument/2006/relationships/oleObject" Target="../embeddings/oleObject118.bin"/><Relationship Id="rId10" Type="http://schemas.openxmlformats.org/officeDocument/2006/relationships/image" Target="../media/image102.wmf"/><Relationship Id="rId1" Type="http://schemas.openxmlformats.org/officeDocument/2006/relationships/oleObject" Target="../embeddings/oleObject113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1.bin"/><Relationship Id="rId8" Type="http://schemas.openxmlformats.org/officeDocument/2006/relationships/image" Target="../media/image112.wmf"/><Relationship Id="rId7" Type="http://schemas.openxmlformats.org/officeDocument/2006/relationships/oleObject" Target="../embeddings/oleObject130.bin"/><Relationship Id="rId6" Type="http://schemas.openxmlformats.org/officeDocument/2006/relationships/image" Target="../media/image111.wmf"/><Relationship Id="rId5" Type="http://schemas.openxmlformats.org/officeDocument/2006/relationships/oleObject" Target="../embeddings/oleObject129.bin"/><Relationship Id="rId4" Type="http://schemas.openxmlformats.org/officeDocument/2006/relationships/image" Target="../media/image110.wmf"/><Relationship Id="rId30" Type="http://schemas.openxmlformats.org/officeDocument/2006/relationships/vmlDrawing" Target="../drawings/vmlDrawing17.vml"/><Relationship Id="rId3" Type="http://schemas.openxmlformats.org/officeDocument/2006/relationships/oleObject" Target="../embeddings/oleObject128.bin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120.wmf"/><Relationship Id="rId27" Type="http://schemas.openxmlformats.org/officeDocument/2006/relationships/oleObject" Target="../embeddings/oleObject140.bin"/><Relationship Id="rId26" Type="http://schemas.openxmlformats.org/officeDocument/2006/relationships/image" Target="../media/image119.wmf"/><Relationship Id="rId25" Type="http://schemas.openxmlformats.org/officeDocument/2006/relationships/oleObject" Target="../embeddings/oleObject139.bin"/><Relationship Id="rId24" Type="http://schemas.openxmlformats.org/officeDocument/2006/relationships/image" Target="../media/image80.wmf"/><Relationship Id="rId23" Type="http://schemas.openxmlformats.org/officeDocument/2006/relationships/oleObject" Target="../embeddings/oleObject138.bin"/><Relationship Id="rId22" Type="http://schemas.openxmlformats.org/officeDocument/2006/relationships/image" Target="../media/image118.wmf"/><Relationship Id="rId21" Type="http://schemas.openxmlformats.org/officeDocument/2006/relationships/oleObject" Target="../embeddings/oleObject137.bin"/><Relationship Id="rId20" Type="http://schemas.openxmlformats.org/officeDocument/2006/relationships/image" Target="../media/image62.wmf"/><Relationship Id="rId2" Type="http://schemas.openxmlformats.org/officeDocument/2006/relationships/image" Target="../media/image98.wmf"/><Relationship Id="rId19" Type="http://schemas.openxmlformats.org/officeDocument/2006/relationships/oleObject" Target="../embeddings/oleObject136.bin"/><Relationship Id="rId18" Type="http://schemas.openxmlformats.org/officeDocument/2006/relationships/image" Target="../media/image117.wmf"/><Relationship Id="rId17" Type="http://schemas.openxmlformats.org/officeDocument/2006/relationships/oleObject" Target="../embeddings/oleObject135.bin"/><Relationship Id="rId16" Type="http://schemas.openxmlformats.org/officeDocument/2006/relationships/image" Target="../media/image116.wmf"/><Relationship Id="rId15" Type="http://schemas.openxmlformats.org/officeDocument/2006/relationships/oleObject" Target="../embeddings/oleObject134.bin"/><Relationship Id="rId14" Type="http://schemas.openxmlformats.org/officeDocument/2006/relationships/image" Target="../media/image115.wmf"/><Relationship Id="rId13" Type="http://schemas.openxmlformats.org/officeDocument/2006/relationships/oleObject" Target="../embeddings/oleObject133.bin"/><Relationship Id="rId12" Type="http://schemas.openxmlformats.org/officeDocument/2006/relationships/image" Target="../media/image114.wmf"/><Relationship Id="rId11" Type="http://schemas.openxmlformats.org/officeDocument/2006/relationships/oleObject" Target="../embeddings/oleObject132.bin"/><Relationship Id="rId10" Type="http://schemas.openxmlformats.org/officeDocument/2006/relationships/image" Target="../media/image113.wmf"/><Relationship Id="rId1" Type="http://schemas.openxmlformats.org/officeDocument/2006/relationships/oleObject" Target="../embeddings/oleObject127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5.bin"/><Relationship Id="rId8" Type="http://schemas.openxmlformats.org/officeDocument/2006/relationships/image" Target="../media/image124.wmf"/><Relationship Id="rId7" Type="http://schemas.openxmlformats.org/officeDocument/2006/relationships/oleObject" Target="../embeddings/oleObject144.bin"/><Relationship Id="rId6" Type="http://schemas.openxmlformats.org/officeDocument/2006/relationships/image" Target="../media/image123.wmf"/><Relationship Id="rId5" Type="http://schemas.openxmlformats.org/officeDocument/2006/relationships/oleObject" Target="../embeddings/oleObject143.bin"/><Relationship Id="rId4" Type="http://schemas.openxmlformats.org/officeDocument/2006/relationships/image" Target="../media/image122.wmf"/><Relationship Id="rId3" Type="http://schemas.openxmlformats.org/officeDocument/2006/relationships/oleObject" Target="../embeddings/oleObject142.bin"/><Relationship Id="rId2" Type="http://schemas.openxmlformats.org/officeDocument/2006/relationships/image" Target="../media/image121.wmf"/><Relationship Id="rId16" Type="http://schemas.openxmlformats.org/officeDocument/2006/relationships/vmlDrawing" Target="../drawings/vmlDrawing18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27.wmf"/><Relationship Id="rId13" Type="http://schemas.openxmlformats.org/officeDocument/2006/relationships/oleObject" Target="../embeddings/oleObject147.bin"/><Relationship Id="rId12" Type="http://schemas.openxmlformats.org/officeDocument/2006/relationships/image" Target="../media/image126.wmf"/><Relationship Id="rId11" Type="http://schemas.openxmlformats.org/officeDocument/2006/relationships/oleObject" Target="../embeddings/oleObject146.bin"/><Relationship Id="rId10" Type="http://schemas.openxmlformats.org/officeDocument/2006/relationships/image" Target="../media/image125.wmf"/><Relationship Id="rId1" Type="http://schemas.openxmlformats.org/officeDocument/2006/relationships/oleObject" Target="../embeddings/oleObject141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image" Target="../media/image131.wmf"/><Relationship Id="rId7" Type="http://schemas.openxmlformats.org/officeDocument/2006/relationships/oleObject" Target="../embeddings/oleObject151.bin"/><Relationship Id="rId6" Type="http://schemas.openxmlformats.org/officeDocument/2006/relationships/image" Target="../media/image130.wmf"/><Relationship Id="rId5" Type="http://schemas.openxmlformats.org/officeDocument/2006/relationships/oleObject" Target="../embeddings/oleObject150.bin"/><Relationship Id="rId4" Type="http://schemas.openxmlformats.org/officeDocument/2006/relationships/image" Target="../media/image129.wmf"/><Relationship Id="rId3" Type="http://schemas.openxmlformats.org/officeDocument/2006/relationships/oleObject" Target="../embeddings/oleObject149.bin"/><Relationship Id="rId2" Type="http://schemas.openxmlformats.org/officeDocument/2006/relationships/image" Target="../media/image128.wmf"/><Relationship Id="rId12" Type="http://schemas.openxmlformats.org/officeDocument/2006/relationships/vmlDrawing" Target="../drawings/vmlDrawing19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4.jpeg"/><Relationship Id="rId1" Type="http://schemas.openxmlformats.org/officeDocument/2006/relationships/oleObject" Target="../embeddings/oleObject148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2.wmf"/><Relationship Id="rId1" Type="http://schemas.openxmlformats.org/officeDocument/2006/relationships/oleObject" Target="../embeddings/oleObject152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7.bin"/><Relationship Id="rId8" Type="http://schemas.openxmlformats.org/officeDocument/2006/relationships/image" Target="../media/image136.emf"/><Relationship Id="rId7" Type="http://schemas.openxmlformats.org/officeDocument/2006/relationships/oleObject" Target="../embeddings/oleObject156.bin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155.bin"/><Relationship Id="rId4" Type="http://schemas.openxmlformats.org/officeDocument/2006/relationships/image" Target="../media/image134.wmf"/><Relationship Id="rId3" Type="http://schemas.openxmlformats.org/officeDocument/2006/relationships/oleObject" Target="../embeddings/oleObject154.bin"/><Relationship Id="rId2" Type="http://schemas.openxmlformats.org/officeDocument/2006/relationships/image" Target="../media/image133.emf"/><Relationship Id="rId18" Type="http://schemas.openxmlformats.org/officeDocument/2006/relationships/vmlDrawing" Target="../drawings/vmlDrawing21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40.wmf"/><Relationship Id="rId15" Type="http://schemas.openxmlformats.org/officeDocument/2006/relationships/oleObject" Target="../embeddings/oleObject160.bin"/><Relationship Id="rId14" Type="http://schemas.openxmlformats.org/officeDocument/2006/relationships/image" Target="../media/image139.wmf"/><Relationship Id="rId13" Type="http://schemas.openxmlformats.org/officeDocument/2006/relationships/oleObject" Target="../embeddings/oleObject159.bin"/><Relationship Id="rId12" Type="http://schemas.openxmlformats.org/officeDocument/2006/relationships/image" Target="../media/image138.wmf"/><Relationship Id="rId11" Type="http://schemas.openxmlformats.org/officeDocument/2006/relationships/oleObject" Target="../embeddings/oleObject158.bin"/><Relationship Id="rId10" Type="http://schemas.openxmlformats.org/officeDocument/2006/relationships/image" Target="../media/image137.wmf"/><Relationship Id="rId1" Type="http://schemas.openxmlformats.org/officeDocument/2006/relationships/oleObject" Target="../embeddings/oleObject153.bin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5.bin"/><Relationship Id="rId8" Type="http://schemas.openxmlformats.org/officeDocument/2006/relationships/image" Target="../media/image144.wmf"/><Relationship Id="rId7" Type="http://schemas.openxmlformats.org/officeDocument/2006/relationships/oleObject" Target="../embeddings/oleObject164.bin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63.bin"/><Relationship Id="rId4" Type="http://schemas.openxmlformats.org/officeDocument/2006/relationships/image" Target="../media/image142.wmf"/><Relationship Id="rId3" Type="http://schemas.openxmlformats.org/officeDocument/2006/relationships/oleObject" Target="../embeddings/oleObject162.bin"/><Relationship Id="rId22" Type="http://schemas.openxmlformats.org/officeDocument/2006/relationships/vmlDrawing" Target="../drawings/vmlDrawing22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150.wmf"/><Relationship Id="rId2" Type="http://schemas.openxmlformats.org/officeDocument/2006/relationships/image" Target="../media/image141.wmf"/><Relationship Id="rId19" Type="http://schemas.openxmlformats.org/officeDocument/2006/relationships/oleObject" Target="../embeddings/oleObject170.bin"/><Relationship Id="rId18" Type="http://schemas.openxmlformats.org/officeDocument/2006/relationships/image" Target="../media/image149.wmf"/><Relationship Id="rId17" Type="http://schemas.openxmlformats.org/officeDocument/2006/relationships/oleObject" Target="../embeddings/oleObject169.bin"/><Relationship Id="rId16" Type="http://schemas.openxmlformats.org/officeDocument/2006/relationships/image" Target="../media/image148.wmf"/><Relationship Id="rId15" Type="http://schemas.openxmlformats.org/officeDocument/2006/relationships/oleObject" Target="../embeddings/oleObject168.bin"/><Relationship Id="rId14" Type="http://schemas.openxmlformats.org/officeDocument/2006/relationships/image" Target="../media/image147.wmf"/><Relationship Id="rId13" Type="http://schemas.openxmlformats.org/officeDocument/2006/relationships/oleObject" Target="../embeddings/oleObject167.bin"/><Relationship Id="rId12" Type="http://schemas.openxmlformats.org/officeDocument/2006/relationships/image" Target="../media/image146.wmf"/><Relationship Id="rId11" Type="http://schemas.openxmlformats.org/officeDocument/2006/relationships/oleObject" Target="../embeddings/oleObject166.bin"/><Relationship Id="rId10" Type="http://schemas.openxmlformats.org/officeDocument/2006/relationships/image" Target="../media/image145.wmf"/><Relationship Id="rId1" Type="http://schemas.openxmlformats.org/officeDocument/2006/relationships/oleObject" Target="../embeddings/oleObject161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5.bin"/><Relationship Id="rId8" Type="http://schemas.openxmlformats.org/officeDocument/2006/relationships/image" Target="../media/image154.wmf"/><Relationship Id="rId7" Type="http://schemas.openxmlformats.org/officeDocument/2006/relationships/oleObject" Target="../embeddings/oleObject174.bin"/><Relationship Id="rId6" Type="http://schemas.openxmlformats.org/officeDocument/2006/relationships/image" Target="../media/image153.wmf"/><Relationship Id="rId5" Type="http://schemas.openxmlformats.org/officeDocument/2006/relationships/oleObject" Target="../embeddings/oleObject173.bin"/><Relationship Id="rId4" Type="http://schemas.openxmlformats.org/officeDocument/2006/relationships/image" Target="../media/image152.wmf"/><Relationship Id="rId3" Type="http://schemas.openxmlformats.org/officeDocument/2006/relationships/oleObject" Target="../embeddings/oleObject172.bin"/><Relationship Id="rId26" Type="http://schemas.openxmlformats.org/officeDocument/2006/relationships/vmlDrawing" Target="../drawings/vmlDrawing23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160.wmf"/><Relationship Id="rId23" Type="http://schemas.openxmlformats.org/officeDocument/2006/relationships/oleObject" Target="../embeddings/oleObject182.bin"/><Relationship Id="rId22" Type="http://schemas.openxmlformats.org/officeDocument/2006/relationships/image" Target="../media/image159.wmf"/><Relationship Id="rId21" Type="http://schemas.openxmlformats.org/officeDocument/2006/relationships/oleObject" Target="../embeddings/oleObject181.bin"/><Relationship Id="rId20" Type="http://schemas.openxmlformats.org/officeDocument/2006/relationships/image" Target="../media/image158.wmf"/><Relationship Id="rId2" Type="http://schemas.openxmlformats.org/officeDocument/2006/relationships/image" Target="../media/image151.emf"/><Relationship Id="rId19" Type="http://schemas.openxmlformats.org/officeDocument/2006/relationships/oleObject" Target="../embeddings/oleObject180.bin"/><Relationship Id="rId18" Type="http://schemas.openxmlformats.org/officeDocument/2006/relationships/image" Target="../media/image157.wmf"/><Relationship Id="rId17" Type="http://schemas.openxmlformats.org/officeDocument/2006/relationships/oleObject" Target="../embeddings/oleObject179.bin"/><Relationship Id="rId16" Type="http://schemas.openxmlformats.org/officeDocument/2006/relationships/image" Target="../media/image150.wmf"/><Relationship Id="rId15" Type="http://schemas.openxmlformats.org/officeDocument/2006/relationships/oleObject" Target="../embeddings/oleObject178.bin"/><Relationship Id="rId14" Type="http://schemas.openxmlformats.org/officeDocument/2006/relationships/image" Target="../media/image156.wmf"/><Relationship Id="rId13" Type="http://schemas.openxmlformats.org/officeDocument/2006/relationships/oleObject" Target="../embeddings/oleObject177.bin"/><Relationship Id="rId12" Type="http://schemas.openxmlformats.org/officeDocument/2006/relationships/image" Target="../media/image146.wmf"/><Relationship Id="rId11" Type="http://schemas.openxmlformats.org/officeDocument/2006/relationships/oleObject" Target="../embeddings/oleObject176.bin"/><Relationship Id="rId10" Type="http://schemas.openxmlformats.org/officeDocument/2006/relationships/image" Target="../media/image155.wmf"/><Relationship Id="rId1" Type="http://schemas.openxmlformats.org/officeDocument/2006/relationships/oleObject" Target="../embeddings/oleObject171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5.bin"/><Relationship Id="rId8" Type="http://schemas.openxmlformats.org/officeDocument/2006/relationships/image" Target="../media/image166.wmf"/><Relationship Id="rId7" Type="http://schemas.openxmlformats.org/officeDocument/2006/relationships/oleObject" Target="../embeddings/oleObject184.bin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image" Target="../media/image163.png"/><Relationship Id="rId3" Type="http://schemas.openxmlformats.org/officeDocument/2006/relationships/image" Target="../media/image162.png"/><Relationship Id="rId2" Type="http://schemas.openxmlformats.org/officeDocument/2006/relationships/image" Target="../media/image161.emf"/><Relationship Id="rId14" Type="http://schemas.openxmlformats.org/officeDocument/2006/relationships/vmlDrawing" Target="../drawings/vmlDrawing24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68.png"/><Relationship Id="rId11" Type="http://schemas.openxmlformats.org/officeDocument/2006/relationships/oleObject" Target="../embeddings/oleObject186.bin"/><Relationship Id="rId10" Type="http://schemas.openxmlformats.org/officeDocument/2006/relationships/image" Target="../media/image167.wmf"/><Relationship Id="rId1" Type="http://schemas.openxmlformats.org/officeDocument/2006/relationships/oleObject" Target="../embeddings/oleObject183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72.wmf"/><Relationship Id="rId7" Type="http://schemas.openxmlformats.org/officeDocument/2006/relationships/oleObject" Target="../embeddings/oleObject190.bin"/><Relationship Id="rId6" Type="http://schemas.openxmlformats.org/officeDocument/2006/relationships/image" Target="../media/image171.wmf"/><Relationship Id="rId5" Type="http://schemas.openxmlformats.org/officeDocument/2006/relationships/oleObject" Target="../embeddings/oleObject189.bin"/><Relationship Id="rId4" Type="http://schemas.openxmlformats.org/officeDocument/2006/relationships/image" Target="../media/image170.wmf"/><Relationship Id="rId3" Type="http://schemas.openxmlformats.org/officeDocument/2006/relationships/oleObject" Target="../embeddings/oleObject188.bin"/><Relationship Id="rId2" Type="http://schemas.openxmlformats.org/officeDocument/2006/relationships/image" Target="../media/image169.wmf"/><Relationship Id="rId10" Type="http://schemas.openxmlformats.org/officeDocument/2006/relationships/vmlDrawing" Target="../drawings/vmlDrawing25.vml"/><Relationship Id="rId1" Type="http://schemas.openxmlformats.org/officeDocument/2006/relationships/oleObject" Target="../embeddings/oleObject187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76.wmf"/><Relationship Id="rId7" Type="http://schemas.openxmlformats.org/officeDocument/2006/relationships/oleObject" Target="../embeddings/oleObject194.bin"/><Relationship Id="rId6" Type="http://schemas.openxmlformats.org/officeDocument/2006/relationships/image" Target="../media/image175.wmf"/><Relationship Id="rId5" Type="http://schemas.openxmlformats.org/officeDocument/2006/relationships/oleObject" Target="../embeddings/oleObject193.bin"/><Relationship Id="rId4" Type="http://schemas.openxmlformats.org/officeDocument/2006/relationships/image" Target="../media/image174.wmf"/><Relationship Id="rId3" Type="http://schemas.openxmlformats.org/officeDocument/2006/relationships/oleObject" Target="../embeddings/oleObject192.bin"/><Relationship Id="rId2" Type="http://schemas.openxmlformats.org/officeDocument/2006/relationships/image" Target="../media/image173.wmf"/><Relationship Id="rId10" Type="http://schemas.openxmlformats.org/officeDocument/2006/relationships/vmlDrawing" Target="../drawings/vmlDrawing26.vml"/><Relationship Id="rId1" Type="http://schemas.openxmlformats.org/officeDocument/2006/relationships/oleObject" Target="../embeddings/oleObject191.bin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7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9.png"/><Relationship Id="rId3" Type="http://schemas.openxmlformats.org/officeDocument/2006/relationships/image" Target="../media/image178.png"/><Relationship Id="rId2" Type="http://schemas.openxmlformats.org/officeDocument/2006/relationships/image" Target="../media/image177.emf"/><Relationship Id="rId1" Type="http://schemas.openxmlformats.org/officeDocument/2006/relationships/oleObject" Target="../embeddings/oleObject195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1.bin"/><Relationship Id="rId8" Type="http://schemas.openxmlformats.org/officeDocument/2006/relationships/oleObject" Target="../embeddings/oleObject200.bin"/><Relationship Id="rId7" Type="http://schemas.openxmlformats.org/officeDocument/2006/relationships/oleObject" Target="../embeddings/oleObject199.bin"/><Relationship Id="rId6" Type="http://schemas.openxmlformats.org/officeDocument/2006/relationships/image" Target="../media/image182.wmf"/><Relationship Id="rId5" Type="http://schemas.openxmlformats.org/officeDocument/2006/relationships/oleObject" Target="../embeddings/oleObject198.bin"/><Relationship Id="rId4" Type="http://schemas.openxmlformats.org/officeDocument/2006/relationships/image" Target="../media/image181.wmf"/><Relationship Id="rId3" Type="http://schemas.openxmlformats.org/officeDocument/2006/relationships/oleObject" Target="../embeddings/oleObject197.bin"/><Relationship Id="rId2" Type="http://schemas.openxmlformats.org/officeDocument/2006/relationships/image" Target="../media/image180.wmf"/><Relationship Id="rId12" Type="http://schemas.openxmlformats.org/officeDocument/2006/relationships/vmlDrawing" Target="../drawings/vmlDrawing28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83.emf"/><Relationship Id="rId1" Type="http://schemas.openxmlformats.org/officeDocument/2006/relationships/oleObject" Target="../embeddings/oleObject196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6.bin"/><Relationship Id="rId8" Type="http://schemas.openxmlformats.org/officeDocument/2006/relationships/image" Target="../media/image187.wmf"/><Relationship Id="rId7" Type="http://schemas.openxmlformats.org/officeDocument/2006/relationships/oleObject" Target="../embeddings/oleObject205.bin"/><Relationship Id="rId6" Type="http://schemas.openxmlformats.org/officeDocument/2006/relationships/image" Target="../media/image186.emf"/><Relationship Id="rId5" Type="http://schemas.openxmlformats.org/officeDocument/2006/relationships/oleObject" Target="../embeddings/oleObject204.bin"/><Relationship Id="rId4" Type="http://schemas.openxmlformats.org/officeDocument/2006/relationships/image" Target="../media/image185.emf"/><Relationship Id="rId3" Type="http://schemas.openxmlformats.org/officeDocument/2006/relationships/oleObject" Target="../embeddings/oleObject203.bin"/><Relationship Id="rId20" Type="http://schemas.openxmlformats.org/officeDocument/2006/relationships/vmlDrawing" Target="../drawings/vmlDrawing29.vml"/><Relationship Id="rId2" Type="http://schemas.openxmlformats.org/officeDocument/2006/relationships/image" Target="../media/image184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192.wmf"/><Relationship Id="rId17" Type="http://schemas.openxmlformats.org/officeDocument/2006/relationships/oleObject" Target="../embeddings/oleObject210.bin"/><Relationship Id="rId16" Type="http://schemas.openxmlformats.org/officeDocument/2006/relationships/image" Target="../media/image191.wmf"/><Relationship Id="rId15" Type="http://schemas.openxmlformats.org/officeDocument/2006/relationships/oleObject" Target="../embeddings/oleObject209.bin"/><Relationship Id="rId14" Type="http://schemas.openxmlformats.org/officeDocument/2006/relationships/image" Target="../media/image190.wmf"/><Relationship Id="rId13" Type="http://schemas.openxmlformats.org/officeDocument/2006/relationships/oleObject" Target="../embeddings/oleObject208.bin"/><Relationship Id="rId12" Type="http://schemas.openxmlformats.org/officeDocument/2006/relationships/image" Target="../media/image189.wmf"/><Relationship Id="rId11" Type="http://schemas.openxmlformats.org/officeDocument/2006/relationships/oleObject" Target="../embeddings/oleObject207.bin"/><Relationship Id="rId10" Type="http://schemas.openxmlformats.org/officeDocument/2006/relationships/image" Target="../media/image188.wmf"/><Relationship Id="rId1" Type="http://schemas.openxmlformats.org/officeDocument/2006/relationships/oleObject" Target="../embeddings/oleObject202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5.bin"/><Relationship Id="rId8" Type="http://schemas.openxmlformats.org/officeDocument/2006/relationships/image" Target="../media/image196.wmf"/><Relationship Id="rId7" Type="http://schemas.openxmlformats.org/officeDocument/2006/relationships/oleObject" Target="../embeddings/oleObject214.bin"/><Relationship Id="rId6" Type="http://schemas.openxmlformats.org/officeDocument/2006/relationships/image" Target="../media/image195.wmf"/><Relationship Id="rId5" Type="http://schemas.openxmlformats.org/officeDocument/2006/relationships/oleObject" Target="../embeddings/oleObject213.bin"/><Relationship Id="rId4" Type="http://schemas.openxmlformats.org/officeDocument/2006/relationships/image" Target="../media/image194.emf"/><Relationship Id="rId3" Type="http://schemas.openxmlformats.org/officeDocument/2006/relationships/oleObject" Target="../embeddings/oleObject212.bin"/><Relationship Id="rId20" Type="http://schemas.openxmlformats.org/officeDocument/2006/relationships/vmlDrawing" Target="../drawings/vmlDrawing30.vml"/><Relationship Id="rId2" Type="http://schemas.openxmlformats.org/officeDocument/2006/relationships/image" Target="../media/image193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201.wmf"/><Relationship Id="rId17" Type="http://schemas.openxmlformats.org/officeDocument/2006/relationships/oleObject" Target="../embeddings/oleObject219.bin"/><Relationship Id="rId16" Type="http://schemas.openxmlformats.org/officeDocument/2006/relationships/image" Target="../media/image200.wmf"/><Relationship Id="rId15" Type="http://schemas.openxmlformats.org/officeDocument/2006/relationships/oleObject" Target="../embeddings/oleObject218.bin"/><Relationship Id="rId14" Type="http://schemas.openxmlformats.org/officeDocument/2006/relationships/image" Target="../media/image199.wmf"/><Relationship Id="rId13" Type="http://schemas.openxmlformats.org/officeDocument/2006/relationships/oleObject" Target="../embeddings/oleObject217.bin"/><Relationship Id="rId12" Type="http://schemas.openxmlformats.org/officeDocument/2006/relationships/image" Target="../media/image198.wmf"/><Relationship Id="rId11" Type="http://schemas.openxmlformats.org/officeDocument/2006/relationships/oleObject" Target="../embeddings/oleObject216.bin"/><Relationship Id="rId10" Type="http://schemas.openxmlformats.org/officeDocument/2006/relationships/image" Target="../media/image197.emf"/><Relationship Id="rId1" Type="http://schemas.openxmlformats.org/officeDocument/2006/relationships/oleObject" Target="../embeddings/oleObject211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4.bin"/><Relationship Id="rId8" Type="http://schemas.openxmlformats.org/officeDocument/2006/relationships/image" Target="../media/image205.wmf"/><Relationship Id="rId7" Type="http://schemas.openxmlformats.org/officeDocument/2006/relationships/oleObject" Target="../embeddings/oleObject223.bin"/><Relationship Id="rId6" Type="http://schemas.openxmlformats.org/officeDocument/2006/relationships/image" Target="../media/image204.wmf"/><Relationship Id="rId5" Type="http://schemas.openxmlformats.org/officeDocument/2006/relationships/oleObject" Target="../embeddings/oleObject222.bin"/><Relationship Id="rId4" Type="http://schemas.openxmlformats.org/officeDocument/2006/relationships/image" Target="../media/image203.emf"/><Relationship Id="rId3" Type="http://schemas.openxmlformats.org/officeDocument/2006/relationships/oleObject" Target="../embeddings/oleObject221.bin"/><Relationship Id="rId22" Type="http://schemas.openxmlformats.org/officeDocument/2006/relationships/vmlDrawing" Target="../drawings/vmlDrawing31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211.wmf"/><Relationship Id="rId2" Type="http://schemas.openxmlformats.org/officeDocument/2006/relationships/image" Target="../media/image202.wmf"/><Relationship Id="rId19" Type="http://schemas.openxmlformats.org/officeDocument/2006/relationships/oleObject" Target="../embeddings/oleObject229.bin"/><Relationship Id="rId18" Type="http://schemas.openxmlformats.org/officeDocument/2006/relationships/image" Target="../media/image210.wmf"/><Relationship Id="rId17" Type="http://schemas.openxmlformats.org/officeDocument/2006/relationships/oleObject" Target="../embeddings/oleObject228.bin"/><Relationship Id="rId16" Type="http://schemas.openxmlformats.org/officeDocument/2006/relationships/image" Target="../media/image209.wmf"/><Relationship Id="rId15" Type="http://schemas.openxmlformats.org/officeDocument/2006/relationships/oleObject" Target="../embeddings/oleObject227.bin"/><Relationship Id="rId14" Type="http://schemas.openxmlformats.org/officeDocument/2006/relationships/image" Target="../media/image208.wmf"/><Relationship Id="rId13" Type="http://schemas.openxmlformats.org/officeDocument/2006/relationships/oleObject" Target="../embeddings/oleObject226.bin"/><Relationship Id="rId12" Type="http://schemas.openxmlformats.org/officeDocument/2006/relationships/image" Target="../media/image207.wmf"/><Relationship Id="rId11" Type="http://schemas.openxmlformats.org/officeDocument/2006/relationships/oleObject" Target="../embeddings/oleObject225.bin"/><Relationship Id="rId10" Type="http://schemas.openxmlformats.org/officeDocument/2006/relationships/image" Target="../media/image206.wmf"/><Relationship Id="rId1" Type="http://schemas.openxmlformats.org/officeDocument/2006/relationships/oleObject" Target="../embeddings/oleObject220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image" Target="../media/image215.wmf"/><Relationship Id="rId7" Type="http://schemas.openxmlformats.org/officeDocument/2006/relationships/oleObject" Target="../embeddings/oleObject233.bin"/><Relationship Id="rId6" Type="http://schemas.openxmlformats.org/officeDocument/2006/relationships/image" Target="../media/image214.wmf"/><Relationship Id="rId5" Type="http://schemas.openxmlformats.org/officeDocument/2006/relationships/oleObject" Target="../embeddings/oleObject232.bin"/><Relationship Id="rId4" Type="http://schemas.openxmlformats.org/officeDocument/2006/relationships/image" Target="../media/image213.wmf"/><Relationship Id="rId3" Type="http://schemas.openxmlformats.org/officeDocument/2006/relationships/oleObject" Target="../embeddings/oleObject231.bin"/><Relationship Id="rId2" Type="http://schemas.openxmlformats.org/officeDocument/2006/relationships/image" Target="../media/image212.emf"/><Relationship Id="rId12" Type="http://schemas.openxmlformats.org/officeDocument/2006/relationships/vmlDrawing" Target="../drawings/vmlDrawing32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4.jpeg"/><Relationship Id="rId1" Type="http://schemas.openxmlformats.org/officeDocument/2006/relationships/oleObject" Target="../embeddings/oleObject230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8.bin"/><Relationship Id="rId8" Type="http://schemas.openxmlformats.org/officeDocument/2006/relationships/image" Target="../media/image219.emf"/><Relationship Id="rId7" Type="http://schemas.openxmlformats.org/officeDocument/2006/relationships/oleObject" Target="../embeddings/oleObject237.bin"/><Relationship Id="rId6" Type="http://schemas.openxmlformats.org/officeDocument/2006/relationships/image" Target="../media/image218.wmf"/><Relationship Id="rId5" Type="http://schemas.openxmlformats.org/officeDocument/2006/relationships/oleObject" Target="../embeddings/oleObject236.bin"/><Relationship Id="rId4" Type="http://schemas.openxmlformats.org/officeDocument/2006/relationships/image" Target="../media/image217.wmf"/><Relationship Id="rId3" Type="http://schemas.openxmlformats.org/officeDocument/2006/relationships/oleObject" Target="../embeddings/oleObject235.bin"/><Relationship Id="rId2" Type="http://schemas.openxmlformats.org/officeDocument/2006/relationships/image" Target="../media/image216.wmf"/><Relationship Id="rId16" Type="http://schemas.openxmlformats.org/officeDocument/2006/relationships/vmlDrawing" Target="../drawings/vmlDrawing33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22.wmf"/><Relationship Id="rId13" Type="http://schemas.openxmlformats.org/officeDocument/2006/relationships/oleObject" Target="../embeddings/oleObject240.bin"/><Relationship Id="rId12" Type="http://schemas.openxmlformats.org/officeDocument/2006/relationships/image" Target="../media/image221.wmf"/><Relationship Id="rId11" Type="http://schemas.openxmlformats.org/officeDocument/2006/relationships/oleObject" Target="../embeddings/oleObject239.bin"/><Relationship Id="rId10" Type="http://schemas.openxmlformats.org/officeDocument/2006/relationships/image" Target="../media/image220.emf"/><Relationship Id="rId1" Type="http://schemas.openxmlformats.org/officeDocument/2006/relationships/oleObject" Target="../embeddings/oleObject234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5.bin"/><Relationship Id="rId8" Type="http://schemas.openxmlformats.org/officeDocument/2006/relationships/image" Target="../media/image226.wmf"/><Relationship Id="rId7" Type="http://schemas.openxmlformats.org/officeDocument/2006/relationships/oleObject" Target="../embeddings/oleObject244.bin"/><Relationship Id="rId6" Type="http://schemas.openxmlformats.org/officeDocument/2006/relationships/image" Target="../media/image225.wmf"/><Relationship Id="rId5" Type="http://schemas.openxmlformats.org/officeDocument/2006/relationships/oleObject" Target="../embeddings/oleObject243.bin"/><Relationship Id="rId4" Type="http://schemas.openxmlformats.org/officeDocument/2006/relationships/image" Target="../media/image224.wmf"/><Relationship Id="rId3" Type="http://schemas.openxmlformats.org/officeDocument/2006/relationships/oleObject" Target="../embeddings/oleObject242.bin"/><Relationship Id="rId2" Type="http://schemas.openxmlformats.org/officeDocument/2006/relationships/image" Target="../media/image223.emf"/><Relationship Id="rId14" Type="http://schemas.openxmlformats.org/officeDocument/2006/relationships/vmlDrawing" Target="../drawings/vmlDrawing34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28.emf"/><Relationship Id="rId11" Type="http://schemas.openxmlformats.org/officeDocument/2006/relationships/oleObject" Target="../embeddings/oleObject246.bin"/><Relationship Id="rId10" Type="http://schemas.openxmlformats.org/officeDocument/2006/relationships/image" Target="../media/image227.emf"/><Relationship Id="rId1" Type="http://schemas.openxmlformats.org/officeDocument/2006/relationships/oleObject" Target="../embeddings/oleObject241.bin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5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30.wmf"/><Relationship Id="rId3" Type="http://schemas.openxmlformats.org/officeDocument/2006/relationships/oleObject" Target="../embeddings/oleObject248.bin"/><Relationship Id="rId2" Type="http://schemas.openxmlformats.org/officeDocument/2006/relationships/image" Target="../media/image229.wmf"/><Relationship Id="rId1" Type="http://schemas.openxmlformats.org/officeDocument/2006/relationships/oleObject" Target="../embeddings/oleObject247.bin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3.bin"/><Relationship Id="rId8" Type="http://schemas.openxmlformats.org/officeDocument/2006/relationships/image" Target="../media/image224.wmf"/><Relationship Id="rId7" Type="http://schemas.openxmlformats.org/officeDocument/2006/relationships/oleObject" Target="../embeddings/oleObject252.bin"/><Relationship Id="rId6" Type="http://schemas.openxmlformats.org/officeDocument/2006/relationships/image" Target="../media/image232.wmf"/><Relationship Id="rId5" Type="http://schemas.openxmlformats.org/officeDocument/2006/relationships/oleObject" Target="../embeddings/oleObject251.bin"/><Relationship Id="rId4" Type="http://schemas.openxmlformats.org/officeDocument/2006/relationships/image" Target="../media/image231.wmf"/><Relationship Id="rId3" Type="http://schemas.openxmlformats.org/officeDocument/2006/relationships/oleObject" Target="../embeddings/oleObject250.bin"/><Relationship Id="rId2" Type="http://schemas.openxmlformats.org/officeDocument/2006/relationships/image" Target="../media/image223.emf"/><Relationship Id="rId16" Type="http://schemas.openxmlformats.org/officeDocument/2006/relationships/vmlDrawing" Target="../drawings/vmlDrawing36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35.wmf"/><Relationship Id="rId13" Type="http://schemas.openxmlformats.org/officeDocument/2006/relationships/oleObject" Target="../embeddings/oleObject255.bin"/><Relationship Id="rId12" Type="http://schemas.openxmlformats.org/officeDocument/2006/relationships/image" Target="../media/image234.wmf"/><Relationship Id="rId11" Type="http://schemas.openxmlformats.org/officeDocument/2006/relationships/oleObject" Target="../embeddings/oleObject254.bin"/><Relationship Id="rId10" Type="http://schemas.openxmlformats.org/officeDocument/2006/relationships/image" Target="../media/image233.wmf"/><Relationship Id="rId1" Type="http://schemas.openxmlformats.org/officeDocument/2006/relationships/oleObject" Target="../embeddings/oleObject249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0.bin"/><Relationship Id="rId8" Type="http://schemas.openxmlformats.org/officeDocument/2006/relationships/image" Target="../media/image231.wmf"/><Relationship Id="rId7" Type="http://schemas.openxmlformats.org/officeDocument/2006/relationships/oleObject" Target="../embeddings/oleObject259.bin"/><Relationship Id="rId6" Type="http://schemas.openxmlformats.org/officeDocument/2006/relationships/image" Target="../media/image238.wmf"/><Relationship Id="rId5" Type="http://schemas.openxmlformats.org/officeDocument/2006/relationships/oleObject" Target="../embeddings/oleObject258.bin"/><Relationship Id="rId4" Type="http://schemas.openxmlformats.org/officeDocument/2006/relationships/image" Target="../media/image237.wmf"/><Relationship Id="rId3" Type="http://schemas.openxmlformats.org/officeDocument/2006/relationships/oleObject" Target="../embeddings/oleObject257.bin"/><Relationship Id="rId26" Type="http://schemas.openxmlformats.org/officeDocument/2006/relationships/vmlDrawing" Target="../drawings/vmlDrawing37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242.wmf"/><Relationship Id="rId23" Type="http://schemas.openxmlformats.org/officeDocument/2006/relationships/oleObject" Target="../embeddings/oleObject267.bin"/><Relationship Id="rId22" Type="http://schemas.openxmlformats.org/officeDocument/2006/relationships/image" Target="../media/image241.wmf"/><Relationship Id="rId21" Type="http://schemas.openxmlformats.org/officeDocument/2006/relationships/oleObject" Target="../embeddings/oleObject266.bin"/><Relationship Id="rId20" Type="http://schemas.openxmlformats.org/officeDocument/2006/relationships/image" Target="../media/image240.emf"/><Relationship Id="rId2" Type="http://schemas.openxmlformats.org/officeDocument/2006/relationships/image" Target="../media/image236.wmf"/><Relationship Id="rId19" Type="http://schemas.openxmlformats.org/officeDocument/2006/relationships/oleObject" Target="../embeddings/oleObject265.bin"/><Relationship Id="rId18" Type="http://schemas.openxmlformats.org/officeDocument/2006/relationships/image" Target="../media/image233.wmf"/><Relationship Id="rId17" Type="http://schemas.openxmlformats.org/officeDocument/2006/relationships/oleObject" Target="../embeddings/oleObject264.bin"/><Relationship Id="rId16" Type="http://schemas.openxmlformats.org/officeDocument/2006/relationships/image" Target="../media/image224.wmf"/><Relationship Id="rId15" Type="http://schemas.openxmlformats.org/officeDocument/2006/relationships/oleObject" Target="../embeddings/oleObject263.bin"/><Relationship Id="rId14" Type="http://schemas.openxmlformats.org/officeDocument/2006/relationships/image" Target="../media/image239.wmf"/><Relationship Id="rId13" Type="http://schemas.openxmlformats.org/officeDocument/2006/relationships/oleObject" Target="../embeddings/oleObject262.bin"/><Relationship Id="rId12" Type="http://schemas.openxmlformats.org/officeDocument/2006/relationships/image" Target="../media/image228.emf"/><Relationship Id="rId11" Type="http://schemas.openxmlformats.org/officeDocument/2006/relationships/oleObject" Target="../embeddings/oleObject261.bin"/><Relationship Id="rId10" Type="http://schemas.openxmlformats.org/officeDocument/2006/relationships/image" Target="../media/image227.emf"/><Relationship Id="rId1" Type="http://schemas.openxmlformats.org/officeDocument/2006/relationships/oleObject" Target="../embeddings/oleObject256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2.bin"/><Relationship Id="rId8" Type="http://schemas.openxmlformats.org/officeDocument/2006/relationships/image" Target="../media/image246.wmf"/><Relationship Id="rId7" Type="http://schemas.openxmlformats.org/officeDocument/2006/relationships/oleObject" Target="../embeddings/oleObject271.bin"/><Relationship Id="rId6" Type="http://schemas.openxmlformats.org/officeDocument/2006/relationships/image" Target="../media/image245.wmf"/><Relationship Id="rId5" Type="http://schemas.openxmlformats.org/officeDocument/2006/relationships/oleObject" Target="../embeddings/oleObject270.bin"/><Relationship Id="rId4" Type="http://schemas.openxmlformats.org/officeDocument/2006/relationships/image" Target="../media/image244.wmf"/><Relationship Id="rId3" Type="http://schemas.openxmlformats.org/officeDocument/2006/relationships/oleObject" Target="../embeddings/oleObject269.bin"/><Relationship Id="rId2" Type="http://schemas.openxmlformats.org/officeDocument/2006/relationships/image" Target="../media/image243.emf"/><Relationship Id="rId14" Type="http://schemas.openxmlformats.org/officeDocument/2006/relationships/vmlDrawing" Target="../drawings/vmlDrawing38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28.emf"/><Relationship Id="rId11" Type="http://schemas.openxmlformats.org/officeDocument/2006/relationships/oleObject" Target="../embeddings/oleObject273.bin"/><Relationship Id="rId10" Type="http://schemas.openxmlformats.org/officeDocument/2006/relationships/image" Target="../media/image247.emf"/><Relationship Id="rId1" Type="http://schemas.openxmlformats.org/officeDocument/2006/relationships/oleObject" Target="../embeddings/oleObject268.bin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9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30.wmf"/><Relationship Id="rId4" Type="http://schemas.openxmlformats.org/officeDocument/2006/relationships/oleObject" Target="../embeddings/oleObject275.bin"/><Relationship Id="rId3" Type="http://schemas.openxmlformats.org/officeDocument/2006/relationships/image" Target="../media/image249.jpeg"/><Relationship Id="rId2" Type="http://schemas.openxmlformats.org/officeDocument/2006/relationships/image" Target="../media/image248.wmf"/><Relationship Id="rId1" Type="http://schemas.openxmlformats.org/officeDocument/2006/relationships/oleObject" Target="../embeddings/oleObject274.bin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0.bin"/><Relationship Id="rId8" Type="http://schemas.openxmlformats.org/officeDocument/2006/relationships/image" Target="../media/image252.wmf"/><Relationship Id="rId7" Type="http://schemas.openxmlformats.org/officeDocument/2006/relationships/oleObject" Target="../embeddings/oleObject279.bin"/><Relationship Id="rId6" Type="http://schemas.openxmlformats.org/officeDocument/2006/relationships/image" Target="../media/image251.wmf"/><Relationship Id="rId5" Type="http://schemas.openxmlformats.org/officeDocument/2006/relationships/oleObject" Target="../embeddings/oleObject278.bin"/><Relationship Id="rId4" Type="http://schemas.openxmlformats.org/officeDocument/2006/relationships/image" Target="../media/image224.wmf"/><Relationship Id="rId3" Type="http://schemas.openxmlformats.org/officeDocument/2006/relationships/oleObject" Target="../embeddings/oleObject277.bin"/><Relationship Id="rId2" Type="http://schemas.openxmlformats.org/officeDocument/2006/relationships/image" Target="../media/image250.emf"/><Relationship Id="rId14" Type="http://schemas.openxmlformats.org/officeDocument/2006/relationships/vmlDrawing" Target="../drawings/vmlDrawing40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54.wmf"/><Relationship Id="rId11" Type="http://schemas.openxmlformats.org/officeDocument/2006/relationships/oleObject" Target="../embeddings/oleObject281.bin"/><Relationship Id="rId10" Type="http://schemas.openxmlformats.org/officeDocument/2006/relationships/image" Target="../media/image253.wmf"/><Relationship Id="rId1" Type="http://schemas.openxmlformats.org/officeDocument/2006/relationships/oleObject" Target="../embeddings/oleObject276.bin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6.bin"/><Relationship Id="rId8" Type="http://schemas.openxmlformats.org/officeDocument/2006/relationships/image" Target="../media/image257.wmf"/><Relationship Id="rId7" Type="http://schemas.openxmlformats.org/officeDocument/2006/relationships/oleObject" Target="../embeddings/oleObject285.bin"/><Relationship Id="rId6" Type="http://schemas.openxmlformats.org/officeDocument/2006/relationships/image" Target="../media/image252.wmf"/><Relationship Id="rId5" Type="http://schemas.openxmlformats.org/officeDocument/2006/relationships/oleObject" Target="../embeddings/oleObject284.bin"/><Relationship Id="rId4" Type="http://schemas.openxmlformats.org/officeDocument/2006/relationships/image" Target="../media/image256.wmf"/><Relationship Id="rId3" Type="http://schemas.openxmlformats.org/officeDocument/2006/relationships/oleObject" Target="../embeddings/oleObject283.bin"/><Relationship Id="rId26" Type="http://schemas.openxmlformats.org/officeDocument/2006/relationships/vmlDrawing" Target="../drawings/vmlDrawing41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261.wmf"/><Relationship Id="rId23" Type="http://schemas.openxmlformats.org/officeDocument/2006/relationships/oleObject" Target="../embeddings/oleObject293.bin"/><Relationship Id="rId22" Type="http://schemas.openxmlformats.org/officeDocument/2006/relationships/image" Target="../media/image260.wmf"/><Relationship Id="rId21" Type="http://schemas.openxmlformats.org/officeDocument/2006/relationships/oleObject" Target="../embeddings/oleObject292.bin"/><Relationship Id="rId20" Type="http://schemas.openxmlformats.org/officeDocument/2006/relationships/image" Target="../media/image251.wmf"/><Relationship Id="rId2" Type="http://schemas.openxmlformats.org/officeDocument/2006/relationships/image" Target="../media/image255.wmf"/><Relationship Id="rId19" Type="http://schemas.openxmlformats.org/officeDocument/2006/relationships/oleObject" Target="../embeddings/oleObject291.bin"/><Relationship Id="rId18" Type="http://schemas.openxmlformats.org/officeDocument/2006/relationships/image" Target="../media/image224.wmf"/><Relationship Id="rId17" Type="http://schemas.openxmlformats.org/officeDocument/2006/relationships/oleObject" Target="../embeddings/oleObject290.bin"/><Relationship Id="rId16" Type="http://schemas.openxmlformats.org/officeDocument/2006/relationships/image" Target="../media/image259.wmf"/><Relationship Id="rId15" Type="http://schemas.openxmlformats.org/officeDocument/2006/relationships/oleObject" Target="../embeddings/oleObject289.bin"/><Relationship Id="rId14" Type="http://schemas.openxmlformats.org/officeDocument/2006/relationships/image" Target="../media/image258.emf"/><Relationship Id="rId13" Type="http://schemas.openxmlformats.org/officeDocument/2006/relationships/oleObject" Target="../embeddings/oleObject288.bin"/><Relationship Id="rId12" Type="http://schemas.openxmlformats.org/officeDocument/2006/relationships/image" Target="../media/image228.emf"/><Relationship Id="rId11" Type="http://schemas.openxmlformats.org/officeDocument/2006/relationships/oleObject" Target="../embeddings/oleObject287.bin"/><Relationship Id="rId10" Type="http://schemas.openxmlformats.org/officeDocument/2006/relationships/image" Target="../media/image247.emf"/><Relationship Id="rId1" Type="http://schemas.openxmlformats.org/officeDocument/2006/relationships/oleObject" Target="../embeddings/oleObject282.bin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8.bin"/><Relationship Id="rId8" Type="http://schemas.openxmlformats.org/officeDocument/2006/relationships/image" Target="../media/image265.wmf"/><Relationship Id="rId7" Type="http://schemas.openxmlformats.org/officeDocument/2006/relationships/oleObject" Target="../embeddings/oleObject297.bin"/><Relationship Id="rId6" Type="http://schemas.openxmlformats.org/officeDocument/2006/relationships/image" Target="../media/image264.wmf"/><Relationship Id="rId5" Type="http://schemas.openxmlformats.org/officeDocument/2006/relationships/oleObject" Target="../embeddings/oleObject296.bin"/><Relationship Id="rId4" Type="http://schemas.openxmlformats.org/officeDocument/2006/relationships/image" Target="../media/image263.wmf"/><Relationship Id="rId3" Type="http://schemas.openxmlformats.org/officeDocument/2006/relationships/oleObject" Target="../embeddings/oleObject295.bin"/><Relationship Id="rId20" Type="http://schemas.openxmlformats.org/officeDocument/2006/relationships/vmlDrawing" Target="../drawings/vmlDrawing42.vml"/><Relationship Id="rId2" Type="http://schemas.openxmlformats.org/officeDocument/2006/relationships/image" Target="../media/image262.wmf"/><Relationship Id="rId19" Type="http://schemas.openxmlformats.org/officeDocument/2006/relationships/slideLayout" Target="../slideLayouts/slideLayout7.xml"/><Relationship Id="rId18" Type="http://schemas.openxmlformats.org/officeDocument/2006/relationships/oleObject" Target="../embeddings/oleObject304.bin"/><Relationship Id="rId17" Type="http://schemas.openxmlformats.org/officeDocument/2006/relationships/oleObject" Target="../embeddings/oleObject303.bin"/><Relationship Id="rId16" Type="http://schemas.openxmlformats.org/officeDocument/2006/relationships/oleObject" Target="../embeddings/oleObject302.bin"/><Relationship Id="rId15" Type="http://schemas.openxmlformats.org/officeDocument/2006/relationships/oleObject" Target="../embeddings/oleObject301.bin"/><Relationship Id="rId14" Type="http://schemas.openxmlformats.org/officeDocument/2006/relationships/image" Target="../media/image268.wmf"/><Relationship Id="rId13" Type="http://schemas.openxmlformats.org/officeDocument/2006/relationships/oleObject" Target="../embeddings/oleObject300.bin"/><Relationship Id="rId12" Type="http://schemas.openxmlformats.org/officeDocument/2006/relationships/image" Target="../media/image267.wmf"/><Relationship Id="rId11" Type="http://schemas.openxmlformats.org/officeDocument/2006/relationships/oleObject" Target="../embeddings/oleObject299.bin"/><Relationship Id="rId10" Type="http://schemas.openxmlformats.org/officeDocument/2006/relationships/image" Target="../media/image266.wmf"/><Relationship Id="rId1" Type="http://schemas.openxmlformats.org/officeDocument/2006/relationships/oleObject" Target="../embeddings/oleObject294.bin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9.bin"/><Relationship Id="rId8" Type="http://schemas.openxmlformats.org/officeDocument/2006/relationships/image" Target="../media/image272.wmf"/><Relationship Id="rId7" Type="http://schemas.openxmlformats.org/officeDocument/2006/relationships/oleObject" Target="../embeddings/oleObject308.bin"/><Relationship Id="rId6" Type="http://schemas.openxmlformats.org/officeDocument/2006/relationships/image" Target="../media/image271.wmf"/><Relationship Id="rId5" Type="http://schemas.openxmlformats.org/officeDocument/2006/relationships/oleObject" Target="../embeddings/oleObject307.bin"/><Relationship Id="rId4" Type="http://schemas.openxmlformats.org/officeDocument/2006/relationships/image" Target="../media/image270.wmf"/><Relationship Id="rId3" Type="http://schemas.openxmlformats.org/officeDocument/2006/relationships/oleObject" Target="../embeddings/oleObject306.bin"/><Relationship Id="rId26" Type="http://schemas.openxmlformats.org/officeDocument/2006/relationships/vmlDrawing" Target="../drawings/vmlDrawing43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280.png"/><Relationship Id="rId23" Type="http://schemas.openxmlformats.org/officeDocument/2006/relationships/oleObject" Target="../embeddings/oleObject316.bin"/><Relationship Id="rId22" Type="http://schemas.openxmlformats.org/officeDocument/2006/relationships/image" Target="../media/image279.png"/><Relationship Id="rId21" Type="http://schemas.openxmlformats.org/officeDocument/2006/relationships/oleObject" Target="../embeddings/oleObject315.bin"/><Relationship Id="rId20" Type="http://schemas.openxmlformats.org/officeDocument/2006/relationships/image" Target="../media/image278.png"/><Relationship Id="rId2" Type="http://schemas.openxmlformats.org/officeDocument/2006/relationships/image" Target="../media/image269.wmf"/><Relationship Id="rId19" Type="http://schemas.openxmlformats.org/officeDocument/2006/relationships/oleObject" Target="../embeddings/oleObject314.bin"/><Relationship Id="rId18" Type="http://schemas.openxmlformats.org/officeDocument/2006/relationships/image" Target="../media/image277.png"/><Relationship Id="rId17" Type="http://schemas.openxmlformats.org/officeDocument/2006/relationships/oleObject" Target="../embeddings/oleObject313.bin"/><Relationship Id="rId16" Type="http://schemas.openxmlformats.org/officeDocument/2006/relationships/image" Target="../media/image276.wmf"/><Relationship Id="rId15" Type="http://schemas.openxmlformats.org/officeDocument/2006/relationships/oleObject" Target="../embeddings/oleObject312.bin"/><Relationship Id="rId14" Type="http://schemas.openxmlformats.org/officeDocument/2006/relationships/image" Target="../media/image275.wmf"/><Relationship Id="rId13" Type="http://schemas.openxmlformats.org/officeDocument/2006/relationships/oleObject" Target="../embeddings/oleObject311.bin"/><Relationship Id="rId12" Type="http://schemas.openxmlformats.org/officeDocument/2006/relationships/image" Target="../media/image274.wmf"/><Relationship Id="rId11" Type="http://schemas.openxmlformats.org/officeDocument/2006/relationships/oleObject" Target="../embeddings/oleObject310.bin"/><Relationship Id="rId10" Type="http://schemas.openxmlformats.org/officeDocument/2006/relationships/image" Target="../media/image273.wmf"/><Relationship Id="rId1" Type="http://schemas.openxmlformats.org/officeDocument/2006/relationships/oleObject" Target="../embeddings/oleObject305.bin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2.bin"/><Relationship Id="rId8" Type="http://schemas.openxmlformats.org/officeDocument/2006/relationships/oleObject" Target="../embeddings/oleObject321.bin"/><Relationship Id="rId7" Type="http://schemas.openxmlformats.org/officeDocument/2006/relationships/oleObject" Target="../embeddings/oleObject320.bin"/><Relationship Id="rId6" Type="http://schemas.openxmlformats.org/officeDocument/2006/relationships/image" Target="../media/image283.wmf"/><Relationship Id="rId5" Type="http://schemas.openxmlformats.org/officeDocument/2006/relationships/oleObject" Target="../embeddings/oleObject319.bin"/><Relationship Id="rId4" Type="http://schemas.openxmlformats.org/officeDocument/2006/relationships/image" Target="../media/image282.wmf"/><Relationship Id="rId3" Type="http://schemas.openxmlformats.org/officeDocument/2006/relationships/oleObject" Target="../embeddings/oleObject318.bin"/><Relationship Id="rId2" Type="http://schemas.openxmlformats.org/officeDocument/2006/relationships/image" Target="../media/image281.wmf"/><Relationship Id="rId14" Type="http://schemas.openxmlformats.org/officeDocument/2006/relationships/vmlDrawing" Target="../drawings/vmlDrawing44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76.wmf"/><Relationship Id="rId11" Type="http://schemas.openxmlformats.org/officeDocument/2006/relationships/oleObject" Target="../embeddings/oleObject323.bin"/><Relationship Id="rId10" Type="http://schemas.openxmlformats.org/officeDocument/2006/relationships/image" Target="../media/image284.wmf"/><Relationship Id="rId1" Type="http://schemas.openxmlformats.org/officeDocument/2006/relationships/oleObject" Target="../embeddings/oleObject317.bin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7.bin"/><Relationship Id="rId8" Type="http://schemas.openxmlformats.org/officeDocument/2006/relationships/image" Target="../media/image289.wmf"/><Relationship Id="rId7" Type="http://schemas.openxmlformats.org/officeDocument/2006/relationships/oleObject" Target="../embeddings/oleObject326.bin"/><Relationship Id="rId6" Type="http://schemas.openxmlformats.org/officeDocument/2006/relationships/image" Target="../media/image288.png"/><Relationship Id="rId5" Type="http://schemas.openxmlformats.org/officeDocument/2006/relationships/image" Target="../media/image287.png"/><Relationship Id="rId4" Type="http://schemas.openxmlformats.org/officeDocument/2006/relationships/image" Target="../media/image286.emf"/><Relationship Id="rId3" Type="http://schemas.openxmlformats.org/officeDocument/2006/relationships/oleObject" Target="../embeddings/oleObject325.bin"/><Relationship Id="rId2" Type="http://schemas.openxmlformats.org/officeDocument/2006/relationships/image" Target="../media/image285.emf"/><Relationship Id="rId14" Type="http://schemas.openxmlformats.org/officeDocument/2006/relationships/vmlDrawing" Target="../drawings/vmlDrawing45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91.png"/><Relationship Id="rId11" Type="http://schemas.openxmlformats.org/officeDocument/2006/relationships/oleObject" Target="../embeddings/oleObject328.bin"/><Relationship Id="rId10" Type="http://schemas.openxmlformats.org/officeDocument/2006/relationships/image" Target="../media/image290.wmf"/><Relationship Id="rId1" Type="http://schemas.openxmlformats.org/officeDocument/2006/relationships/oleObject" Target="../embeddings/oleObject324.bin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5.png"/><Relationship Id="rId8" Type="http://schemas.openxmlformats.org/officeDocument/2006/relationships/image" Target="../media/image294.wmf"/><Relationship Id="rId7" Type="http://schemas.openxmlformats.org/officeDocument/2006/relationships/oleObject" Target="../embeddings/oleObject331.bin"/><Relationship Id="rId6" Type="http://schemas.openxmlformats.org/officeDocument/2006/relationships/image" Target="../media/image293.wmf"/><Relationship Id="rId5" Type="http://schemas.openxmlformats.org/officeDocument/2006/relationships/oleObject" Target="../embeddings/oleObject330.bin"/><Relationship Id="rId4" Type="http://schemas.openxmlformats.org/officeDocument/2006/relationships/image" Target="../media/image292.wmf"/><Relationship Id="rId3" Type="http://schemas.openxmlformats.org/officeDocument/2006/relationships/oleObject" Target="../embeddings/oleObject329.bin"/><Relationship Id="rId23" Type="http://schemas.openxmlformats.org/officeDocument/2006/relationships/vmlDrawing" Target="../drawings/vmlDrawing46.vml"/><Relationship Id="rId22" Type="http://schemas.openxmlformats.org/officeDocument/2006/relationships/slideLayout" Target="../slideLayouts/slideLayout7.xml"/><Relationship Id="rId21" Type="http://schemas.openxmlformats.org/officeDocument/2006/relationships/image" Target="../media/image300.wmf"/><Relationship Id="rId20" Type="http://schemas.openxmlformats.org/officeDocument/2006/relationships/oleObject" Target="../embeddings/oleObject337.bin"/><Relationship Id="rId2" Type="http://schemas.openxmlformats.org/officeDocument/2006/relationships/image" Target="../media/image288.png"/><Relationship Id="rId19" Type="http://schemas.openxmlformats.org/officeDocument/2006/relationships/image" Target="../media/image286.emf"/><Relationship Id="rId18" Type="http://schemas.openxmlformats.org/officeDocument/2006/relationships/oleObject" Target="../embeddings/oleObject336.bin"/><Relationship Id="rId17" Type="http://schemas.openxmlformats.org/officeDocument/2006/relationships/image" Target="../media/image299.wmf"/><Relationship Id="rId16" Type="http://schemas.openxmlformats.org/officeDocument/2006/relationships/oleObject" Target="../embeddings/oleObject335.bin"/><Relationship Id="rId15" Type="http://schemas.openxmlformats.org/officeDocument/2006/relationships/image" Target="../media/image298.wmf"/><Relationship Id="rId14" Type="http://schemas.openxmlformats.org/officeDocument/2006/relationships/oleObject" Target="../embeddings/oleObject334.bin"/><Relationship Id="rId13" Type="http://schemas.openxmlformats.org/officeDocument/2006/relationships/image" Target="../media/image297.wmf"/><Relationship Id="rId12" Type="http://schemas.openxmlformats.org/officeDocument/2006/relationships/oleObject" Target="../embeddings/oleObject333.bin"/><Relationship Id="rId11" Type="http://schemas.openxmlformats.org/officeDocument/2006/relationships/image" Target="../media/image296.wmf"/><Relationship Id="rId10" Type="http://schemas.openxmlformats.org/officeDocument/2006/relationships/oleObject" Target="../embeddings/oleObject332.bin"/><Relationship Id="rId1" Type="http://schemas.openxmlformats.org/officeDocument/2006/relationships/image" Target="../media/image287.png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2.bin"/><Relationship Id="rId8" Type="http://schemas.openxmlformats.org/officeDocument/2006/relationships/image" Target="../media/image304.wmf"/><Relationship Id="rId7" Type="http://schemas.openxmlformats.org/officeDocument/2006/relationships/oleObject" Target="../embeddings/oleObject341.bin"/><Relationship Id="rId6" Type="http://schemas.openxmlformats.org/officeDocument/2006/relationships/image" Target="../media/image303.wmf"/><Relationship Id="rId5" Type="http://schemas.openxmlformats.org/officeDocument/2006/relationships/oleObject" Target="../embeddings/oleObject340.bin"/><Relationship Id="rId4" Type="http://schemas.openxmlformats.org/officeDocument/2006/relationships/image" Target="../media/image302.wmf"/><Relationship Id="rId3" Type="http://schemas.openxmlformats.org/officeDocument/2006/relationships/oleObject" Target="../embeddings/oleObject339.bin"/><Relationship Id="rId2" Type="http://schemas.openxmlformats.org/officeDocument/2006/relationships/image" Target="../media/image301.emf"/><Relationship Id="rId12" Type="http://schemas.openxmlformats.org/officeDocument/2006/relationships/vmlDrawing" Target="../drawings/vmlDrawing47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05.wmf"/><Relationship Id="rId1" Type="http://schemas.openxmlformats.org/officeDocument/2006/relationships/oleObject" Target="../embeddings/oleObject338.bin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7.bin"/><Relationship Id="rId8" Type="http://schemas.openxmlformats.org/officeDocument/2006/relationships/image" Target="../media/image309.wmf"/><Relationship Id="rId7" Type="http://schemas.openxmlformats.org/officeDocument/2006/relationships/oleObject" Target="../embeddings/oleObject346.bin"/><Relationship Id="rId6" Type="http://schemas.openxmlformats.org/officeDocument/2006/relationships/image" Target="../media/image308.wmf"/><Relationship Id="rId5" Type="http://schemas.openxmlformats.org/officeDocument/2006/relationships/oleObject" Target="../embeddings/oleObject345.bin"/><Relationship Id="rId4" Type="http://schemas.openxmlformats.org/officeDocument/2006/relationships/image" Target="../media/image307.wmf"/><Relationship Id="rId3" Type="http://schemas.openxmlformats.org/officeDocument/2006/relationships/oleObject" Target="../embeddings/oleObject344.bin"/><Relationship Id="rId2" Type="http://schemas.openxmlformats.org/officeDocument/2006/relationships/image" Target="../media/image306.wmf"/><Relationship Id="rId16" Type="http://schemas.openxmlformats.org/officeDocument/2006/relationships/vmlDrawing" Target="../drawings/vmlDrawing48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312.wmf"/><Relationship Id="rId13" Type="http://schemas.openxmlformats.org/officeDocument/2006/relationships/oleObject" Target="../embeddings/oleObject349.bin"/><Relationship Id="rId12" Type="http://schemas.openxmlformats.org/officeDocument/2006/relationships/image" Target="../media/image311.wmf"/><Relationship Id="rId11" Type="http://schemas.openxmlformats.org/officeDocument/2006/relationships/oleObject" Target="../embeddings/oleObject348.bin"/><Relationship Id="rId10" Type="http://schemas.openxmlformats.org/officeDocument/2006/relationships/image" Target="../media/image310.wmf"/><Relationship Id="rId1" Type="http://schemas.openxmlformats.org/officeDocument/2006/relationships/oleObject" Target="../embeddings/oleObject343.bin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8.wmf"/><Relationship Id="rId1" Type="http://schemas.openxmlformats.org/officeDocument/2006/relationships/oleObject" Target="../embeddings/oleObject350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3.wmf"/><Relationship Id="rId1" Type="http://schemas.openxmlformats.org/officeDocument/2006/relationships/oleObject" Target="../embeddings/oleObject351.bin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6.bin"/><Relationship Id="rId8" Type="http://schemas.openxmlformats.org/officeDocument/2006/relationships/image" Target="../media/image317.wmf"/><Relationship Id="rId7" Type="http://schemas.openxmlformats.org/officeDocument/2006/relationships/oleObject" Target="../embeddings/oleObject355.bin"/><Relationship Id="rId6" Type="http://schemas.openxmlformats.org/officeDocument/2006/relationships/image" Target="../media/image316.emf"/><Relationship Id="rId5" Type="http://schemas.openxmlformats.org/officeDocument/2006/relationships/oleObject" Target="../embeddings/oleObject354.bin"/><Relationship Id="rId4" Type="http://schemas.openxmlformats.org/officeDocument/2006/relationships/image" Target="../media/image315.emf"/><Relationship Id="rId3" Type="http://schemas.openxmlformats.org/officeDocument/2006/relationships/oleObject" Target="../embeddings/oleObject353.bin"/><Relationship Id="rId24" Type="http://schemas.openxmlformats.org/officeDocument/2006/relationships/vmlDrawing" Target="../drawings/vmlDrawing51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324.wmf"/><Relationship Id="rId21" Type="http://schemas.openxmlformats.org/officeDocument/2006/relationships/oleObject" Target="../embeddings/oleObject362.bin"/><Relationship Id="rId20" Type="http://schemas.openxmlformats.org/officeDocument/2006/relationships/image" Target="../media/image323.wmf"/><Relationship Id="rId2" Type="http://schemas.openxmlformats.org/officeDocument/2006/relationships/image" Target="../media/image314.emf"/><Relationship Id="rId19" Type="http://schemas.openxmlformats.org/officeDocument/2006/relationships/oleObject" Target="../embeddings/oleObject361.bin"/><Relationship Id="rId18" Type="http://schemas.openxmlformats.org/officeDocument/2006/relationships/image" Target="../media/image322.wmf"/><Relationship Id="rId17" Type="http://schemas.openxmlformats.org/officeDocument/2006/relationships/oleObject" Target="../embeddings/oleObject360.bin"/><Relationship Id="rId16" Type="http://schemas.openxmlformats.org/officeDocument/2006/relationships/image" Target="../media/image321.wmf"/><Relationship Id="rId15" Type="http://schemas.openxmlformats.org/officeDocument/2006/relationships/oleObject" Target="../embeddings/oleObject359.bin"/><Relationship Id="rId14" Type="http://schemas.openxmlformats.org/officeDocument/2006/relationships/image" Target="../media/image320.wmf"/><Relationship Id="rId13" Type="http://schemas.openxmlformats.org/officeDocument/2006/relationships/oleObject" Target="../embeddings/oleObject358.bin"/><Relationship Id="rId12" Type="http://schemas.openxmlformats.org/officeDocument/2006/relationships/image" Target="../media/image319.wmf"/><Relationship Id="rId11" Type="http://schemas.openxmlformats.org/officeDocument/2006/relationships/oleObject" Target="../embeddings/oleObject357.bin"/><Relationship Id="rId10" Type="http://schemas.openxmlformats.org/officeDocument/2006/relationships/image" Target="../media/image318.wmf"/><Relationship Id="rId1" Type="http://schemas.openxmlformats.org/officeDocument/2006/relationships/oleObject" Target="../embeddings/oleObject352.bin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2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27.png"/><Relationship Id="rId4" Type="http://schemas.openxmlformats.org/officeDocument/2006/relationships/tags" Target="../tags/tag9.xml"/><Relationship Id="rId3" Type="http://schemas.openxmlformats.org/officeDocument/2006/relationships/image" Target="../media/image326.png"/><Relationship Id="rId2" Type="http://schemas.openxmlformats.org/officeDocument/2006/relationships/image" Target="../media/image325.wmf"/><Relationship Id="rId1" Type="http://schemas.openxmlformats.org/officeDocument/2006/relationships/oleObject" Target="../embeddings/oleObject363.bin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8.bin"/><Relationship Id="rId8" Type="http://schemas.openxmlformats.org/officeDocument/2006/relationships/image" Target="../media/image331.wmf"/><Relationship Id="rId7" Type="http://schemas.openxmlformats.org/officeDocument/2006/relationships/oleObject" Target="../embeddings/oleObject367.bin"/><Relationship Id="rId6" Type="http://schemas.openxmlformats.org/officeDocument/2006/relationships/image" Target="../media/image330.wmf"/><Relationship Id="rId5" Type="http://schemas.openxmlformats.org/officeDocument/2006/relationships/oleObject" Target="../embeddings/oleObject366.bin"/><Relationship Id="rId4" Type="http://schemas.openxmlformats.org/officeDocument/2006/relationships/image" Target="../media/image329.wmf"/><Relationship Id="rId3" Type="http://schemas.openxmlformats.org/officeDocument/2006/relationships/oleObject" Target="../embeddings/oleObject365.bin"/><Relationship Id="rId20" Type="http://schemas.openxmlformats.org/officeDocument/2006/relationships/vmlDrawing" Target="../drawings/vmlDrawing53.vml"/><Relationship Id="rId2" Type="http://schemas.openxmlformats.org/officeDocument/2006/relationships/image" Target="../media/image328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336.wmf"/><Relationship Id="rId17" Type="http://schemas.openxmlformats.org/officeDocument/2006/relationships/oleObject" Target="../embeddings/oleObject372.bin"/><Relationship Id="rId16" Type="http://schemas.openxmlformats.org/officeDocument/2006/relationships/image" Target="../media/image335.wmf"/><Relationship Id="rId15" Type="http://schemas.openxmlformats.org/officeDocument/2006/relationships/oleObject" Target="../embeddings/oleObject371.bin"/><Relationship Id="rId14" Type="http://schemas.openxmlformats.org/officeDocument/2006/relationships/image" Target="../media/image334.wmf"/><Relationship Id="rId13" Type="http://schemas.openxmlformats.org/officeDocument/2006/relationships/oleObject" Target="../embeddings/oleObject370.bin"/><Relationship Id="rId12" Type="http://schemas.openxmlformats.org/officeDocument/2006/relationships/image" Target="../media/image333.wmf"/><Relationship Id="rId11" Type="http://schemas.openxmlformats.org/officeDocument/2006/relationships/oleObject" Target="../embeddings/oleObject369.bin"/><Relationship Id="rId10" Type="http://schemas.openxmlformats.org/officeDocument/2006/relationships/image" Target="../media/image332.wmf"/><Relationship Id="rId1" Type="http://schemas.openxmlformats.org/officeDocument/2006/relationships/oleObject" Target="../embeddings/oleObject364.bin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4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39.emf"/><Relationship Id="rId5" Type="http://schemas.openxmlformats.org/officeDocument/2006/relationships/oleObject" Target="../embeddings/oleObject375.bin"/><Relationship Id="rId4" Type="http://schemas.openxmlformats.org/officeDocument/2006/relationships/image" Target="../media/image338.emf"/><Relationship Id="rId3" Type="http://schemas.openxmlformats.org/officeDocument/2006/relationships/oleObject" Target="../embeddings/oleObject374.bin"/><Relationship Id="rId2" Type="http://schemas.openxmlformats.org/officeDocument/2006/relationships/image" Target="../media/image337.wmf"/><Relationship Id="rId1" Type="http://schemas.openxmlformats.org/officeDocument/2006/relationships/oleObject" Target="../embeddings/oleObject373.bin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1.xml"/><Relationship Id="rId8" Type="http://schemas.openxmlformats.org/officeDocument/2006/relationships/image" Target="../media/image343.wmf"/><Relationship Id="rId7" Type="http://schemas.openxmlformats.org/officeDocument/2006/relationships/oleObject" Target="../embeddings/oleObject379.bin"/><Relationship Id="rId6" Type="http://schemas.openxmlformats.org/officeDocument/2006/relationships/image" Target="../media/image342.wmf"/><Relationship Id="rId5" Type="http://schemas.openxmlformats.org/officeDocument/2006/relationships/oleObject" Target="../embeddings/oleObject378.bin"/><Relationship Id="rId4" Type="http://schemas.openxmlformats.org/officeDocument/2006/relationships/image" Target="../media/image341.wmf"/><Relationship Id="rId3" Type="http://schemas.openxmlformats.org/officeDocument/2006/relationships/oleObject" Target="../embeddings/oleObject377.bin"/><Relationship Id="rId2" Type="http://schemas.openxmlformats.org/officeDocument/2006/relationships/image" Target="../media/image340.wmf"/><Relationship Id="rId10" Type="http://schemas.openxmlformats.org/officeDocument/2006/relationships/vmlDrawing" Target="../drawings/vmlDrawing55.vml"/><Relationship Id="rId1" Type="http://schemas.openxmlformats.org/officeDocument/2006/relationships/oleObject" Target="../embeddings/oleObject376.bin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7.emf"/><Relationship Id="rId8" Type="http://schemas.openxmlformats.org/officeDocument/2006/relationships/oleObject" Target="../embeddings/oleObject384.bin"/><Relationship Id="rId7" Type="http://schemas.openxmlformats.org/officeDocument/2006/relationships/oleObject" Target="../embeddings/oleObject383.bin"/><Relationship Id="rId6" Type="http://schemas.openxmlformats.org/officeDocument/2006/relationships/image" Target="../media/image346.wmf"/><Relationship Id="rId5" Type="http://schemas.openxmlformats.org/officeDocument/2006/relationships/oleObject" Target="../embeddings/oleObject382.bin"/><Relationship Id="rId4" Type="http://schemas.openxmlformats.org/officeDocument/2006/relationships/image" Target="../media/image345.wmf"/><Relationship Id="rId3" Type="http://schemas.openxmlformats.org/officeDocument/2006/relationships/oleObject" Target="../embeddings/oleObject381.bin"/><Relationship Id="rId2" Type="http://schemas.openxmlformats.org/officeDocument/2006/relationships/image" Target="../media/image344.emf"/><Relationship Id="rId17" Type="http://schemas.openxmlformats.org/officeDocument/2006/relationships/vmlDrawing" Target="../drawings/vmlDrawing56.vml"/><Relationship Id="rId16" Type="http://schemas.openxmlformats.org/officeDocument/2006/relationships/slideLayout" Target="../slideLayouts/slideLayout51.xml"/><Relationship Id="rId15" Type="http://schemas.openxmlformats.org/officeDocument/2006/relationships/image" Target="../media/image349.emf"/><Relationship Id="rId14" Type="http://schemas.openxmlformats.org/officeDocument/2006/relationships/oleObject" Target="../embeddings/oleObject387.bin"/><Relationship Id="rId13" Type="http://schemas.openxmlformats.org/officeDocument/2006/relationships/image" Target="../media/image348.emf"/><Relationship Id="rId12" Type="http://schemas.openxmlformats.org/officeDocument/2006/relationships/oleObject" Target="../embeddings/oleObject386.bin"/><Relationship Id="rId11" Type="http://schemas.openxmlformats.org/officeDocument/2006/relationships/tags" Target="../tags/tag10.xml"/><Relationship Id="rId10" Type="http://schemas.openxmlformats.org/officeDocument/2006/relationships/oleObject" Target="../embeddings/oleObject385.bin"/><Relationship Id="rId1" Type="http://schemas.openxmlformats.org/officeDocument/2006/relationships/oleObject" Target="../embeddings/oleObject380.bin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2.bin"/><Relationship Id="rId8" Type="http://schemas.openxmlformats.org/officeDocument/2006/relationships/image" Target="../media/image353.wmf"/><Relationship Id="rId7" Type="http://schemas.openxmlformats.org/officeDocument/2006/relationships/oleObject" Target="../embeddings/oleObject391.bin"/><Relationship Id="rId6" Type="http://schemas.openxmlformats.org/officeDocument/2006/relationships/image" Target="../media/image352.wmf"/><Relationship Id="rId5" Type="http://schemas.openxmlformats.org/officeDocument/2006/relationships/oleObject" Target="../embeddings/oleObject390.bin"/><Relationship Id="rId4" Type="http://schemas.openxmlformats.org/officeDocument/2006/relationships/image" Target="../media/image351.wmf"/><Relationship Id="rId3" Type="http://schemas.openxmlformats.org/officeDocument/2006/relationships/oleObject" Target="../embeddings/oleObject389.bin"/><Relationship Id="rId20" Type="http://schemas.openxmlformats.org/officeDocument/2006/relationships/vmlDrawing" Target="../drawings/vmlDrawing57.vml"/><Relationship Id="rId2" Type="http://schemas.openxmlformats.org/officeDocument/2006/relationships/image" Target="../media/image350.wmf"/><Relationship Id="rId19" Type="http://schemas.openxmlformats.org/officeDocument/2006/relationships/slideLayout" Target="../slideLayouts/slideLayout51.xml"/><Relationship Id="rId18" Type="http://schemas.openxmlformats.org/officeDocument/2006/relationships/image" Target="../media/image358.wmf"/><Relationship Id="rId17" Type="http://schemas.openxmlformats.org/officeDocument/2006/relationships/oleObject" Target="../embeddings/oleObject396.bin"/><Relationship Id="rId16" Type="http://schemas.openxmlformats.org/officeDocument/2006/relationships/image" Target="../media/image357.wmf"/><Relationship Id="rId15" Type="http://schemas.openxmlformats.org/officeDocument/2006/relationships/oleObject" Target="../embeddings/oleObject395.bin"/><Relationship Id="rId14" Type="http://schemas.openxmlformats.org/officeDocument/2006/relationships/image" Target="../media/image356.wmf"/><Relationship Id="rId13" Type="http://schemas.openxmlformats.org/officeDocument/2006/relationships/oleObject" Target="../embeddings/oleObject394.bin"/><Relationship Id="rId12" Type="http://schemas.openxmlformats.org/officeDocument/2006/relationships/image" Target="../media/image355.wmf"/><Relationship Id="rId11" Type="http://schemas.openxmlformats.org/officeDocument/2006/relationships/oleObject" Target="../embeddings/oleObject393.bin"/><Relationship Id="rId10" Type="http://schemas.openxmlformats.org/officeDocument/2006/relationships/image" Target="../media/image354.wmf"/><Relationship Id="rId1" Type="http://schemas.openxmlformats.org/officeDocument/2006/relationships/oleObject" Target="../embeddings/oleObject388.bin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6.xml"/><Relationship Id="rId4" Type="http://schemas.openxmlformats.org/officeDocument/2006/relationships/image" Target="../media/image360.png"/><Relationship Id="rId3" Type="http://schemas.openxmlformats.org/officeDocument/2006/relationships/tags" Target="../tags/tag12.xml"/><Relationship Id="rId2" Type="http://schemas.openxmlformats.org/officeDocument/2006/relationships/image" Target="../media/image359.png"/><Relationship Id="rId1" Type="http://schemas.openxmlformats.org/officeDocument/2006/relationships/tags" Target="../tags/tag11.xml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1.bin"/><Relationship Id="rId8" Type="http://schemas.openxmlformats.org/officeDocument/2006/relationships/image" Target="../media/image364.emf"/><Relationship Id="rId7" Type="http://schemas.openxmlformats.org/officeDocument/2006/relationships/oleObject" Target="../embeddings/oleObject400.bin"/><Relationship Id="rId6" Type="http://schemas.openxmlformats.org/officeDocument/2006/relationships/image" Target="../media/image363.emf"/><Relationship Id="rId5" Type="http://schemas.openxmlformats.org/officeDocument/2006/relationships/oleObject" Target="../embeddings/oleObject399.bin"/><Relationship Id="rId4" Type="http://schemas.openxmlformats.org/officeDocument/2006/relationships/image" Target="../media/image362.emf"/><Relationship Id="rId34" Type="http://schemas.openxmlformats.org/officeDocument/2006/relationships/vmlDrawing" Target="../drawings/vmlDrawing58.vml"/><Relationship Id="rId33" Type="http://schemas.openxmlformats.org/officeDocument/2006/relationships/slideLayout" Target="../slideLayouts/slideLayout51.xml"/><Relationship Id="rId32" Type="http://schemas.openxmlformats.org/officeDocument/2006/relationships/image" Target="../media/image376.emf"/><Relationship Id="rId31" Type="http://schemas.openxmlformats.org/officeDocument/2006/relationships/oleObject" Target="../embeddings/oleObject412.bin"/><Relationship Id="rId30" Type="http://schemas.openxmlformats.org/officeDocument/2006/relationships/image" Target="../media/image375.emf"/><Relationship Id="rId3" Type="http://schemas.openxmlformats.org/officeDocument/2006/relationships/oleObject" Target="../embeddings/oleObject398.bin"/><Relationship Id="rId29" Type="http://schemas.openxmlformats.org/officeDocument/2006/relationships/oleObject" Target="../embeddings/oleObject411.bin"/><Relationship Id="rId28" Type="http://schemas.openxmlformats.org/officeDocument/2006/relationships/image" Target="../media/image374.emf"/><Relationship Id="rId27" Type="http://schemas.openxmlformats.org/officeDocument/2006/relationships/oleObject" Target="../embeddings/oleObject410.bin"/><Relationship Id="rId26" Type="http://schemas.openxmlformats.org/officeDocument/2006/relationships/image" Target="../media/image373.emf"/><Relationship Id="rId25" Type="http://schemas.openxmlformats.org/officeDocument/2006/relationships/oleObject" Target="../embeddings/oleObject409.bin"/><Relationship Id="rId24" Type="http://schemas.openxmlformats.org/officeDocument/2006/relationships/image" Target="../media/image372.emf"/><Relationship Id="rId23" Type="http://schemas.openxmlformats.org/officeDocument/2006/relationships/oleObject" Target="../embeddings/oleObject408.bin"/><Relationship Id="rId22" Type="http://schemas.openxmlformats.org/officeDocument/2006/relationships/image" Target="../media/image371.emf"/><Relationship Id="rId21" Type="http://schemas.openxmlformats.org/officeDocument/2006/relationships/oleObject" Target="../embeddings/oleObject407.bin"/><Relationship Id="rId20" Type="http://schemas.openxmlformats.org/officeDocument/2006/relationships/image" Target="../media/image370.emf"/><Relationship Id="rId2" Type="http://schemas.openxmlformats.org/officeDocument/2006/relationships/image" Target="../media/image361.emf"/><Relationship Id="rId19" Type="http://schemas.openxmlformats.org/officeDocument/2006/relationships/oleObject" Target="../embeddings/oleObject406.bin"/><Relationship Id="rId18" Type="http://schemas.openxmlformats.org/officeDocument/2006/relationships/image" Target="../media/image369.emf"/><Relationship Id="rId17" Type="http://schemas.openxmlformats.org/officeDocument/2006/relationships/oleObject" Target="../embeddings/oleObject405.bin"/><Relationship Id="rId16" Type="http://schemas.openxmlformats.org/officeDocument/2006/relationships/image" Target="../media/image368.emf"/><Relationship Id="rId15" Type="http://schemas.openxmlformats.org/officeDocument/2006/relationships/oleObject" Target="../embeddings/oleObject404.bin"/><Relationship Id="rId14" Type="http://schemas.openxmlformats.org/officeDocument/2006/relationships/image" Target="../media/image367.emf"/><Relationship Id="rId13" Type="http://schemas.openxmlformats.org/officeDocument/2006/relationships/oleObject" Target="../embeddings/oleObject403.bin"/><Relationship Id="rId12" Type="http://schemas.openxmlformats.org/officeDocument/2006/relationships/image" Target="../media/image366.emf"/><Relationship Id="rId11" Type="http://schemas.openxmlformats.org/officeDocument/2006/relationships/oleObject" Target="../embeddings/oleObject402.bin"/><Relationship Id="rId10" Type="http://schemas.openxmlformats.org/officeDocument/2006/relationships/image" Target="../media/image365.emf"/><Relationship Id="rId1" Type="http://schemas.openxmlformats.org/officeDocument/2006/relationships/oleObject" Target="../embeddings/oleObject397.bin"/></Relationships>
</file>

<file path=ppt/slides/_rels/slide6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0.emf"/><Relationship Id="rId8" Type="http://schemas.openxmlformats.org/officeDocument/2006/relationships/oleObject" Target="../embeddings/oleObject416.bin"/><Relationship Id="rId7" Type="http://schemas.openxmlformats.org/officeDocument/2006/relationships/hyperlink" Target="glys.swf" TargetMode="External"/><Relationship Id="rId6" Type="http://schemas.openxmlformats.org/officeDocument/2006/relationships/image" Target="../media/image379.emf"/><Relationship Id="rId5" Type="http://schemas.openxmlformats.org/officeDocument/2006/relationships/oleObject" Target="../embeddings/oleObject415.bin"/><Relationship Id="rId4" Type="http://schemas.openxmlformats.org/officeDocument/2006/relationships/image" Target="../media/image378.emf"/><Relationship Id="rId3" Type="http://schemas.openxmlformats.org/officeDocument/2006/relationships/oleObject" Target="../embeddings/oleObject414.bin"/><Relationship Id="rId21" Type="http://schemas.openxmlformats.org/officeDocument/2006/relationships/vmlDrawing" Target="../drawings/vmlDrawing59.vml"/><Relationship Id="rId20" Type="http://schemas.openxmlformats.org/officeDocument/2006/relationships/slideLayout" Target="../slideLayouts/slideLayout51.xml"/><Relationship Id="rId2" Type="http://schemas.openxmlformats.org/officeDocument/2006/relationships/image" Target="../media/image377.emf"/><Relationship Id="rId19" Type="http://schemas.openxmlformats.org/officeDocument/2006/relationships/image" Target="../media/image385.emf"/><Relationship Id="rId18" Type="http://schemas.openxmlformats.org/officeDocument/2006/relationships/oleObject" Target="../embeddings/oleObject421.bin"/><Relationship Id="rId17" Type="http://schemas.openxmlformats.org/officeDocument/2006/relationships/image" Target="../media/image384.emf"/><Relationship Id="rId16" Type="http://schemas.openxmlformats.org/officeDocument/2006/relationships/oleObject" Target="../embeddings/oleObject420.bin"/><Relationship Id="rId15" Type="http://schemas.openxmlformats.org/officeDocument/2006/relationships/image" Target="../media/image383.emf"/><Relationship Id="rId14" Type="http://schemas.openxmlformats.org/officeDocument/2006/relationships/oleObject" Target="../embeddings/oleObject419.bin"/><Relationship Id="rId13" Type="http://schemas.openxmlformats.org/officeDocument/2006/relationships/image" Target="../media/image382.emf"/><Relationship Id="rId12" Type="http://schemas.openxmlformats.org/officeDocument/2006/relationships/oleObject" Target="../embeddings/oleObject418.bin"/><Relationship Id="rId11" Type="http://schemas.openxmlformats.org/officeDocument/2006/relationships/image" Target="../media/image381.emf"/><Relationship Id="rId10" Type="http://schemas.openxmlformats.org/officeDocument/2006/relationships/oleObject" Target="../embeddings/oleObject417.bin"/><Relationship Id="rId1" Type="http://schemas.openxmlformats.org/officeDocument/2006/relationships/oleObject" Target="../embeddings/oleObject413.bin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26.bin"/><Relationship Id="rId8" Type="http://schemas.openxmlformats.org/officeDocument/2006/relationships/image" Target="../media/image389.wmf"/><Relationship Id="rId7" Type="http://schemas.openxmlformats.org/officeDocument/2006/relationships/oleObject" Target="../embeddings/oleObject425.bin"/><Relationship Id="rId6" Type="http://schemas.openxmlformats.org/officeDocument/2006/relationships/image" Target="../media/image388.wmf"/><Relationship Id="rId5" Type="http://schemas.openxmlformats.org/officeDocument/2006/relationships/oleObject" Target="../embeddings/oleObject424.bin"/><Relationship Id="rId4" Type="http://schemas.openxmlformats.org/officeDocument/2006/relationships/image" Target="../media/image387.wmf"/><Relationship Id="rId3" Type="http://schemas.openxmlformats.org/officeDocument/2006/relationships/oleObject" Target="../embeddings/oleObject423.bin"/><Relationship Id="rId29" Type="http://schemas.openxmlformats.org/officeDocument/2006/relationships/vmlDrawing" Target="../drawings/vmlDrawing60.vml"/><Relationship Id="rId28" Type="http://schemas.openxmlformats.org/officeDocument/2006/relationships/slideLayout" Target="../slideLayouts/slideLayout51.xml"/><Relationship Id="rId27" Type="http://schemas.openxmlformats.org/officeDocument/2006/relationships/image" Target="../media/image398.wmf"/><Relationship Id="rId26" Type="http://schemas.openxmlformats.org/officeDocument/2006/relationships/oleObject" Target="../embeddings/oleObject435.bin"/><Relationship Id="rId25" Type="http://schemas.openxmlformats.org/officeDocument/2006/relationships/image" Target="../media/image397.wmf"/><Relationship Id="rId24" Type="http://schemas.openxmlformats.org/officeDocument/2006/relationships/oleObject" Target="../embeddings/oleObject434.bin"/><Relationship Id="rId23" Type="http://schemas.openxmlformats.org/officeDocument/2006/relationships/image" Target="../media/image396.wmf"/><Relationship Id="rId22" Type="http://schemas.openxmlformats.org/officeDocument/2006/relationships/oleObject" Target="../embeddings/oleObject433.bin"/><Relationship Id="rId21" Type="http://schemas.openxmlformats.org/officeDocument/2006/relationships/oleObject" Target="../embeddings/oleObject432.bin"/><Relationship Id="rId20" Type="http://schemas.openxmlformats.org/officeDocument/2006/relationships/image" Target="../media/image395.wmf"/><Relationship Id="rId2" Type="http://schemas.openxmlformats.org/officeDocument/2006/relationships/image" Target="../media/image386.wmf"/><Relationship Id="rId19" Type="http://schemas.openxmlformats.org/officeDocument/2006/relationships/oleObject" Target="../embeddings/oleObject431.bin"/><Relationship Id="rId18" Type="http://schemas.openxmlformats.org/officeDocument/2006/relationships/image" Target="../media/image394.wmf"/><Relationship Id="rId17" Type="http://schemas.openxmlformats.org/officeDocument/2006/relationships/oleObject" Target="../embeddings/oleObject430.bin"/><Relationship Id="rId16" Type="http://schemas.openxmlformats.org/officeDocument/2006/relationships/image" Target="../media/image393.wmf"/><Relationship Id="rId15" Type="http://schemas.openxmlformats.org/officeDocument/2006/relationships/oleObject" Target="../embeddings/oleObject429.bin"/><Relationship Id="rId14" Type="http://schemas.openxmlformats.org/officeDocument/2006/relationships/image" Target="../media/image392.wmf"/><Relationship Id="rId13" Type="http://schemas.openxmlformats.org/officeDocument/2006/relationships/oleObject" Target="../embeddings/oleObject428.bin"/><Relationship Id="rId12" Type="http://schemas.openxmlformats.org/officeDocument/2006/relationships/image" Target="../media/image391.wmf"/><Relationship Id="rId11" Type="http://schemas.openxmlformats.org/officeDocument/2006/relationships/oleObject" Target="../embeddings/oleObject427.bin"/><Relationship Id="rId10" Type="http://schemas.openxmlformats.org/officeDocument/2006/relationships/image" Target="../media/image390.wmf"/><Relationship Id="rId1" Type="http://schemas.openxmlformats.org/officeDocument/2006/relationships/oleObject" Target="../embeddings/oleObject422.bin"/></Relationships>
</file>

<file path=ppt/slides/_rels/slide6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40.bin"/><Relationship Id="rId8" Type="http://schemas.openxmlformats.org/officeDocument/2006/relationships/image" Target="../media/image402.wmf"/><Relationship Id="rId7" Type="http://schemas.openxmlformats.org/officeDocument/2006/relationships/oleObject" Target="../embeddings/oleObject439.bin"/><Relationship Id="rId6" Type="http://schemas.openxmlformats.org/officeDocument/2006/relationships/image" Target="../media/image401.wmf"/><Relationship Id="rId5" Type="http://schemas.openxmlformats.org/officeDocument/2006/relationships/oleObject" Target="../embeddings/oleObject438.bin"/><Relationship Id="rId4" Type="http://schemas.openxmlformats.org/officeDocument/2006/relationships/image" Target="../media/image400.wmf"/><Relationship Id="rId39" Type="http://schemas.openxmlformats.org/officeDocument/2006/relationships/vmlDrawing" Target="../drawings/vmlDrawing61.vml"/><Relationship Id="rId38" Type="http://schemas.openxmlformats.org/officeDocument/2006/relationships/slideLayout" Target="../slideLayouts/slideLayout51.xml"/><Relationship Id="rId37" Type="http://schemas.openxmlformats.org/officeDocument/2006/relationships/image" Target="../media/image393.wmf"/><Relationship Id="rId36" Type="http://schemas.openxmlformats.org/officeDocument/2006/relationships/oleObject" Target="../embeddings/oleObject454.bin"/><Relationship Id="rId35" Type="http://schemas.openxmlformats.org/officeDocument/2006/relationships/image" Target="../media/image392.wmf"/><Relationship Id="rId34" Type="http://schemas.openxmlformats.org/officeDocument/2006/relationships/oleObject" Target="../embeddings/oleObject453.bin"/><Relationship Id="rId33" Type="http://schemas.openxmlformats.org/officeDocument/2006/relationships/image" Target="../media/image398.wmf"/><Relationship Id="rId32" Type="http://schemas.openxmlformats.org/officeDocument/2006/relationships/oleObject" Target="../embeddings/oleObject452.bin"/><Relationship Id="rId31" Type="http://schemas.openxmlformats.org/officeDocument/2006/relationships/image" Target="../media/image397.wmf"/><Relationship Id="rId30" Type="http://schemas.openxmlformats.org/officeDocument/2006/relationships/oleObject" Target="../embeddings/oleObject451.bin"/><Relationship Id="rId3" Type="http://schemas.openxmlformats.org/officeDocument/2006/relationships/oleObject" Target="../embeddings/oleObject437.bin"/><Relationship Id="rId29" Type="http://schemas.openxmlformats.org/officeDocument/2006/relationships/image" Target="../media/image396.wmf"/><Relationship Id="rId28" Type="http://schemas.openxmlformats.org/officeDocument/2006/relationships/oleObject" Target="../embeddings/oleObject450.bin"/><Relationship Id="rId27" Type="http://schemas.openxmlformats.org/officeDocument/2006/relationships/oleObject" Target="../embeddings/oleObject449.bin"/><Relationship Id="rId26" Type="http://schemas.openxmlformats.org/officeDocument/2006/relationships/image" Target="../media/image395.wmf"/><Relationship Id="rId25" Type="http://schemas.openxmlformats.org/officeDocument/2006/relationships/oleObject" Target="../embeddings/oleObject448.bin"/><Relationship Id="rId24" Type="http://schemas.openxmlformats.org/officeDocument/2006/relationships/image" Target="../media/image394.wmf"/><Relationship Id="rId23" Type="http://schemas.openxmlformats.org/officeDocument/2006/relationships/oleObject" Target="../embeddings/oleObject447.bin"/><Relationship Id="rId22" Type="http://schemas.openxmlformats.org/officeDocument/2006/relationships/image" Target="../media/image407.wmf"/><Relationship Id="rId21" Type="http://schemas.openxmlformats.org/officeDocument/2006/relationships/oleObject" Target="../embeddings/oleObject446.bin"/><Relationship Id="rId20" Type="http://schemas.openxmlformats.org/officeDocument/2006/relationships/image" Target="../media/image406.wmf"/><Relationship Id="rId2" Type="http://schemas.openxmlformats.org/officeDocument/2006/relationships/image" Target="../media/image399.wmf"/><Relationship Id="rId19" Type="http://schemas.openxmlformats.org/officeDocument/2006/relationships/oleObject" Target="../embeddings/oleObject445.bin"/><Relationship Id="rId18" Type="http://schemas.openxmlformats.org/officeDocument/2006/relationships/image" Target="../media/image405.wmf"/><Relationship Id="rId17" Type="http://schemas.openxmlformats.org/officeDocument/2006/relationships/oleObject" Target="../embeddings/oleObject444.bin"/><Relationship Id="rId16" Type="http://schemas.openxmlformats.org/officeDocument/2006/relationships/image" Target="../media/image404.wmf"/><Relationship Id="rId15" Type="http://schemas.openxmlformats.org/officeDocument/2006/relationships/oleObject" Target="../embeddings/oleObject443.bin"/><Relationship Id="rId14" Type="http://schemas.openxmlformats.org/officeDocument/2006/relationships/image" Target="../media/image387.wmf"/><Relationship Id="rId13" Type="http://schemas.openxmlformats.org/officeDocument/2006/relationships/oleObject" Target="../embeddings/oleObject442.bin"/><Relationship Id="rId12" Type="http://schemas.openxmlformats.org/officeDocument/2006/relationships/image" Target="../media/image386.wmf"/><Relationship Id="rId11" Type="http://schemas.openxmlformats.org/officeDocument/2006/relationships/oleObject" Target="../embeddings/oleObject441.bin"/><Relationship Id="rId10" Type="http://schemas.openxmlformats.org/officeDocument/2006/relationships/image" Target="../media/image403.wmf"/><Relationship Id="rId1" Type="http://schemas.openxmlformats.org/officeDocument/2006/relationships/oleObject" Target="../embeddings/oleObject436.bin"/></Relationships>
</file>

<file path=ppt/slides/_rels/slide68.xml.rels><?xml version="1.0" encoding="UTF-8" standalone="yes"?>
<Relationships xmlns="http://schemas.openxmlformats.org/package/2006/relationships"><Relationship Id="rId9" Type="http://schemas.openxmlformats.org/officeDocument/2006/relationships/audio" Target="../media/audio2.wav"/><Relationship Id="rId8" Type="http://schemas.openxmlformats.org/officeDocument/2006/relationships/image" Target="../media/image411.wmf"/><Relationship Id="rId7" Type="http://schemas.openxmlformats.org/officeDocument/2006/relationships/oleObject" Target="../embeddings/oleObject458.bin"/><Relationship Id="rId6" Type="http://schemas.openxmlformats.org/officeDocument/2006/relationships/image" Target="../media/image410.wmf"/><Relationship Id="rId5" Type="http://schemas.openxmlformats.org/officeDocument/2006/relationships/oleObject" Target="../embeddings/oleObject457.bin"/><Relationship Id="rId4" Type="http://schemas.openxmlformats.org/officeDocument/2006/relationships/image" Target="../media/image409.wmf"/><Relationship Id="rId3" Type="http://schemas.openxmlformats.org/officeDocument/2006/relationships/oleObject" Target="../embeddings/oleObject456.bin"/><Relationship Id="rId2" Type="http://schemas.openxmlformats.org/officeDocument/2006/relationships/image" Target="../media/image408.wmf"/><Relationship Id="rId11" Type="http://schemas.openxmlformats.org/officeDocument/2006/relationships/vmlDrawing" Target="../drawings/vmlDrawing62.vml"/><Relationship Id="rId10" Type="http://schemas.openxmlformats.org/officeDocument/2006/relationships/slideLayout" Target="../slideLayouts/slideLayout51.xml"/><Relationship Id="rId1" Type="http://schemas.openxmlformats.org/officeDocument/2006/relationships/oleObject" Target="../embeddings/oleObject455.bin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63.bin"/><Relationship Id="rId8" Type="http://schemas.openxmlformats.org/officeDocument/2006/relationships/image" Target="../media/image415.wmf"/><Relationship Id="rId7" Type="http://schemas.openxmlformats.org/officeDocument/2006/relationships/oleObject" Target="../embeddings/oleObject462.bin"/><Relationship Id="rId6" Type="http://schemas.openxmlformats.org/officeDocument/2006/relationships/image" Target="../media/image414.wmf"/><Relationship Id="rId5" Type="http://schemas.openxmlformats.org/officeDocument/2006/relationships/oleObject" Target="../embeddings/oleObject461.bin"/><Relationship Id="rId42" Type="http://schemas.openxmlformats.org/officeDocument/2006/relationships/vmlDrawing" Target="../drawings/vmlDrawing63.vml"/><Relationship Id="rId41" Type="http://schemas.openxmlformats.org/officeDocument/2006/relationships/slideLayout" Target="../slideLayouts/slideLayout51.xml"/><Relationship Id="rId40" Type="http://schemas.openxmlformats.org/officeDocument/2006/relationships/audio" Target="../media/audio2.wav"/><Relationship Id="rId4" Type="http://schemas.openxmlformats.org/officeDocument/2006/relationships/image" Target="../media/image413.wmf"/><Relationship Id="rId39" Type="http://schemas.openxmlformats.org/officeDocument/2006/relationships/image" Target="../media/image430.wmf"/><Relationship Id="rId38" Type="http://schemas.openxmlformats.org/officeDocument/2006/relationships/oleObject" Target="../embeddings/oleObject478.bin"/><Relationship Id="rId37" Type="http://schemas.openxmlformats.org/officeDocument/2006/relationships/image" Target="../media/image429.wmf"/><Relationship Id="rId36" Type="http://schemas.openxmlformats.org/officeDocument/2006/relationships/oleObject" Target="../embeddings/oleObject477.bin"/><Relationship Id="rId35" Type="http://schemas.openxmlformats.org/officeDocument/2006/relationships/image" Target="../media/image428.wmf"/><Relationship Id="rId34" Type="http://schemas.openxmlformats.org/officeDocument/2006/relationships/oleObject" Target="../embeddings/oleObject476.bin"/><Relationship Id="rId33" Type="http://schemas.openxmlformats.org/officeDocument/2006/relationships/image" Target="../media/image427.wmf"/><Relationship Id="rId32" Type="http://schemas.openxmlformats.org/officeDocument/2006/relationships/oleObject" Target="../embeddings/oleObject475.bin"/><Relationship Id="rId31" Type="http://schemas.openxmlformats.org/officeDocument/2006/relationships/image" Target="../media/image426.wmf"/><Relationship Id="rId30" Type="http://schemas.openxmlformats.org/officeDocument/2006/relationships/oleObject" Target="../embeddings/oleObject474.bin"/><Relationship Id="rId3" Type="http://schemas.openxmlformats.org/officeDocument/2006/relationships/oleObject" Target="../embeddings/oleObject460.bin"/><Relationship Id="rId29" Type="http://schemas.openxmlformats.org/officeDocument/2006/relationships/image" Target="../media/image425.wmf"/><Relationship Id="rId28" Type="http://schemas.openxmlformats.org/officeDocument/2006/relationships/oleObject" Target="../embeddings/oleObject473.bin"/><Relationship Id="rId27" Type="http://schemas.openxmlformats.org/officeDocument/2006/relationships/image" Target="../media/image424.wmf"/><Relationship Id="rId26" Type="http://schemas.openxmlformats.org/officeDocument/2006/relationships/oleObject" Target="../embeddings/oleObject472.bin"/><Relationship Id="rId25" Type="http://schemas.openxmlformats.org/officeDocument/2006/relationships/image" Target="../media/image423.wmf"/><Relationship Id="rId24" Type="http://schemas.openxmlformats.org/officeDocument/2006/relationships/oleObject" Target="../embeddings/oleObject471.bin"/><Relationship Id="rId23" Type="http://schemas.openxmlformats.org/officeDocument/2006/relationships/image" Target="../media/image422.wmf"/><Relationship Id="rId22" Type="http://schemas.openxmlformats.org/officeDocument/2006/relationships/oleObject" Target="../embeddings/oleObject470.bin"/><Relationship Id="rId21" Type="http://schemas.openxmlformats.org/officeDocument/2006/relationships/image" Target="../media/image421.wmf"/><Relationship Id="rId20" Type="http://schemas.openxmlformats.org/officeDocument/2006/relationships/oleObject" Target="../embeddings/oleObject469.bin"/><Relationship Id="rId2" Type="http://schemas.openxmlformats.org/officeDocument/2006/relationships/image" Target="../media/image412.wmf"/><Relationship Id="rId19" Type="http://schemas.openxmlformats.org/officeDocument/2006/relationships/image" Target="../media/image420.wmf"/><Relationship Id="rId18" Type="http://schemas.openxmlformats.org/officeDocument/2006/relationships/oleObject" Target="../embeddings/oleObject468.bin"/><Relationship Id="rId17" Type="http://schemas.openxmlformats.org/officeDocument/2006/relationships/image" Target="../media/image419.wmf"/><Relationship Id="rId16" Type="http://schemas.openxmlformats.org/officeDocument/2006/relationships/oleObject" Target="../embeddings/oleObject467.bin"/><Relationship Id="rId15" Type="http://schemas.openxmlformats.org/officeDocument/2006/relationships/image" Target="../media/image418.wmf"/><Relationship Id="rId14" Type="http://schemas.openxmlformats.org/officeDocument/2006/relationships/oleObject" Target="../embeddings/oleObject466.bin"/><Relationship Id="rId13" Type="http://schemas.openxmlformats.org/officeDocument/2006/relationships/image" Target="../media/image417.wmf"/><Relationship Id="rId12" Type="http://schemas.openxmlformats.org/officeDocument/2006/relationships/oleObject" Target="../embeddings/oleObject465.bin"/><Relationship Id="rId11" Type="http://schemas.openxmlformats.org/officeDocument/2006/relationships/oleObject" Target="../embeddings/oleObject464.bin"/><Relationship Id="rId10" Type="http://schemas.openxmlformats.org/officeDocument/2006/relationships/image" Target="../media/image416.wmf"/><Relationship Id="rId1" Type="http://schemas.openxmlformats.org/officeDocument/2006/relationships/oleObject" Target="../embeddings/oleObject459.bin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83.bin"/><Relationship Id="rId8" Type="http://schemas.openxmlformats.org/officeDocument/2006/relationships/image" Target="../media/image434.wmf"/><Relationship Id="rId7" Type="http://schemas.openxmlformats.org/officeDocument/2006/relationships/oleObject" Target="../embeddings/oleObject482.bin"/><Relationship Id="rId6" Type="http://schemas.openxmlformats.org/officeDocument/2006/relationships/image" Target="../media/image433.wmf"/><Relationship Id="rId5" Type="http://schemas.openxmlformats.org/officeDocument/2006/relationships/oleObject" Target="../embeddings/oleObject481.bin"/><Relationship Id="rId4" Type="http://schemas.openxmlformats.org/officeDocument/2006/relationships/image" Target="../media/image432.wmf"/><Relationship Id="rId3" Type="http://schemas.openxmlformats.org/officeDocument/2006/relationships/oleObject" Target="../embeddings/oleObject480.bin"/><Relationship Id="rId21" Type="http://schemas.openxmlformats.org/officeDocument/2006/relationships/vmlDrawing" Target="../drawings/vmlDrawing64.vml"/><Relationship Id="rId20" Type="http://schemas.openxmlformats.org/officeDocument/2006/relationships/slideLayout" Target="../slideLayouts/slideLayout50.xml"/><Relationship Id="rId2" Type="http://schemas.openxmlformats.org/officeDocument/2006/relationships/image" Target="../media/image431.wmf"/><Relationship Id="rId19" Type="http://schemas.openxmlformats.org/officeDocument/2006/relationships/image" Target="../media/image440.png"/><Relationship Id="rId18" Type="http://schemas.openxmlformats.org/officeDocument/2006/relationships/image" Target="../media/image439.wmf"/><Relationship Id="rId17" Type="http://schemas.openxmlformats.org/officeDocument/2006/relationships/oleObject" Target="../embeddings/oleObject487.bin"/><Relationship Id="rId16" Type="http://schemas.openxmlformats.org/officeDocument/2006/relationships/image" Target="../media/image438.wmf"/><Relationship Id="rId15" Type="http://schemas.openxmlformats.org/officeDocument/2006/relationships/oleObject" Target="../embeddings/oleObject486.bin"/><Relationship Id="rId14" Type="http://schemas.openxmlformats.org/officeDocument/2006/relationships/image" Target="../media/image437.wmf"/><Relationship Id="rId13" Type="http://schemas.openxmlformats.org/officeDocument/2006/relationships/oleObject" Target="../embeddings/oleObject485.bin"/><Relationship Id="rId12" Type="http://schemas.openxmlformats.org/officeDocument/2006/relationships/image" Target="../media/image436.wmf"/><Relationship Id="rId11" Type="http://schemas.openxmlformats.org/officeDocument/2006/relationships/oleObject" Target="../embeddings/oleObject484.bin"/><Relationship Id="rId10" Type="http://schemas.openxmlformats.org/officeDocument/2006/relationships/image" Target="../media/image435.wmf"/><Relationship Id="rId1" Type="http://schemas.openxmlformats.org/officeDocument/2006/relationships/oleObject" Target="../embeddings/oleObject479.bin"/></Relationships>
</file>

<file path=ppt/slides/_rels/slide7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4.png"/><Relationship Id="rId8" Type="http://schemas.openxmlformats.org/officeDocument/2006/relationships/image" Target="../media/image439.wmf"/><Relationship Id="rId7" Type="http://schemas.openxmlformats.org/officeDocument/2006/relationships/oleObject" Target="../embeddings/oleObject491.bin"/><Relationship Id="rId6" Type="http://schemas.openxmlformats.org/officeDocument/2006/relationships/image" Target="../media/image443.wmf"/><Relationship Id="rId5" Type="http://schemas.openxmlformats.org/officeDocument/2006/relationships/oleObject" Target="../embeddings/oleObject490.bin"/><Relationship Id="rId4" Type="http://schemas.openxmlformats.org/officeDocument/2006/relationships/image" Target="../media/image442.wmf"/><Relationship Id="rId3" Type="http://schemas.openxmlformats.org/officeDocument/2006/relationships/oleObject" Target="../embeddings/oleObject489.bin"/><Relationship Id="rId2" Type="http://schemas.openxmlformats.org/officeDocument/2006/relationships/image" Target="../media/image441.wmf"/><Relationship Id="rId11" Type="http://schemas.openxmlformats.org/officeDocument/2006/relationships/vmlDrawing" Target="../drawings/vmlDrawing65.vml"/><Relationship Id="rId10" Type="http://schemas.openxmlformats.org/officeDocument/2006/relationships/slideLayout" Target="../slideLayouts/slideLayout56.xml"/><Relationship Id="rId1" Type="http://schemas.openxmlformats.org/officeDocument/2006/relationships/oleObject" Target="../embeddings/oleObject488.bin"/></Relationships>
</file>

<file path=ppt/slides/_rels/slide7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6.bin"/><Relationship Id="rId8" Type="http://schemas.openxmlformats.org/officeDocument/2006/relationships/image" Target="../media/image429.wmf"/><Relationship Id="rId7" Type="http://schemas.openxmlformats.org/officeDocument/2006/relationships/oleObject" Target="../embeddings/oleObject495.bin"/><Relationship Id="rId6" Type="http://schemas.openxmlformats.org/officeDocument/2006/relationships/image" Target="../media/image446.wmf"/><Relationship Id="rId5" Type="http://schemas.openxmlformats.org/officeDocument/2006/relationships/oleObject" Target="../embeddings/oleObject494.bin"/><Relationship Id="rId4" Type="http://schemas.openxmlformats.org/officeDocument/2006/relationships/image" Target="../media/image445.wmf"/><Relationship Id="rId3" Type="http://schemas.openxmlformats.org/officeDocument/2006/relationships/oleObject" Target="../embeddings/oleObject493.bin"/><Relationship Id="rId26" Type="http://schemas.openxmlformats.org/officeDocument/2006/relationships/vmlDrawing" Target="../drawings/vmlDrawing66.vml"/><Relationship Id="rId25" Type="http://schemas.openxmlformats.org/officeDocument/2006/relationships/slideLayout" Target="../slideLayouts/slideLayout51.xml"/><Relationship Id="rId24" Type="http://schemas.openxmlformats.org/officeDocument/2006/relationships/image" Target="../media/image454.wmf"/><Relationship Id="rId23" Type="http://schemas.openxmlformats.org/officeDocument/2006/relationships/oleObject" Target="../embeddings/oleObject503.bin"/><Relationship Id="rId22" Type="http://schemas.openxmlformats.org/officeDocument/2006/relationships/image" Target="../media/image453.wmf"/><Relationship Id="rId21" Type="http://schemas.openxmlformats.org/officeDocument/2006/relationships/oleObject" Target="../embeddings/oleObject502.bin"/><Relationship Id="rId20" Type="http://schemas.openxmlformats.org/officeDocument/2006/relationships/image" Target="../media/image452.wmf"/><Relationship Id="rId2" Type="http://schemas.openxmlformats.org/officeDocument/2006/relationships/image" Target="../media/image426.wmf"/><Relationship Id="rId19" Type="http://schemas.openxmlformats.org/officeDocument/2006/relationships/oleObject" Target="../embeddings/oleObject501.bin"/><Relationship Id="rId18" Type="http://schemas.openxmlformats.org/officeDocument/2006/relationships/image" Target="../media/image451.wmf"/><Relationship Id="rId17" Type="http://schemas.openxmlformats.org/officeDocument/2006/relationships/oleObject" Target="../embeddings/oleObject500.bin"/><Relationship Id="rId16" Type="http://schemas.openxmlformats.org/officeDocument/2006/relationships/image" Target="../media/image450.wmf"/><Relationship Id="rId15" Type="http://schemas.openxmlformats.org/officeDocument/2006/relationships/oleObject" Target="../embeddings/oleObject499.bin"/><Relationship Id="rId14" Type="http://schemas.openxmlformats.org/officeDocument/2006/relationships/image" Target="../media/image449.wmf"/><Relationship Id="rId13" Type="http://schemas.openxmlformats.org/officeDocument/2006/relationships/oleObject" Target="../embeddings/oleObject498.bin"/><Relationship Id="rId12" Type="http://schemas.openxmlformats.org/officeDocument/2006/relationships/image" Target="../media/image448.wmf"/><Relationship Id="rId11" Type="http://schemas.openxmlformats.org/officeDocument/2006/relationships/oleObject" Target="../embeddings/oleObject497.bin"/><Relationship Id="rId10" Type="http://schemas.openxmlformats.org/officeDocument/2006/relationships/image" Target="../media/image447.wmf"/><Relationship Id="rId1" Type="http://schemas.openxmlformats.org/officeDocument/2006/relationships/oleObject" Target="../embeddings/oleObject492.bin"/></Relationships>
</file>

<file path=ppt/slides/_rels/slide7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08.bin"/><Relationship Id="rId8" Type="http://schemas.openxmlformats.org/officeDocument/2006/relationships/image" Target="../media/image458.wmf"/><Relationship Id="rId7" Type="http://schemas.openxmlformats.org/officeDocument/2006/relationships/oleObject" Target="../embeddings/oleObject507.bin"/><Relationship Id="rId6" Type="http://schemas.openxmlformats.org/officeDocument/2006/relationships/image" Target="../media/image457.wmf"/><Relationship Id="rId5" Type="http://schemas.openxmlformats.org/officeDocument/2006/relationships/oleObject" Target="../embeddings/oleObject506.bin"/><Relationship Id="rId4" Type="http://schemas.openxmlformats.org/officeDocument/2006/relationships/image" Target="../media/image456.wmf"/><Relationship Id="rId35" Type="http://schemas.openxmlformats.org/officeDocument/2006/relationships/vmlDrawing" Target="../drawings/vmlDrawing67.vml"/><Relationship Id="rId34" Type="http://schemas.openxmlformats.org/officeDocument/2006/relationships/slideLayout" Target="../slideLayouts/slideLayout7.xml"/><Relationship Id="rId33" Type="http://schemas.openxmlformats.org/officeDocument/2006/relationships/image" Target="../media/image470.wmf"/><Relationship Id="rId32" Type="http://schemas.openxmlformats.org/officeDocument/2006/relationships/oleObject" Target="../embeddings/oleObject520.bin"/><Relationship Id="rId31" Type="http://schemas.openxmlformats.org/officeDocument/2006/relationships/image" Target="../media/image469.wmf"/><Relationship Id="rId30" Type="http://schemas.openxmlformats.org/officeDocument/2006/relationships/oleObject" Target="../embeddings/oleObject519.bin"/><Relationship Id="rId3" Type="http://schemas.openxmlformats.org/officeDocument/2006/relationships/oleObject" Target="../embeddings/oleObject505.bin"/><Relationship Id="rId29" Type="http://schemas.openxmlformats.org/officeDocument/2006/relationships/image" Target="../media/image468.wmf"/><Relationship Id="rId28" Type="http://schemas.openxmlformats.org/officeDocument/2006/relationships/oleObject" Target="../embeddings/oleObject518.bin"/><Relationship Id="rId27" Type="http://schemas.openxmlformats.org/officeDocument/2006/relationships/image" Target="../media/image467.wmf"/><Relationship Id="rId26" Type="http://schemas.openxmlformats.org/officeDocument/2006/relationships/oleObject" Target="../embeddings/oleObject517.bin"/><Relationship Id="rId25" Type="http://schemas.openxmlformats.org/officeDocument/2006/relationships/image" Target="../media/image466.wmf"/><Relationship Id="rId24" Type="http://schemas.openxmlformats.org/officeDocument/2006/relationships/oleObject" Target="../embeddings/oleObject516.bin"/><Relationship Id="rId23" Type="http://schemas.openxmlformats.org/officeDocument/2006/relationships/image" Target="../media/image465.wmf"/><Relationship Id="rId22" Type="http://schemas.openxmlformats.org/officeDocument/2006/relationships/oleObject" Target="../embeddings/oleObject515.bin"/><Relationship Id="rId21" Type="http://schemas.openxmlformats.org/officeDocument/2006/relationships/image" Target="../media/image464.wmf"/><Relationship Id="rId20" Type="http://schemas.openxmlformats.org/officeDocument/2006/relationships/oleObject" Target="../embeddings/oleObject514.bin"/><Relationship Id="rId2" Type="http://schemas.openxmlformats.org/officeDocument/2006/relationships/image" Target="../media/image455.wmf"/><Relationship Id="rId19" Type="http://schemas.openxmlformats.org/officeDocument/2006/relationships/image" Target="../media/image463.wmf"/><Relationship Id="rId18" Type="http://schemas.openxmlformats.org/officeDocument/2006/relationships/oleObject" Target="../embeddings/oleObject513.bin"/><Relationship Id="rId17" Type="http://schemas.openxmlformats.org/officeDocument/2006/relationships/image" Target="../media/image462.wmf"/><Relationship Id="rId16" Type="http://schemas.openxmlformats.org/officeDocument/2006/relationships/oleObject" Target="../embeddings/oleObject512.bin"/><Relationship Id="rId15" Type="http://schemas.openxmlformats.org/officeDocument/2006/relationships/oleObject" Target="../embeddings/oleObject511.bin"/><Relationship Id="rId14" Type="http://schemas.openxmlformats.org/officeDocument/2006/relationships/image" Target="../media/image461.wmf"/><Relationship Id="rId13" Type="http://schemas.openxmlformats.org/officeDocument/2006/relationships/oleObject" Target="../embeddings/oleObject510.bin"/><Relationship Id="rId12" Type="http://schemas.openxmlformats.org/officeDocument/2006/relationships/image" Target="../media/image460.wmf"/><Relationship Id="rId11" Type="http://schemas.openxmlformats.org/officeDocument/2006/relationships/oleObject" Target="../embeddings/oleObject509.bin"/><Relationship Id="rId10" Type="http://schemas.openxmlformats.org/officeDocument/2006/relationships/image" Target="../media/image459.wmf"/><Relationship Id="rId1" Type="http://schemas.openxmlformats.org/officeDocument/2006/relationships/oleObject" Target="../embeddings/oleObject504.bin"/></Relationships>
</file>

<file path=ppt/slides/_rels/slide7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4.emf"/><Relationship Id="rId8" Type="http://schemas.openxmlformats.org/officeDocument/2006/relationships/oleObject" Target="../embeddings/oleObject524.bin"/><Relationship Id="rId7" Type="http://schemas.openxmlformats.org/officeDocument/2006/relationships/image" Target="../media/image473.emf"/><Relationship Id="rId6" Type="http://schemas.openxmlformats.org/officeDocument/2006/relationships/oleObject" Target="../embeddings/oleObject523.bin"/><Relationship Id="rId5" Type="http://schemas.openxmlformats.org/officeDocument/2006/relationships/image" Target="../media/image472.wmf"/><Relationship Id="rId4" Type="http://schemas.openxmlformats.org/officeDocument/2006/relationships/oleObject" Target="../embeddings/oleObject522.bin"/><Relationship Id="rId3" Type="http://schemas.openxmlformats.org/officeDocument/2006/relationships/image" Target="../media/image471.wmf"/><Relationship Id="rId2" Type="http://schemas.openxmlformats.org/officeDocument/2006/relationships/oleObject" Target="../embeddings/oleObject521.bin"/><Relationship Id="rId19" Type="http://schemas.openxmlformats.org/officeDocument/2006/relationships/vmlDrawing" Target="../drawings/vmlDrawing68.vml"/><Relationship Id="rId18" Type="http://schemas.openxmlformats.org/officeDocument/2006/relationships/slideLayout" Target="../slideLayouts/slideLayout7.xml"/><Relationship Id="rId17" Type="http://schemas.openxmlformats.org/officeDocument/2006/relationships/image" Target="../media/image478.wmf"/><Relationship Id="rId16" Type="http://schemas.openxmlformats.org/officeDocument/2006/relationships/oleObject" Target="../embeddings/oleObject528.bin"/><Relationship Id="rId15" Type="http://schemas.openxmlformats.org/officeDocument/2006/relationships/image" Target="../media/image477.wmf"/><Relationship Id="rId14" Type="http://schemas.openxmlformats.org/officeDocument/2006/relationships/oleObject" Target="../embeddings/oleObject527.bin"/><Relationship Id="rId13" Type="http://schemas.openxmlformats.org/officeDocument/2006/relationships/image" Target="../media/image476.wmf"/><Relationship Id="rId12" Type="http://schemas.openxmlformats.org/officeDocument/2006/relationships/oleObject" Target="../embeddings/oleObject526.bin"/><Relationship Id="rId11" Type="http://schemas.openxmlformats.org/officeDocument/2006/relationships/image" Target="../media/image475.wmf"/><Relationship Id="rId10" Type="http://schemas.openxmlformats.org/officeDocument/2006/relationships/oleObject" Target="../embeddings/oleObject525.bin"/><Relationship Id="rId1" Type="http://schemas.openxmlformats.org/officeDocument/2006/relationships/image" Target="../media/image4.jpeg"/></Relationships>
</file>

<file path=ppt/slides/_rels/slide7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33.bin"/><Relationship Id="rId8" Type="http://schemas.openxmlformats.org/officeDocument/2006/relationships/image" Target="../media/image481.wmf"/><Relationship Id="rId7" Type="http://schemas.openxmlformats.org/officeDocument/2006/relationships/oleObject" Target="../embeddings/oleObject532.bin"/><Relationship Id="rId6" Type="http://schemas.openxmlformats.org/officeDocument/2006/relationships/image" Target="../media/image480.wmf"/><Relationship Id="rId5" Type="http://schemas.openxmlformats.org/officeDocument/2006/relationships/oleObject" Target="../embeddings/oleObject531.bin"/><Relationship Id="rId4" Type="http://schemas.openxmlformats.org/officeDocument/2006/relationships/image" Target="../media/image479.wmf"/><Relationship Id="rId3" Type="http://schemas.openxmlformats.org/officeDocument/2006/relationships/oleObject" Target="../embeddings/oleObject530.bin"/><Relationship Id="rId2" Type="http://schemas.openxmlformats.org/officeDocument/2006/relationships/image" Target="../media/image474.emf"/><Relationship Id="rId16" Type="http://schemas.openxmlformats.org/officeDocument/2006/relationships/vmlDrawing" Target="../drawings/vmlDrawing69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484.wmf"/><Relationship Id="rId13" Type="http://schemas.openxmlformats.org/officeDocument/2006/relationships/oleObject" Target="../embeddings/oleObject535.bin"/><Relationship Id="rId12" Type="http://schemas.openxmlformats.org/officeDocument/2006/relationships/image" Target="../media/image483.wmf"/><Relationship Id="rId11" Type="http://schemas.openxmlformats.org/officeDocument/2006/relationships/oleObject" Target="../embeddings/oleObject534.bin"/><Relationship Id="rId10" Type="http://schemas.openxmlformats.org/officeDocument/2006/relationships/image" Target="../media/image482.wmf"/><Relationship Id="rId1" Type="http://schemas.openxmlformats.org/officeDocument/2006/relationships/oleObject" Target="../embeddings/oleObject529.bin"/></Relationships>
</file>

<file path=ppt/slides/_rels/slide7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40.bin"/><Relationship Id="rId8" Type="http://schemas.openxmlformats.org/officeDocument/2006/relationships/image" Target="../media/image488.wmf"/><Relationship Id="rId7" Type="http://schemas.openxmlformats.org/officeDocument/2006/relationships/oleObject" Target="../embeddings/oleObject539.bin"/><Relationship Id="rId6" Type="http://schemas.openxmlformats.org/officeDocument/2006/relationships/image" Target="../media/image487.wmf"/><Relationship Id="rId5" Type="http://schemas.openxmlformats.org/officeDocument/2006/relationships/oleObject" Target="../embeddings/oleObject538.bin"/><Relationship Id="rId4" Type="http://schemas.openxmlformats.org/officeDocument/2006/relationships/image" Target="../media/image486.wmf"/><Relationship Id="rId3" Type="http://schemas.openxmlformats.org/officeDocument/2006/relationships/oleObject" Target="../embeddings/oleObject537.bin"/><Relationship Id="rId2" Type="http://schemas.openxmlformats.org/officeDocument/2006/relationships/image" Target="../media/image485.wmf"/><Relationship Id="rId16" Type="http://schemas.openxmlformats.org/officeDocument/2006/relationships/vmlDrawing" Target="../drawings/vmlDrawing70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490.wmf"/><Relationship Id="rId13" Type="http://schemas.openxmlformats.org/officeDocument/2006/relationships/oleObject" Target="../embeddings/oleObject542.bin"/><Relationship Id="rId12" Type="http://schemas.openxmlformats.org/officeDocument/2006/relationships/image" Target="../media/image479.wmf"/><Relationship Id="rId11" Type="http://schemas.openxmlformats.org/officeDocument/2006/relationships/oleObject" Target="../embeddings/oleObject541.bin"/><Relationship Id="rId10" Type="http://schemas.openxmlformats.org/officeDocument/2006/relationships/image" Target="../media/image489.wmf"/><Relationship Id="rId1" Type="http://schemas.openxmlformats.org/officeDocument/2006/relationships/oleObject" Target="../embeddings/oleObject536.bin"/></Relationships>
</file>

<file path=ppt/slides/_rels/slide7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47.bin"/><Relationship Id="rId8" Type="http://schemas.openxmlformats.org/officeDocument/2006/relationships/image" Target="../media/image494.wmf"/><Relationship Id="rId7" Type="http://schemas.openxmlformats.org/officeDocument/2006/relationships/oleObject" Target="../embeddings/oleObject546.bin"/><Relationship Id="rId6" Type="http://schemas.openxmlformats.org/officeDocument/2006/relationships/image" Target="../media/image493.wmf"/><Relationship Id="rId5" Type="http://schemas.openxmlformats.org/officeDocument/2006/relationships/oleObject" Target="../embeddings/oleObject545.bin"/><Relationship Id="rId4" Type="http://schemas.openxmlformats.org/officeDocument/2006/relationships/image" Target="../media/image492.wmf"/><Relationship Id="rId3" Type="http://schemas.openxmlformats.org/officeDocument/2006/relationships/oleObject" Target="../embeddings/oleObject544.bin"/><Relationship Id="rId2" Type="http://schemas.openxmlformats.org/officeDocument/2006/relationships/image" Target="../media/image491.emf"/><Relationship Id="rId14" Type="http://schemas.openxmlformats.org/officeDocument/2006/relationships/vmlDrawing" Target="../drawings/vmlDrawing71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496.wmf"/><Relationship Id="rId11" Type="http://schemas.openxmlformats.org/officeDocument/2006/relationships/oleObject" Target="../embeddings/oleObject548.bin"/><Relationship Id="rId10" Type="http://schemas.openxmlformats.org/officeDocument/2006/relationships/image" Target="../media/image495.wmf"/><Relationship Id="rId1" Type="http://schemas.openxmlformats.org/officeDocument/2006/relationships/oleObject" Target="../embeddings/oleObject543.bin"/></Relationships>
</file>

<file path=ppt/slides/_rels/slide7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53.bin"/><Relationship Id="rId8" Type="http://schemas.openxmlformats.org/officeDocument/2006/relationships/image" Target="../media/image500.emf"/><Relationship Id="rId7" Type="http://schemas.openxmlformats.org/officeDocument/2006/relationships/oleObject" Target="../embeddings/oleObject552.bin"/><Relationship Id="rId6" Type="http://schemas.openxmlformats.org/officeDocument/2006/relationships/image" Target="../media/image499.emf"/><Relationship Id="rId5" Type="http://schemas.openxmlformats.org/officeDocument/2006/relationships/oleObject" Target="../embeddings/oleObject551.bin"/><Relationship Id="rId4" Type="http://schemas.openxmlformats.org/officeDocument/2006/relationships/image" Target="../media/image498.emf"/><Relationship Id="rId32" Type="http://schemas.openxmlformats.org/officeDocument/2006/relationships/vmlDrawing" Target="../drawings/vmlDrawing72.vml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508.wmf"/><Relationship Id="rId3" Type="http://schemas.openxmlformats.org/officeDocument/2006/relationships/oleObject" Target="../embeddings/oleObject550.bin"/><Relationship Id="rId29" Type="http://schemas.openxmlformats.org/officeDocument/2006/relationships/oleObject" Target="../embeddings/oleObject563.bin"/><Relationship Id="rId28" Type="http://schemas.openxmlformats.org/officeDocument/2006/relationships/image" Target="../media/image507.wmf"/><Relationship Id="rId27" Type="http://schemas.openxmlformats.org/officeDocument/2006/relationships/oleObject" Target="../embeddings/oleObject562.bin"/><Relationship Id="rId26" Type="http://schemas.openxmlformats.org/officeDocument/2006/relationships/image" Target="../media/image506.wmf"/><Relationship Id="rId25" Type="http://schemas.openxmlformats.org/officeDocument/2006/relationships/oleObject" Target="../embeddings/oleObject561.bin"/><Relationship Id="rId24" Type="http://schemas.openxmlformats.org/officeDocument/2006/relationships/image" Target="../media/image505.wmf"/><Relationship Id="rId23" Type="http://schemas.openxmlformats.org/officeDocument/2006/relationships/oleObject" Target="../embeddings/oleObject560.bin"/><Relationship Id="rId22" Type="http://schemas.openxmlformats.org/officeDocument/2006/relationships/image" Target="../media/image504.wmf"/><Relationship Id="rId21" Type="http://schemas.openxmlformats.org/officeDocument/2006/relationships/oleObject" Target="../embeddings/oleObject559.bin"/><Relationship Id="rId20" Type="http://schemas.openxmlformats.org/officeDocument/2006/relationships/image" Target="../media/image503.wmf"/><Relationship Id="rId2" Type="http://schemas.openxmlformats.org/officeDocument/2006/relationships/image" Target="../media/image497.emf"/><Relationship Id="rId19" Type="http://schemas.openxmlformats.org/officeDocument/2006/relationships/oleObject" Target="../embeddings/oleObject558.bin"/><Relationship Id="rId18" Type="http://schemas.openxmlformats.org/officeDocument/2006/relationships/image" Target="../media/image496.wmf"/><Relationship Id="rId17" Type="http://schemas.openxmlformats.org/officeDocument/2006/relationships/oleObject" Target="../embeddings/oleObject557.bin"/><Relationship Id="rId16" Type="http://schemas.openxmlformats.org/officeDocument/2006/relationships/image" Target="../media/image494.wmf"/><Relationship Id="rId15" Type="http://schemas.openxmlformats.org/officeDocument/2006/relationships/oleObject" Target="../embeddings/oleObject556.bin"/><Relationship Id="rId14" Type="http://schemas.openxmlformats.org/officeDocument/2006/relationships/image" Target="../media/image502.wmf"/><Relationship Id="rId13" Type="http://schemas.openxmlformats.org/officeDocument/2006/relationships/oleObject" Target="../embeddings/oleObject555.bin"/><Relationship Id="rId12" Type="http://schemas.openxmlformats.org/officeDocument/2006/relationships/image" Target="../media/image491.emf"/><Relationship Id="rId11" Type="http://schemas.openxmlformats.org/officeDocument/2006/relationships/oleObject" Target="../embeddings/oleObject554.bin"/><Relationship Id="rId10" Type="http://schemas.openxmlformats.org/officeDocument/2006/relationships/image" Target="../media/image501.wmf"/><Relationship Id="rId1" Type="http://schemas.openxmlformats.org/officeDocument/2006/relationships/oleObject" Target="../embeddings/oleObject549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0.png"/><Relationship Id="rId1" Type="http://schemas.openxmlformats.org/officeDocument/2006/relationships/image" Target="../media/image509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14.wmf"/><Relationship Id="rId7" Type="http://schemas.openxmlformats.org/officeDocument/2006/relationships/oleObject" Target="../embeddings/oleObject567.bin"/><Relationship Id="rId6" Type="http://schemas.openxmlformats.org/officeDocument/2006/relationships/image" Target="../media/image513.wmf"/><Relationship Id="rId5" Type="http://schemas.openxmlformats.org/officeDocument/2006/relationships/oleObject" Target="../embeddings/oleObject566.bin"/><Relationship Id="rId4" Type="http://schemas.openxmlformats.org/officeDocument/2006/relationships/image" Target="../media/image512.wmf"/><Relationship Id="rId3" Type="http://schemas.openxmlformats.org/officeDocument/2006/relationships/oleObject" Target="../embeddings/oleObject565.bin"/><Relationship Id="rId2" Type="http://schemas.openxmlformats.org/officeDocument/2006/relationships/image" Target="../media/image511.wmf"/><Relationship Id="rId10" Type="http://schemas.openxmlformats.org/officeDocument/2006/relationships/vmlDrawing" Target="../drawings/vmlDrawing73.vml"/><Relationship Id="rId1" Type="http://schemas.openxmlformats.org/officeDocument/2006/relationships/oleObject" Target="../embeddings/oleObject564.bin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4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17.wmf"/><Relationship Id="rId5" Type="http://schemas.openxmlformats.org/officeDocument/2006/relationships/oleObject" Target="../embeddings/oleObject570.bin"/><Relationship Id="rId4" Type="http://schemas.openxmlformats.org/officeDocument/2006/relationships/image" Target="../media/image516.wmf"/><Relationship Id="rId3" Type="http://schemas.openxmlformats.org/officeDocument/2006/relationships/oleObject" Target="../embeddings/oleObject569.bin"/><Relationship Id="rId2" Type="http://schemas.openxmlformats.org/officeDocument/2006/relationships/image" Target="../media/image515.wmf"/><Relationship Id="rId1" Type="http://schemas.openxmlformats.org/officeDocument/2006/relationships/oleObject" Target="../embeddings/oleObject568.bin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75.bin"/><Relationship Id="rId8" Type="http://schemas.openxmlformats.org/officeDocument/2006/relationships/image" Target="../media/image521.wmf"/><Relationship Id="rId7" Type="http://schemas.openxmlformats.org/officeDocument/2006/relationships/oleObject" Target="../embeddings/oleObject574.bin"/><Relationship Id="rId6" Type="http://schemas.openxmlformats.org/officeDocument/2006/relationships/image" Target="../media/image520.wmf"/><Relationship Id="rId5" Type="http://schemas.openxmlformats.org/officeDocument/2006/relationships/oleObject" Target="../embeddings/oleObject573.bin"/><Relationship Id="rId4" Type="http://schemas.openxmlformats.org/officeDocument/2006/relationships/image" Target="../media/image519.wmf"/><Relationship Id="rId3" Type="http://schemas.openxmlformats.org/officeDocument/2006/relationships/oleObject" Target="../embeddings/oleObject572.bin"/><Relationship Id="rId20" Type="http://schemas.openxmlformats.org/officeDocument/2006/relationships/vmlDrawing" Target="../drawings/vmlDrawing75.vml"/><Relationship Id="rId2" Type="http://schemas.openxmlformats.org/officeDocument/2006/relationships/image" Target="../media/image518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526.wmf"/><Relationship Id="rId17" Type="http://schemas.openxmlformats.org/officeDocument/2006/relationships/oleObject" Target="../embeddings/oleObject579.bin"/><Relationship Id="rId16" Type="http://schemas.openxmlformats.org/officeDocument/2006/relationships/image" Target="../media/image525.wmf"/><Relationship Id="rId15" Type="http://schemas.openxmlformats.org/officeDocument/2006/relationships/oleObject" Target="../embeddings/oleObject578.bin"/><Relationship Id="rId14" Type="http://schemas.openxmlformats.org/officeDocument/2006/relationships/image" Target="../media/image524.wmf"/><Relationship Id="rId13" Type="http://schemas.openxmlformats.org/officeDocument/2006/relationships/oleObject" Target="../embeddings/oleObject577.bin"/><Relationship Id="rId12" Type="http://schemas.openxmlformats.org/officeDocument/2006/relationships/image" Target="../media/image523.emf"/><Relationship Id="rId11" Type="http://schemas.openxmlformats.org/officeDocument/2006/relationships/oleObject" Target="../embeddings/oleObject576.bin"/><Relationship Id="rId10" Type="http://schemas.openxmlformats.org/officeDocument/2006/relationships/image" Target="../media/image522.emf"/><Relationship Id="rId1" Type="http://schemas.openxmlformats.org/officeDocument/2006/relationships/oleObject" Target="../embeddings/oleObject571.bin"/></Relationships>
</file>

<file path=ppt/slides/_rels/slide8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76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28.wmf"/><Relationship Id="rId3" Type="http://schemas.openxmlformats.org/officeDocument/2006/relationships/oleObject" Target="../embeddings/oleObject581.bin"/><Relationship Id="rId2" Type="http://schemas.openxmlformats.org/officeDocument/2006/relationships/image" Target="../media/image527.wmf"/><Relationship Id="rId1" Type="http://schemas.openxmlformats.org/officeDocument/2006/relationships/oleObject" Target="../embeddings/oleObject580.bin"/></Relationships>
</file>

<file path=ppt/slides/_rels/slide8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29.wmf"/><Relationship Id="rId1" Type="http://schemas.openxmlformats.org/officeDocument/2006/relationships/oleObject" Target="../embeddings/oleObject582.bin"/></Relationships>
</file>

<file path=ppt/slides/_rels/slide8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78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31.wmf"/><Relationship Id="rId3" Type="http://schemas.openxmlformats.org/officeDocument/2006/relationships/oleObject" Target="../embeddings/oleObject584.bin"/><Relationship Id="rId2" Type="http://schemas.openxmlformats.org/officeDocument/2006/relationships/image" Target="../media/image530.wmf"/><Relationship Id="rId1" Type="http://schemas.openxmlformats.org/officeDocument/2006/relationships/oleObject" Target="../embeddings/oleObject583.bin"/></Relationships>
</file>

<file path=ppt/slides/_rels/slide8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89.bin"/><Relationship Id="rId8" Type="http://schemas.openxmlformats.org/officeDocument/2006/relationships/image" Target="../media/image535.wmf"/><Relationship Id="rId7" Type="http://schemas.openxmlformats.org/officeDocument/2006/relationships/oleObject" Target="../embeddings/oleObject588.bin"/><Relationship Id="rId6" Type="http://schemas.openxmlformats.org/officeDocument/2006/relationships/image" Target="../media/image534.wmf"/><Relationship Id="rId5" Type="http://schemas.openxmlformats.org/officeDocument/2006/relationships/oleObject" Target="../embeddings/oleObject587.bin"/><Relationship Id="rId43" Type="http://schemas.openxmlformats.org/officeDocument/2006/relationships/vmlDrawing" Target="../drawings/vmlDrawing79.vml"/><Relationship Id="rId42" Type="http://schemas.openxmlformats.org/officeDocument/2006/relationships/slideLayout" Target="../slideLayouts/slideLayout7.xml"/><Relationship Id="rId41" Type="http://schemas.openxmlformats.org/officeDocument/2006/relationships/image" Target="../media/image551.wmf"/><Relationship Id="rId40" Type="http://schemas.openxmlformats.org/officeDocument/2006/relationships/oleObject" Target="../embeddings/oleObject605.bin"/><Relationship Id="rId4" Type="http://schemas.openxmlformats.org/officeDocument/2006/relationships/image" Target="../media/image533.wmf"/><Relationship Id="rId39" Type="http://schemas.openxmlformats.org/officeDocument/2006/relationships/image" Target="../media/image550.wmf"/><Relationship Id="rId38" Type="http://schemas.openxmlformats.org/officeDocument/2006/relationships/oleObject" Target="../embeddings/oleObject604.bin"/><Relationship Id="rId37" Type="http://schemas.openxmlformats.org/officeDocument/2006/relationships/image" Target="../media/image549.wmf"/><Relationship Id="rId36" Type="http://schemas.openxmlformats.org/officeDocument/2006/relationships/oleObject" Target="../embeddings/oleObject603.bin"/><Relationship Id="rId35" Type="http://schemas.openxmlformats.org/officeDocument/2006/relationships/image" Target="../media/image548.wmf"/><Relationship Id="rId34" Type="http://schemas.openxmlformats.org/officeDocument/2006/relationships/oleObject" Target="../embeddings/oleObject602.bin"/><Relationship Id="rId33" Type="http://schemas.openxmlformats.org/officeDocument/2006/relationships/image" Target="../media/image547.wmf"/><Relationship Id="rId32" Type="http://schemas.openxmlformats.org/officeDocument/2006/relationships/oleObject" Target="../embeddings/oleObject601.bin"/><Relationship Id="rId31" Type="http://schemas.openxmlformats.org/officeDocument/2006/relationships/image" Target="../media/image546.wmf"/><Relationship Id="rId30" Type="http://schemas.openxmlformats.org/officeDocument/2006/relationships/oleObject" Target="../embeddings/oleObject600.bin"/><Relationship Id="rId3" Type="http://schemas.openxmlformats.org/officeDocument/2006/relationships/oleObject" Target="../embeddings/oleObject586.bin"/><Relationship Id="rId29" Type="http://schemas.openxmlformats.org/officeDocument/2006/relationships/image" Target="../media/image545.wmf"/><Relationship Id="rId28" Type="http://schemas.openxmlformats.org/officeDocument/2006/relationships/oleObject" Target="../embeddings/oleObject599.bin"/><Relationship Id="rId27" Type="http://schemas.openxmlformats.org/officeDocument/2006/relationships/image" Target="../media/image544.wmf"/><Relationship Id="rId26" Type="http://schemas.openxmlformats.org/officeDocument/2006/relationships/oleObject" Target="../embeddings/oleObject598.bin"/><Relationship Id="rId25" Type="http://schemas.openxmlformats.org/officeDocument/2006/relationships/image" Target="../media/image543.wmf"/><Relationship Id="rId24" Type="http://schemas.openxmlformats.org/officeDocument/2006/relationships/oleObject" Target="../embeddings/oleObject597.bin"/><Relationship Id="rId23" Type="http://schemas.openxmlformats.org/officeDocument/2006/relationships/image" Target="../media/image542.wmf"/><Relationship Id="rId22" Type="http://schemas.openxmlformats.org/officeDocument/2006/relationships/oleObject" Target="../embeddings/oleObject596.bin"/><Relationship Id="rId21" Type="http://schemas.openxmlformats.org/officeDocument/2006/relationships/image" Target="../media/image541.emf"/><Relationship Id="rId20" Type="http://schemas.openxmlformats.org/officeDocument/2006/relationships/oleObject" Target="../embeddings/oleObject595.bin"/><Relationship Id="rId2" Type="http://schemas.openxmlformats.org/officeDocument/2006/relationships/image" Target="../media/image532.wmf"/><Relationship Id="rId19" Type="http://schemas.openxmlformats.org/officeDocument/2006/relationships/image" Target="../media/image540.wmf"/><Relationship Id="rId18" Type="http://schemas.openxmlformats.org/officeDocument/2006/relationships/oleObject" Target="../embeddings/oleObject594.bin"/><Relationship Id="rId17" Type="http://schemas.openxmlformats.org/officeDocument/2006/relationships/image" Target="../media/image539.wmf"/><Relationship Id="rId16" Type="http://schemas.openxmlformats.org/officeDocument/2006/relationships/oleObject" Target="../embeddings/oleObject593.bin"/><Relationship Id="rId15" Type="http://schemas.openxmlformats.org/officeDocument/2006/relationships/image" Target="../media/image538.wmf"/><Relationship Id="rId14" Type="http://schemas.openxmlformats.org/officeDocument/2006/relationships/oleObject" Target="../embeddings/oleObject592.bin"/><Relationship Id="rId13" Type="http://schemas.openxmlformats.org/officeDocument/2006/relationships/image" Target="../media/image537.wmf"/><Relationship Id="rId12" Type="http://schemas.openxmlformats.org/officeDocument/2006/relationships/oleObject" Target="../embeddings/oleObject591.bin"/><Relationship Id="rId11" Type="http://schemas.openxmlformats.org/officeDocument/2006/relationships/image" Target="../media/image536.wmf"/><Relationship Id="rId10" Type="http://schemas.openxmlformats.org/officeDocument/2006/relationships/oleObject" Target="../embeddings/oleObject590.bin"/><Relationship Id="rId1" Type="http://schemas.openxmlformats.org/officeDocument/2006/relationships/oleObject" Target="../embeddings/oleObject585.bin"/></Relationships>
</file>

<file path=ppt/slides/_rels/slide8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10.bin"/><Relationship Id="rId8" Type="http://schemas.openxmlformats.org/officeDocument/2006/relationships/image" Target="../media/image555.wmf"/><Relationship Id="rId7" Type="http://schemas.openxmlformats.org/officeDocument/2006/relationships/oleObject" Target="../embeddings/oleObject609.bin"/><Relationship Id="rId6" Type="http://schemas.openxmlformats.org/officeDocument/2006/relationships/image" Target="../media/image554.wmf"/><Relationship Id="rId5" Type="http://schemas.openxmlformats.org/officeDocument/2006/relationships/oleObject" Target="../embeddings/oleObject608.bin"/><Relationship Id="rId4" Type="http://schemas.openxmlformats.org/officeDocument/2006/relationships/image" Target="../media/image553.wmf"/><Relationship Id="rId3" Type="http://schemas.openxmlformats.org/officeDocument/2006/relationships/oleObject" Target="../embeddings/oleObject607.bin"/><Relationship Id="rId2" Type="http://schemas.openxmlformats.org/officeDocument/2006/relationships/image" Target="../media/image552.emf"/><Relationship Id="rId12" Type="http://schemas.openxmlformats.org/officeDocument/2006/relationships/vmlDrawing" Target="../drawings/vmlDrawing80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556.wmf"/><Relationship Id="rId1" Type="http://schemas.openxmlformats.org/officeDocument/2006/relationships/oleObject" Target="../embeddings/oleObject606.bin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81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59.wmf"/><Relationship Id="rId5" Type="http://schemas.openxmlformats.org/officeDocument/2006/relationships/oleObject" Target="../embeddings/oleObject613.bin"/><Relationship Id="rId4" Type="http://schemas.openxmlformats.org/officeDocument/2006/relationships/image" Target="../media/image558.wmf"/><Relationship Id="rId3" Type="http://schemas.openxmlformats.org/officeDocument/2006/relationships/oleObject" Target="../embeddings/oleObject612.bin"/><Relationship Id="rId2" Type="http://schemas.openxmlformats.org/officeDocument/2006/relationships/image" Target="../media/image557.wmf"/><Relationship Id="rId1" Type="http://schemas.openxmlformats.org/officeDocument/2006/relationships/oleObject" Target="../embeddings/oleObject611.bin"/></Relationships>
</file>

<file path=ppt/slides/_rels/slide9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18.bin"/><Relationship Id="rId8" Type="http://schemas.openxmlformats.org/officeDocument/2006/relationships/image" Target="../media/image563.wmf"/><Relationship Id="rId7" Type="http://schemas.openxmlformats.org/officeDocument/2006/relationships/oleObject" Target="../embeddings/oleObject617.bin"/><Relationship Id="rId6" Type="http://schemas.openxmlformats.org/officeDocument/2006/relationships/image" Target="../media/image562.wmf"/><Relationship Id="rId5" Type="http://schemas.openxmlformats.org/officeDocument/2006/relationships/oleObject" Target="../embeddings/oleObject616.bin"/><Relationship Id="rId4" Type="http://schemas.openxmlformats.org/officeDocument/2006/relationships/image" Target="../media/image561.wmf"/><Relationship Id="rId3" Type="http://schemas.openxmlformats.org/officeDocument/2006/relationships/oleObject" Target="../embeddings/oleObject615.bin"/><Relationship Id="rId2" Type="http://schemas.openxmlformats.org/officeDocument/2006/relationships/image" Target="../media/image560.wmf"/><Relationship Id="rId16" Type="http://schemas.openxmlformats.org/officeDocument/2006/relationships/vmlDrawing" Target="../drawings/vmlDrawing82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552.emf"/><Relationship Id="rId13" Type="http://schemas.openxmlformats.org/officeDocument/2006/relationships/oleObject" Target="../embeddings/oleObject620.bin"/><Relationship Id="rId12" Type="http://schemas.openxmlformats.org/officeDocument/2006/relationships/image" Target="../media/image565.wmf"/><Relationship Id="rId11" Type="http://schemas.openxmlformats.org/officeDocument/2006/relationships/oleObject" Target="../embeddings/oleObject619.bin"/><Relationship Id="rId10" Type="http://schemas.openxmlformats.org/officeDocument/2006/relationships/image" Target="../media/image564.wmf"/><Relationship Id="rId1" Type="http://schemas.openxmlformats.org/officeDocument/2006/relationships/oleObject" Target="../embeddings/oleObject614.bin"/></Relationships>
</file>

<file path=ppt/slides/_rels/slide9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25.bin"/><Relationship Id="rId8" Type="http://schemas.openxmlformats.org/officeDocument/2006/relationships/image" Target="../media/image569.emf"/><Relationship Id="rId7" Type="http://schemas.openxmlformats.org/officeDocument/2006/relationships/oleObject" Target="../embeddings/oleObject624.bin"/><Relationship Id="rId6" Type="http://schemas.openxmlformats.org/officeDocument/2006/relationships/image" Target="../media/image568.emf"/><Relationship Id="rId5" Type="http://schemas.openxmlformats.org/officeDocument/2006/relationships/oleObject" Target="../embeddings/oleObject623.bin"/><Relationship Id="rId4" Type="http://schemas.openxmlformats.org/officeDocument/2006/relationships/image" Target="../media/image567.wmf"/><Relationship Id="rId3" Type="http://schemas.openxmlformats.org/officeDocument/2006/relationships/oleObject" Target="../embeddings/oleObject622.bin"/><Relationship Id="rId2" Type="http://schemas.openxmlformats.org/officeDocument/2006/relationships/image" Target="../media/image566.wmf"/><Relationship Id="rId16" Type="http://schemas.openxmlformats.org/officeDocument/2006/relationships/vmlDrawing" Target="../drawings/vmlDrawing83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572.wmf"/><Relationship Id="rId13" Type="http://schemas.openxmlformats.org/officeDocument/2006/relationships/oleObject" Target="../embeddings/oleObject627.bin"/><Relationship Id="rId12" Type="http://schemas.openxmlformats.org/officeDocument/2006/relationships/image" Target="../media/image571.wmf"/><Relationship Id="rId11" Type="http://schemas.openxmlformats.org/officeDocument/2006/relationships/oleObject" Target="../embeddings/oleObject626.bin"/><Relationship Id="rId10" Type="http://schemas.openxmlformats.org/officeDocument/2006/relationships/image" Target="../media/image570.emf"/><Relationship Id="rId1" Type="http://schemas.openxmlformats.org/officeDocument/2006/relationships/oleObject" Target="../embeddings/oleObject62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/>
          <p:nvPr/>
        </p:nvSpPr>
        <p:spPr>
          <a:xfrm>
            <a:off x="984250" y="312738"/>
            <a:ext cx="6864350" cy="701675"/>
          </a:xfrm>
          <a:prstGeom prst="rect">
            <a:avLst/>
          </a:prstGeom>
          <a:solidFill>
            <a:srgbClr val="CCFFFF"/>
          </a:solidFill>
          <a:ln w="9525">
            <a:noFill/>
          </a:ln>
          <a:effectLst>
            <a:prstShdw prst="shdw17" dist="17961" dir="2699999">
              <a:srgbClr val="7A9999"/>
            </a:prstShdw>
          </a:effectLst>
        </p:spPr>
        <p:txBody>
          <a:bodyPr anchor="t" anchorCtr="0">
            <a:spAutoFit/>
          </a:bodyPr>
          <a:lstStyle/>
          <a:p>
            <a:pPr algn="ctr"/>
            <a:r>
              <a:rPr lang="zh-CN" altLang="zh-CN" sz="4000" dirty="0">
                <a:solidFill>
                  <a:srgbClr val="990033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第</a:t>
            </a:r>
            <a:r>
              <a:rPr lang="zh-CN" altLang="en-US" sz="4000" dirty="0">
                <a:solidFill>
                  <a:srgbClr val="990033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九</a:t>
            </a:r>
            <a:r>
              <a:rPr lang="zh-CN" altLang="zh-CN" sz="4000" dirty="0">
                <a:solidFill>
                  <a:srgbClr val="990033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章</a:t>
            </a:r>
            <a:r>
              <a:rPr lang="zh-CN" altLang="en-US" sz="4000" dirty="0">
                <a:solidFill>
                  <a:srgbClr val="990033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zh-CN" altLang="zh-CN" sz="4000" dirty="0">
                <a:solidFill>
                  <a:srgbClr val="990033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正弦稳态电路的分析</a:t>
            </a:r>
            <a:r>
              <a:rPr lang="zh-CN" altLang="zh-CN" sz="32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54" name="Text Box 6"/>
          <p:cNvSpPr txBox="1"/>
          <p:nvPr/>
        </p:nvSpPr>
        <p:spPr>
          <a:xfrm>
            <a:off x="1403350" y="1989138"/>
            <a:ext cx="4622800" cy="523875"/>
          </a:xfrm>
          <a:prstGeom prst="rect">
            <a:avLst/>
          </a:prstGeom>
          <a:blipFill rotWithShape="0">
            <a:blip r:embed="rId1"/>
          </a:blipFill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dirty="0">
                <a:solidFill>
                  <a:schemeClr val="tx2"/>
                </a:solidFill>
                <a:latin typeface="宋体" panose="02010600030101010101" pitchFamily="2" charset="-122"/>
                <a:ea typeface="等线" panose="02010600030101010101" pitchFamily="2" charset="-122"/>
              </a:rPr>
              <a:t>§</a:t>
            </a:r>
            <a:r>
              <a:rPr lang="en-US" altLang="zh-CN" sz="2800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9 - 2</a:t>
            </a:r>
            <a:r>
              <a:rPr lang="en-US" altLang="zh-CN" sz="2800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Wingdings 2" panose="05020102010507070707" pitchFamily="18" charset="2"/>
              </a:rPr>
              <a:t>  </a:t>
            </a:r>
            <a:r>
              <a:rPr lang="zh-CN" altLang="en-US" sz="2800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电路的相量图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55" name="Rectangle 7"/>
          <p:cNvSpPr/>
          <p:nvPr/>
        </p:nvSpPr>
        <p:spPr>
          <a:xfrm>
            <a:off x="1403350" y="2852738"/>
            <a:ext cx="4659313" cy="519112"/>
          </a:xfrm>
          <a:prstGeom prst="rect">
            <a:avLst/>
          </a:prstGeom>
          <a:blipFill rotWithShape="0">
            <a:blip r:embed="rId1"/>
          </a:blipFill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dirty="0">
                <a:solidFill>
                  <a:schemeClr val="tx2"/>
                </a:solidFill>
                <a:latin typeface="宋体" panose="02010600030101010101" pitchFamily="2" charset="-122"/>
                <a:ea typeface="等线" panose="02010600030101010101" pitchFamily="2" charset="-122"/>
              </a:rPr>
              <a:t>§</a:t>
            </a:r>
            <a:r>
              <a:rPr lang="en-US" altLang="zh-CN" sz="2800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 9 - 3  </a:t>
            </a:r>
            <a:r>
              <a:rPr lang="zh-CN" altLang="en-US" sz="2800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正弦稳态电路的分析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57" name="Text Box 9"/>
          <p:cNvSpPr txBox="1"/>
          <p:nvPr/>
        </p:nvSpPr>
        <p:spPr>
          <a:xfrm>
            <a:off x="1403350" y="3789363"/>
            <a:ext cx="4622800" cy="523875"/>
          </a:xfrm>
          <a:prstGeom prst="rect">
            <a:avLst/>
          </a:prstGeom>
          <a:blipFill rotWithShape="0">
            <a:blip r:embed="rId1"/>
          </a:blipFill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dirty="0">
                <a:latin typeface="宋体" panose="02010600030101010101" pitchFamily="2" charset="-122"/>
                <a:ea typeface="等线" panose="02010600030101010101" pitchFamily="2" charset="-122"/>
              </a:rPr>
              <a:t>§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 9 - 4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sym typeface="Wingdings 2" panose="05020102010507070707" pitchFamily="18" charset="2"/>
              </a:rPr>
              <a:t>  </a:t>
            </a:r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正弦稳态电路的功率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58" name="Text Box 10"/>
          <p:cNvSpPr txBox="1"/>
          <p:nvPr/>
        </p:nvSpPr>
        <p:spPr>
          <a:xfrm>
            <a:off x="1476375" y="4724400"/>
            <a:ext cx="4549775" cy="519113"/>
          </a:xfrm>
          <a:prstGeom prst="rect">
            <a:avLst/>
          </a:prstGeom>
          <a:blipFill rotWithShape="0">
            <a:blip r:embed="rId1"/>
          </a:blipFill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dirty="0">
                <a:latin typeface="宋体" panose="02010600030101010101" pitchFamily="2" charset="-122"/>
                <a:ea typeface="等线" panose="02010600030101010101" pitchFamily="2" charset="-122"/>
              </a:rPr>
              <a:t>§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 9 - 5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sym typeface="Wingdings 2" panose="05020102010507070707" pitchFamily="18" charset="2"/>
              </a:rPr>
              <a:t>  </a:t>
            </a:r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复功率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61" name="Text Box 13"/>
          <p:cNvSpPr txBox="1"/>
          <p:nvPr/>
        </p:nvSpPr>
        <p:spPr>
          <a:xfrm>
            <a:off x="1403350" y="1150938"/>
            <a:ext cx="4622800" cy="519112"/>
          </a:xfrm>
          <a:prstGeom prst="rect">
            <a:avLst/>
          </a:prstGeom>
          <a:blipFill rotWithShape="0">
            <a:blip r:embed="rId1"/>
          </a:blipFill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dirty="0">
                <a:latin typeface="宋体" panose="02010600030101010101" pitchFamily="2" charset="-122"/>
                <a:ea typeface="等线" panose="02010600030101010101" pitchFamily="2" charset="-122"/>
              </a:rPr>
              <a:t>§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 9 - 1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sym typeface="Wingdings 2" panose="05020102010507070707" pitchFamily="18" charset="2"/>
              </a:rPr>
              <a:t>  </a:t>
            </a:r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阻抗和导纳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65" name="Text Box 17"/>
          <p:cNvSpPr txBox="1"/>
          <p:nvPr/>
        </p:nvSpPr>
        <p:spPr>
          <a:xfrm>
            <a:off x="1403350" y="5516563"/>
            <a:ext cx="4622800" cy="519112"/>
          </a:xfrm>
          <a:prstGeom prst="rect">
            <a:avLst/>
          </a:prstGeom>
          <a:blipFill rotWithShape="0">
            <a:blip r:embed="rId1"/>
          </a:blipFill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dirty="0">
                <a:latin typeface="宋体" panose="02010600030101010101" pitchFamily="2" charset="-122"/>
                <a:ea typeface="等线" panose="02010600030101010101" pitchFamily="2" charset="-122"/>
              </a:rPr>
              <a:t>§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 9 – 6  </a:t>
            </a:r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最大功率传输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4" grpId="0" animBg="1"/>
      <p:bldP spid="2055" grpId="0" animBg="1"/>
      <p:bldP spid="2057" grpId="0" animBg="1"/>
      <p:bldP spid="2058" grpId="0" animBg="1"/>
      <p:bldP spid="2061" grpId="0" animBg="1"/>
      <p:bldP spid="206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文本框 113665"/>
          <p:cNvSpPr txBox="1"/>
          <p:nvPr/>
        </p:nvSpPr>
        <p:spPr>
          <a:xfrm>
            <a:off x="49213" y="0"/>
            <a:ext cx="4138612" cy="701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eaLnBrk="0" hangingPunct="0"/>
            <a:r>
              <a:rPr lang="en-US" altLang="zh-CN" sz="4000" dirty="0">
                <a:solidFill>
                  <a:srgbClr val="40458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en-US" altLang="zh-CN" sz="3200" dirty="0">
                <a:solidFill>
                  <a:srgbClr val="40458C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9-1 </a:t>
            </a:r>
            <a:r>
              <a:rPr lang="zh-CN" altLang="en-US" sz="3200" dirty="0">
                <a:solidFill>
                  <a:srgbClr val="40458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阻抗和导纳</a:t>
            </a:r>
            <a:endParaRPr lang="zh-CN" altLang="en-US" sz="3200" dirty="0">
              <a:solidFill>
                <a:srgbClr val="40458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3667" name="文本框 113666"/>
          <p:cNvSpPr txBox="1"/>
          <p:nvPr/>
        </p:nvSpPr>
        <p:spPr>
          <a:xfrm>
            <a:off x="228600" y="822325"/>
            <a:ext cx="1895475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eaLnBrk="0" hangingPunct="0"/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一、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Wingdings 2" panose="05020102010507070707" pitchFamily="18" charset="2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阻抗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3" name="矩形 113667"/>
          <p:cNvSpPr/>
          <p:nvPr/>
        </p:nvSpPr>
        <p:spPr>
          <a:xfrm>
            <a:off x="0" y="29479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eaLnBrk="0" hangingPunct="0"/>
            <a:endParaRPr lang="zh-CN" altLang="en-US" sz="2400" dirty="0">
              <a:solidFill>
                <a:srgbClr val="40458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13669" name="对象 113668"/>
          <p:cNvGraphicFramePr>
            <a:graphicFrameLocks noChangeAspect="1"/>
          </p:cNvGraphicFramePr>
          <p:nvPr/>
        </p:nvGraphicFramePr>
        <p:xfrm>
          <a:off x="1539875" y="2212975"/>
          <a:ext cx="5295900" cy="217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3136900" imgH="1295400" progId="Visio.Drawing.11">
                  <p:embed/>
                </p:oleObj>
              </mc:Choice>
              <mc:Fallback>
                <p:oleObj name="" r:id="rId1" imgW="3136900" imgH="1295400" progId="Visio.Drawing.11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39875" y="2212975"/>
                        <a:ext cx="5295900" cy="217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矩形 113669"/>
          <p:cNvSpPr/>
          <p:nvPr/>
        </p:nvSpPr>
        <p:spPr>
          <a:xfrm>
            <a:off x="0" y="304323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eaLnBrk="0" hangingPunct="0"/>
            <a:endParaRPr lang="zh-CN" altLang="en-US" sz="2400" dirty="0">
              <a:solidFill>
                <a:srgbClr val="40458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13671" name="对象 113670"/>
          <p:cNvGraphicFramePr>
            <a:graphicFrameLocks noChangeAspect="1"/>
          </p:cNvGraphicFramePr>
          <p:nvPr/>
        </p:nvGraphicFramePr>
        <p:xfrm>
          <a:off x="2255838" y="4308475"/>
          <a:ext cx="1068387" cy="247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610870" imgH="1146175" progId="Equation.3">
                  <p:embed/>
                </p:oleObj>
              </mc:Choice>
              <mc:Fallback>
                <p:oleObj name="" r:id="rId3" imgW="610870" imgH="1146175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4"/>
                      <a:srcRect t="-1234" r="17874"/>
                      <a:stretch>
                        <a:fillRect/>
                      </a:stretch>
                    </p:blipFill>
                    <p:spPr>
                      <a:xfrm>
                        <a:off x="2255838" y="4308475"/>
                        <a:ext cx="1068387" cy="2471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矩形 113671"/>
          <p:cNvSpPr/>
          <p:nvPr/>
        </p:nvSpPr>
        <p:spPr>
          <a:xfrm>
            <a:off x="0" y="32067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eaLnBrk="0" hangingPunct="0"/>
            <a:endParaRPr lang="zh-CN" altLang="en-US" sz="2400" dirty="0">
              <a:solidFill>
                <a:srgbClr val="40458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13673" name="对象 113672"/>
          <p:cNvGraphicFramePr>
            <a:graphicFrameLocks noChangeAspect="1"/>
          </p:cNvGraphicFramePr>
          <p:nvPr/>
        </p:nvGraphicFramePr>
        <p:xfrm>
          <a:off x="5165725" y="4972050"/>
          <a:ext cx="1570038" cy="160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763905" imgH="662305" progId="Equation.3">
                  <p:embed/>
                </p:oleObj>
              </mc:Choice>
              <mc:Fallback>
                <p:oleObj name="" r:id="rId5" imgW="763905" imgH="662305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6"/>
                      <a:srcRect t="69" r="15439"/>
                      <a:stretch>
                        <a:fillRect/>
                      </a:stretch>
                    </p:blipFill>
                    <p:spPr>
                      <a:xfrm>
                        <a:off x="5165725" y="4972050"/>
                        <a:ext cx="1570038" cy="1604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4" name="矩形 113673"/>
          <p:cNvSpPr/>
          <p:nvPr/>
        </p:nvSpPr>
        <p:spPr>
          <a:xfrm>
            <a:off x="381000" y="4611688"/>
            <a:ext cx="1236663" cy="5794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eaLnBrk="0" hangingPunct="0"/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定义 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endParaRPr lang="en-US" altLang="zh-CN" sz="32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50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6553200" y="6507163"/>
            <a:ext cx="1905000" cy="457200"/>
          </a:xfrm>
        </p:spPr>
        <p:txBody>
          <a:bodyPr wrap="square"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ClrTx/>
              <a:buFontTx/>
            </a:pPr>
            <a:fld id="{9A0DB2DC-4C9A-4742-B13C-FB6460FD3503}" type="slidenum">
              <a:rPr lang="en-US" altLang="en-US" sz="1400" dirty="0">
                <a:solidFill>
                  <a:srgbClr val="40458C"/>
                </a:solidFill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solidFill>
                <a:srgbClr val="40458C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0251" name="对象 1"/>
          <p:cNvGraphicFramePr>
            <a:graphicFrameLocks noChangeAspect="1"/>
          </p:cNvGraphicFramePr>
          <p:nvPr/>
        </p:nvGraphicFramePr>
        <p:xfrm>
          <a:off x="1760538" y="1549400"/>
          <a:ext cx="9906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510540" imgH="280670" progId="Equation.3">
                  <p:embed/>
                </p:oleObj>
              </mc:Choice>
              <mc:Fallback>
                <p:oleObj name="" r:id="rId7" imgW="510540" imgH="28067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60538" y="1549400"/>
                        <a:ext cx="990600" cy="382588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chemeClr val="bg1"/>
                          </a:gs>
                          <a:gs pos="50000">
                            <a:srgbClr val="FFFF99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  <a:tileRect/>
                      </a:gra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对象 2"/>
          <p:cNvGraphicFramePr>
            <a:graphicFrameLocks noChangeAspect="1"/>
          </p:cNvGraphicFramePr>
          <p:nvPr/>
        </p:nvGraphicFramePr>
        <p:xfrm>
          <a:off x="3881438" y="1527175"/>
          <a:ext cx="142557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662305" imgH="305435" progId="Equation.3">
                  <p:embed/>
                </p:oleObj>
              </mc:Choice>
              <mc:Fallback>
                <p:oleObj name="" r:id="rId9" imgW="662305" imgH="305435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81438" y="1527175"/>
                        <a:ext cx="1425575" cy="492125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chemeClr val="bg1"/>
                          </a:gs>
                          <a:gs pos="50000">
                            <a:srgbClr val="FFFF99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  <a:tileRect/>
                      </a:gra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对象 3"/>
          <p:cNvGraphicFramePr>
            <a:graphicFrameLocks noChangeAspect="1"/>
          </p:cNvGraphicFramePr>
          <p:nvPr/>
        </p:nvGraphicFramePr>
        <p:xfrm>
          <a:off x="5945188" y="1458913"/>
          <a:ext cx="1582737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802005" imgH="394335" progId="Equation.3">
                  <p:embed/>
                </p:oleObj>
              </mc:Choice>
              <mc:Fallback>
                <p:oleObj name="" r:id="rId11" imgW="802005" imgH="394335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945188" y="1458913"/>
                        <a:ext cx="1582737" cy="754062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chemeClr val="bg1"/>
                          </a:gs>
                          <a:gs pos="50000">
                            <a:srgbClr val="FFFF99"/>
                          </a:gs>
                          <a:gs pos="100000">
                            <a:schemeClr val="bg1"/>
                          </a:gs>
                        </a:gsLst>
                        <a:lin ang="5400000" scaled="1"/>
                        <a:tileRect/>
                      </a:gra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3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/>
      <p:bldP spid="1136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5" name="对象 114689"/>
          <p:cNvGraphicFramePr>
            <a:graphicFrameLocks noChangeAspect="1"/>
          </p:cNvGraphicFramePr>
          <p:nvPr/>
        </p:nvGraphicFramePr>
        <p:xfrm>
          <a:off x="1243013" y="188913"/>
          <a:ext cx="2805112" cy="190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920240" imgH="1301750" progId="Visio.Drawing.11">
                  <p:embed/>
                </p:oleObj>
              </mc:Choice>
              <mc:Fallback>
                <p:oleObj name="" r:id="rId1" imgW="1920240" imgH="1301750" progId="Visio.Drawing.11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43013" y="188913"/>
                        <a:ext cx="2805112" cy="190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1" name="对象 114690"/>
          <p:cNvGraphicFramePr>
            <a:graphicFrameLocks noChangeAspect="1"/>
          </p:cNvGraphicFramePr>
          <p:nvPr/>
        </p:nvGraphicFramePr>
        <p:xfrm>
          <a:off x="5419725" y="1196975"/>
          <a:ext cx="1728788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652780" imgH="255905" progId="">
                  <p:embed/>
                </p:oleObj>
              </mc:Choice>
              <mc:Fallback>
                <p:oleObj name="" r:id="rId3" imgW="652780" imgH="255905" progId="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19725" y="1196975"/>
                        <a:ext cx="1728788" cy="677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2" name="对象 114691"/>
          <p:cNvGraphicFramePr>
            <a:graphicFrameLocks noChangeAspect="1"/>
          </p:cNvGraphicFramePr>
          <p:nvPr/>
        </p:nvGraphicFramePr>
        <p:xfrm>
          <a:off x="5419725" y="260350"/>
          <a:ext cx="217487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895985" imgH="307340" progId="">
                  <p:embed/>
                </p:oleObj>
              </mc:Choice>
              <mc:Fallback>
                <p:oleObj name="" r:id="rId5" imgW="895985" imgH="307340" progId="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19725" y="260350"/>
                        <a:ext cx="2174875" cy="739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3" name="对象 114692"/>
          <p:cNvGraphicFramePr>
            <a:graphicFrameLocks noChangeAspect="1"/>
          </p:cNvGraphicFramePr>
          <p:nvPr/>
        </p:nvGraphicFramePr>
        <p:xfrm>
          <a:off x="5291138" y="2322513"/>
          <a:ext cx="2327275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986155" imgH="345440" progId="">
                  <p:embed/>
                </p:oleObj>
              </mc:Choice>
              <mc:Fallback>
                <p:oleObj name="" r:id="rId7" imgW="986155" imgH="345440" progId="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91138" y="2322513"/>
                        <a:ext cx="2327275" cy="811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对象 114693"/>
          <p:cNvGraphicFramePr>
            <a:graphicFrameLocks noChangeAspect="1"/>
          </p:cNvGraphicFramePr>
          <p:nvPr/>
        </p:nvGraphicFramePr>
        <p:xfrm>
          <a:off x="1171575" y="2379663"/>
          <a:ext cx="2967038" cy="169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920240" imgH="1097280" progId="Visio.Drawing.11">
                  <p:embed/>
                </p:oleObj>
              </mc:Choice>
              <mc:Fallback>
                <p:oleObj name="" r:id="rId9" imgW="1920240" imgH="1097280" progId="Visio.Drawing.11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71575" y="2379663"/>
                        <a:ext cx="2967038" cy="1697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5" name="对象 114694"/>
          <p:cNvGraphicFramePr>
            <a:graphicFrameLocks noChangeAspect="1"/>
          </p:cNvGraphicFramePr>
          <p:nvPr/>
        </p:nvGraphicFramePr>
        <p:xfrm>
          <a:off x="5276850" y="3171825"/>
          <a:ext cx="1941513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767715" imgH="255905" progId="">
                  <p:embed/>
                </p:oleObj>
              </mc:Choice>
              <mc:Fallback>
                <p:oleObj name="" r:id="rId11" imgW="767715" imgH="255905" progId="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76850" y="3171825"/>
                        <a:ext cx="1941513" cy="646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对象 114695"/>
          <p:cNvGraphicFramePr>
            <a:graphicFrameLocks noChangeAspect="1"/>
          </p:cNvGraphicFramePr>
          <p:nvPr/>
        </p:nvGraphicFramePr>
        <p:xfrm>
          <a:off x="1243013" y="4149725"/>
          <a:ext cx="27686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1920240" imgH="1637030" progId="Visio.Drawing.11">
                  <p:embed/>
                </p:oleObj>
              </mc:Choice>
              <mc:Fallback>
                <p:oleObj name="" r:id="rId13" imgW="1920240" imgH="1637030" progId="Visio.Drawing.11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43013" y="4149725"/>
                        <a:ext cx="2768600" cy="2362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7" name="对象 114696"/>
          <p:cNvGraphicFramePr>
            <a:graphicFrameLocks noChangeAspect="1"/>
          </p:cNvGraphicFramePr>
          <p:nvPr/>
        </p:nvGraphicFramePr>
        <p:xfrm>
          <a:off x="5203825" y="4292600"/>
          <a:ext cx="2608263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1063625" imgH="512445" progId="">
                  <p:embed/>
                </p:oleObj>
              </mc:Choice>
              <mc:Fallback>
                <p:oleObj name="" r:id="rId15" imgW="1063625" imgH="512445" progId="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203825" y="4292600"/>
                        <a:ext cx="2608263" cy="1076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8" name="对象 114697"/>
          <p:cNvGraphicFramePr>
            <a:graphicFrameLocks noChangeAspect="1"/>
          </p:cNvGraphicFramePr>
          <p:nvPr/>
        </p:nvGraphicFramePr>
        <p:xfrm>
          <a:off x="5348288" y="5445125"/>
          <a:ext cx="2043112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7" imgW="832485" imgH="512445" progId="">
                  <p:embed/>
                </p:oleObj>
              </mc:Choice>
              <mc:Fallback>
                <p:oleObj name="" r:id="rId17" imgW="832485" imgH="512445" progId="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348288" y="5445125"/>
                        <a:ext cx="2043112" cy="1074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wrap="square"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ClrTx/>
              <a:buFontTx/>
            </a:pPr>
            <a:fld id="{9A0DB2DC-4C9A-4742-B13C-FB6460FD3503}" type="slidenum">
              <a:rPr lang="en-US" altLang="en-US" sz="1400" dirty="0">
                <a:solidFill>
                  <a:srgbClr val="40458C"/>
                </a:solidFill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solidFill>
                <a:srgbClr val="40458C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11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5713"/>
          <p:cNvGrpSpPr/>
          <p:nvPr/>
        </p:nvGrpSpPr>
        <p:grpSpPr>
          <a:xfrm>
            <a:off x="1123950" y="981075"/>
            <a:ext cx="4152900" cy="1223963"/>
            <a:chOff x="0" y="0"/>
            <a:chExt cx="2616" cy="771"/>
          </a:xfrm>
        </p:grpSpPr>
        <p:graphicFrame>
          <p:nvGraphicFramePr>
            <p:cNvPr id="12290" name="对象 115714"/>
            <p:cNvGraphicFramePr>
              <a:graphicFrameLocks noChangeAspect="1"/>
            </p:cNvGraphicFramePr>
            <p:nvPr/>
          </p:nvGraphicFramePr>
          <p:xfrm>
            <a:off x="0" y="18"/>
            <a:ext cx="750" cy="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768985" imgH="653415" progId="">
                    <p:embed/>
                  </p:oleObj>
                </mc:Choice>
                <mc:Fallback>
                  <p:oleObj name="" r:id="rId1" imgW="768985" imgH="653415" progId="">
                    <p:embed/>
                    <p:pic>
                      <p:nvPicPr>
                        <p:cNvPr id="0" name="图片 3101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0" y="18"/>
                          <a:ext cx="750" cy="63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291" name="组合 115715"/>
            <p:cNvGrpSpPr/>
            <p:nvPr/>
          </p:nvGrpSpPr>
          <p:grpSpPr>
            <a:xfrm>
              <a:off x="1636" y="169"/>
              <a:ext cx="980" cy="356"/>
              <a:chOff x="0" y="0"/>
              <a:chExt cx="980" cy="356"/>
            </a:xfrm>
          </p:grpSpPr>
          <p:graphicFrame>
            <p:nvGraphicFramePr>
              <p:cNvPr id="12292" name="对象 115716"/>
              <p:cNvGraphicFramePr>
                <a:graphicFrameLocks noChangeAspect="1"/>
              </p:cNvGraphicFramePr>
              <p:nvPr/>
            </p:nvGraphicFramePr>
            <p:xfrm>
              <a:off x="0" y="0"/>
              <a:ext cx="933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" name="" r:id="rId3" imgW="768985" imgH="294640" progId="">
                      <p:embed/>
                    </p:oleObj>
                  </mc:Choice>
                  <mc:Fallback>
                    <p:oleObj name="" r:id="rId3" imgW="768985" imgH="294640" progId="">
                      <p:embed/>
                      <p:pic>
                        <p:nvPicPr>
                          <p:cNvPr id="0" name="图片 3100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0" y="0"/>
                            <a:ext cx="933" cy="3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2293" name="组合 115717"/>
              <p:cNvGrpSpPr/>
              <p:nvPr/>
            </p:nvGrpSpPr>
            <p:grpSpPr>
              <a:xfrm>
                <a:off x="509" y="57"/>
                <a:ext cx="471" cy="244"/>
                <a:chOff x="0" y="0"/>
                <a:chExt cx="471" cy="244"/>
              </a:xfrm>
            </p:grpSpPr>
            <p:sp>
              <p:nvSpPr>
                <p:cNvPr id="12294" name="直接连接符 115718"/>
                <p:cNvSpPr/>
                <p:nvPr/>
              </p:nvSpPr>
              <p:spPr>
                <a:xfrm flipH="1">
                  <a:off x="0" y="0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295" name="直接连接符 115719"/>
                <p:cNvSpPr/>
                <p:nvPr/>
              </p:nvSpPr>
              <p:spPr>
                <a:xfrm>
                  <a:off x="0" y="238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aphicFrame>
          <p:nvGraphicFramePr>
            <p:cNvPr id="12296" name="对象 115720"/>
            <p:cNvGraphicFramePr>
              <a:graphicFrameLocks noChangeAspect="1"/>
            </p:cNvGraphicFramePr>
            <p:nvPr/>
          </p:nvGraphicFramePr>
          <p:xfrm>
            <a:off x="989" y="425"/>
            <a:ext cx="515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5" imgW="413385" imgH="258445" progId="">
                    <p:embed/>
                  </p:oleObj>
                </mc:Choice>
                <mc:Fallback>
                  <p:oleObj name="" r:id="rId5" imgW="413385" imgH="258445" progId="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89" y="425"/>
                          <a:ext cx="515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297" name="组合 115721"/>
            <p:cNvGrpSpPr/>
            <p:nvPr/>
          </p:nvGrpSpPr>
          <p:grpSpPr>
            <a:xfrm>
              <a:off x="1189" y="408"/>
              <a:ext cx="393" cy="363"/>
              <a:chOff x="0" y="0"/>
              <a:chExt cx="471" cy="244"/>
            </a:xfrm>
          </p:grpSpPr>
          <p:sp>
            <p:nvSpPr>
              <p:cNvPr id="12298" name="直接连接符 115722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299" name="直接连接符 115723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12300" name="对象 115724"/>
            <p:cNvGraphicFramePr>
              <a:graphicFrameLocks noChangeAspect="1"/>
            </p:cNvGraphicFramePr>
            <p:nvPr/>
          </p:nvGraphicFramePr>
          <p:xfrm>
            <a:off x="957" y="3"/>
            <a:ext cx="596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7" imgW="477520" imgH="258445" progId="">
                    <p:embed/>
                  </p:oleObj>
                </mc:Choice>
                <mc:Fallback>
                  <p:oleObj name="" r:id="rId7" imgW="477520" imgH="258445" progId="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57" y="3"/>
                          <a:ext cx="596" cy="3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301" name="组合 115725"/>
            <p:cNvGrpSpPr/>
            <p:nvPr/>
          </p:nvGrpSpPr>
          <p:grpSpPr>
            <a:xfrm>
              <a:off x="1189" y="0"/>
              <a:ext cx="393" cy="321"/>
              <a:chOff x="0" y="0"/>
              <a:chExt cx="471" cy="244"/>
            </a:xfrm>
          </p:grpSpPr>
          <p:sp>
            <p:nvSpPr>
              <p:cNvPr id="12302" name="直接连接符 115726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3" name="直接连接符 115727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04" name="直接连接符 115728"/>
            <p:cNvSpPr/>
            <p:nvPr/>
          </p:nvSpPr>
          <p:spPr>
            <a:xfrm>
              <a:off x="868" y="361"/>
              <a:ext cx="720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115729"/>
          <p:cNvGrpSpPr/>
          <p:nvPr/>
        </p:nvGrpSpPr>
        <p:grpSpPr>
          <a:xfrm>
            <a:off x="1395413" y="2239963"/>
            <a:ext cx="3773487" cy="936625"/>
            <a:chOff x="0" y="0"/>
            <a:chExt cx="2377" cy="590"/>
          </a:xfrm>
        </p:grpSpPr>
        <p:graphicFrame>
          <p:nvGraphicFramePr>
            <p:cNvPr id="12306" name="对象 115730"/>
            <p:cNvGraphicFramePr>
              <a:graphicFrameLocks noChangeAspect="1"/>
            </p:cNvGraphicFramePr>
            <p:nvPr/>
          </p:nvGraphicFramePr>
          <p:xfrm>
            <a:off x="0" y="0"/>
            <a:ext cx="732" cy="5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9" imgW="601980" imgH="487045" progId="">
                    <p:embed/>
                  </p:oleObj>
                </mc:Choice>
                <mc:Fallback>
                  <p:oleObj name="" r:id="rId9" imgW="601980" imgH="487045" progId="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732" cy="5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307" name="组合 115731"/>
            <p:cNvGrpSpPr/>
            <p:nvPr/>
          </p:nvGrpSpPr>
          <p:grpSpPr>
            <a:xfrm>
              <a:off x="960" y="131"/>
              <a:ext cx="1417" cy="369"/>
              <a:chOff x="0" y="0"/>
              <a:chExt cx="1417" cy="369"/>
            </a:xfrm>
          </p:grpSpPr>
          <p:sp>
            <p:nvSpPr>
              <p:cNvPr id="12308" name="文本框 115732"/>
              <p:cNvSpPr txBox="1"/>
              <p:nvPr/>
            </p:nvSpPr>
            <p:spPr>
              <a:xfrm>
                <a:off x="336" y="0"/>
                <a:ext cx="1081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lstStyle/>
              <a:p>
                <a:pPr eaLnBrk="0" hangingPunct="0"/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是阻抗的模</a:t>
                </a:r>
                <a:endPara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12309" name="对象 115733"/>
              <p:cNvGraphicFramePr>
                <a:graphicFrameLocks noChangeAspect="1"/>
              </p:cNvGraphicFramePr>
              <p:nvPr/>
            </p:nvGraphicFramePr>
            <p:xfrm>
              <a:off x="0" y="13"/>
              <a:ext cx="294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" name="" r:id="rId11" imgW="245745" imgH="297815" progId="">
                      <p:embed/>
                    </p:oleObj>
                  </mc:Choice>
                  <mc:Fallback>
                    <p:oleObj name="" r:id="rId11" imgW="245745" imgH="297815" progId="">
                      <p:embed/>
                      <p:pic>
                        <p:nvPicPr>
                          <p:cNvPr id="0" name="图片 3102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0" y="13"/>
                            <a:ext cx="294" cy="3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9" name="组合 115734"/>
          <p:cNvGrpSpPr/>
          <p:nvPr/>
        </p:nvGrpSpPr>
        <p:grpSpPr>
          <a:xfrm>
            <a:off x="1527175" y="3382963"/>
            <a:ext cx="4410075" cy="477837"/>
            <a:chOff x="0" y="0"/>
            <a:chExt cx="2817" cy="309"/>
          </a:xfrm>
        </p:grpSpPr>
        <p:graphicFrame>
          <p:nvGraphicFramePr>
            <p:cNvPr id="12311" name="对象 115735"/>
            <p:cNvGraphicFramePr>
              <a:graphicFrameLocks noChangeAspect="1"/>
            </p:cNvGraphicFramePr>
            <p:nvPr/>
          </p:nvGraphicFramePr>
          <p:xfrm>
            <a:off x="0" y="0"/>
            <a:ext cx="1119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" r:id="rId13" imgW="921385" imgH="255905" progId="">
                    <p:embed/>
                  </p:oleObj>
                </mc:Choice>
                <mc:Fallback>
                  <p:oleObj name="" r:id="rId13" imgW="921385" imgH="255905" progId="">
                    <p:embed/>
                    <p:pic>
                      <p:nvPicPr>
                        <p:cNvPr id="0" name="图片 3103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119" cy="30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312" name="组合 115736"/>
            <p:cNvGrpSpPr/>
            <p:nvPr/>
          </p:nvGrpSpPr>
          <p:grpSpPr>
            <a:xfrm>
              <a:off x="1386" y="0"/>
              <a:ext cx="1431" cy="309"/>
              <a:chOff x="0" y="0"/>
              <a:chExt cx="1431" cy="309"/>
            </a:xfrm>
          </p:grpSpPr>
          <p:graphicFrame>
            <p:nvGraphicFramePr>
              <p:cNvPr id="12313" name="对象 115737"/>
              <p:cNvGraphicFramePr>
                <a:graphicFrameLocks noChangeAspect="1"/>
              </p:cNvGraphicFramePr>
              <p:nvPr/>
            </p:nvGraphicFramePr>
            <p:xfrm>
              <a:off x="0" y="0"/>
              <a:ext cx="294" cy="3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" name="" r:id="rId15" imgW="247650" imgH="260985" progId="">
                      <p:embed/>
                    </p:oleObj>
                  </mc:Choice>
                  <mc:Fallback>
                    <p:oleObj name="" r:id="rId15" imgW="247650" imgH="260985" progId="">
                      <p:embed/>
                      <p:pic>
                        <p:nvPicPr>
                          <p:cNvPr id="0" name="图片 3098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0" y="0"/>
                            <a:ext cx="294" cy="30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314" name="矩形 115738"/>
              <p:cNvSpPr/>
              <p:nvPr/>
            </p:nvSpPr>
            <p:spPr>
              <a:xfrm>
                <a:off x="335" y="0"/>
                <a:ext cx="1096" cy="2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lstStyle/>
              <a:p>
                <a:pPr eaLnBrk="0" hangingPunct="0"/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是阻抗角。</a:t>
                </a:r>
                <a:endPara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2" name="组合 115739"/>
          <p:cNvGrpSpPr/>
          <p:nvPr/>
        </p:nvGrpSpPr>
        <p:grpSpPr>
          <a:xfrm>
            <a:off x="-379412" y="4365625"/>
            <a:ext cx="8605837" cy="2184400"/>
            <a:chOff x="0" y="0"/>
            <a:chExt cx="5432" cy="1376"/>
          </a:xfrm>
        </p:grpSpPr>
        <p:graphicFrame>
          <p:nvGraphicFramePr>
            <p:cNvPr id="12316" name="对象 115740"/>
            <p:cNvGraphicFramePr>
              <a:graphicFrameLocks noChangeAspect="1"/>
            </p:cNvGraphicFramePr>
            <p:nvPr/>
          </p:nvGraphicFramePr>
          <p:xfrm>
            <a:off x="864" y="320"/>
            <a:ext cx="1464" cy="6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17" imgW="1344930" imgH="640715" progId="">
                    <p:embed/>
                  </p:oleObj>
                </mc:Choice>
                <mc:Fallback>
                  <p:oleObj name="" r:id="rId17" imgW="1344930" imgH="640715" progId="">
                    <p:embed/>
                    <p:pic>
                      <p:nvPicPr>
                        <p:cNvPr id="0" name="图片 3099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864" y="320"/>
                          <a:ext cx="1464" cy="6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7" name="文本框 115741"/>
            <p:cNvSpPr txBox="1"/>
            <p:nvPr/>
          </p:nvSpPr>
          <p:spPr>
            <a:xfrm>
              <a:off x="384" y="0"/>
              <a:ext cx="206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 eaLnBrk="0" hangingPunct="0"/>
              <a:r>
                <a: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阻抗</a:t>
              </a:r>
              <a:r>
                <a: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Z</a:t>
              </a:r>
              <a:r>
                <a: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的代数形式：</a:t>
              </a:r>
              <a:endParaRPr lang="zh-CN" alt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318" name="文本框 115742"/>
            <p:cNvSpPr txBox="1"/>
            <p:nvPr/>
          </p:nvSpPr>
          <p:spPr>
            <a:xfrm>
              <a:off x="0" y="1088"/>
              <a:ext cx="543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            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—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电阻（阻抗的实部）；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—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电抗（阻抗的虚部）；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319" name="文本框 115743"/>
          <p:cNvSpPr txBox="1"/>
          <p:nvPr/>
        </p:nvSpPr>
        <p:spPr>
          <a:xfrm>
            <a:off x="179388" y="333375"/>
            <a:ext cx="29416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zh-CN" altLang="en-US" sz="2400" dirty="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阻抗的极坐标形式：</a:t>
            </a:r>
            <a:endParaRPr lang="zh-CN" altLang="en-US" sz="2400" dirty="0">
              <a:solidFill>
                <a:srgbClr val="FF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15745" name="矩形 115744"/>
          <p:cNvSpPr/>
          <p:nvPr/>
        </p:nvSpPr>
        <p:spPr>
          <a:xfrm>
            <a:off x="5076825" y="4076700"/>
            <a:ext cx="3746500" cy="1117600"/>
          </a:xfrm>
          <a:prstGeom prst="rect">
            <a:avLst/>
          </a:prstGeom>
          <a:noFill/>
          <a:ln w="76200" cap="flat" cmpd="tri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阻抗</a:t>
            </a:r>
            <a:r>
              <a:rPr kumimoji="0" lang="en-US" altLang="x-none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Z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是一个复数！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上面不能加点</a:t>
            </a: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rgbClr val="B2B2B2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。</a:t>
            </a: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rgbClr val="B2B2B2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1" i="0" u="none" strike="noStrike" kern="1200" cap="none" spc="0" normalizeH="0" baseline="0" noProof="1">
              <a:ln>
                <a:noFill/>
              </a:ln>
              <a:solidFill>
                <a:srgbClr val="B2B2B2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32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wrap="square"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ClrTx/>
              <a:buFontTx/>
            </a:pPr>
            <a:fld id="{9A0DB2DC-4C9A-4742-B13C-FB6460FD3503}" type="slidenum">
              <a:rPr lang="en-US" altLang="en-US" sz="1400" dirty="0">
                <a:solidFill>
                  <a:srgbClr val="40458C"/>
                </a:solidFill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solidFill>
                <a:srgbClr val="40458C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57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57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5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5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5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5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45" grpId="0" animBg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文本框 116737"/>
          <p:cNvSpPr txBox="1"/>
          <p:nvPr/>
        </p:nvSpPr>
        <p:spPr>
          <a:xfrm>
            <a:off x="228600" y="2971800"/>
            <a:ext cx="11033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关系：</a:t>
            </a:r>
            <a:endParaRPr lang="zh-CN" altLang="en-US" sz="2400" b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16739" name="对象 116738"/>
          <p:cNvGraphicFramePr>
            <a:graphicFrameLocks noChangeAspect="1"/>
          </p:cNvGraphicFramePr>
          <p:nvPr/>
        </p:nvGraphicFramePr>
        <p:xfrm>
          <a:off x="1055688" y="4364038"/>
          <a:ext cx="2747962" cy="142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638300" imgH="850900" progId="">
                  <p:embed/>
                </p:oleObj>
              </mc:Choice>
              <mc:Fallback>
                <p:oleObj name="" r:id="rId1" imgW="1638300" imgH="850900" progId="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55688" y="4364038"/>
                        <a:ext cx="2747962" cy="1423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40" name="文本框 116739"/>
          <p:cNvSpPr txBox="1"/>
          <p:nvPr/>
        </p:nvSpPr>
        <p:spPr>
          <a:xfrm>
            <a:off x="3657600" y="4724400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或</a:t>
            </a:r>
            <a:endParaRPr lang="zh-CN" altLang="en-US" sz="2400" b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组合 116740"/>
          <p:cNvGrpSpPr/>
          <p:nvPr/>
        </p:nvGrpSpPr>
        <p:grpSpPr>
          <a:xfrm>
            <a:off x="4419600" y="4572000"/>
            <a:ext cx="1752600" cy="1004888"/>
            <a:chOff x="0" y="0"/>
            <a:chExt cx="1104" cy="633"/>
          </a:xfrm>
        </p:grpSpPr>
        <p:sp>
          <p:nvSpPr>
            <p:cNvPr id="13317" name="文本框 116741"/>
            <p:cNvSpPr txBox="1"/>
            <p:nvPr/>
          </p:nvSpPr>
          <p:spPr>
            <a:xfrm>
              <a:off x="48" y="0"/>
              <a:ext cx="1056" cy="63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b="1" i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sz="2400" b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=|</a:t>
              </a:r>
              <a:r>
                <a:rPr lang="en-US" altLang="zh-CN" sz="2400" b="1" i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Z</a:t>
              </a:r>
              <a:r>
                <a:rPr lang="en-US" altLang="zh-CN" sz="2400" b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|cos</a:t>
              </a:r>
              <a:r>
                <a:rPr lang="en-US" altLang="zh-CN" sz="2400" b="1" i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</a:t>
              </a:r>
              <a:r>
                <a:rPr lang="en-US" altLang="zh-CN" sz="2400" b="1" i="1" baseline="-25000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Z</a:t>
              </a:r>
              <a:endPara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  <a:p>
              <a:pPr eaLnBrk="0" hangingPunct="0">
                <a:spcBef>
                  <a:spcPct val="50000"/>
                </a:spcBef>
              </a:pPr>
              <a:r>
                <a:rPr lang="en-US" altLang="zh-CN" sz="2400" b="1" i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lang="en-US" altLang="zh-CN" sz="2400" b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=|</a:t>
              </a:r>
              <a:r>
                <a:rPr lang="en-US" altLang="zh-CN" sz="2400" b="1" i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Z</a:t>
              </a:r>
              <a:r>
                <a:rPr lang="en-US" altLang="zh-CN" sz="2400" b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|sin</a:t>
              </a:r>
              <a:r>
                <a:rPr lang="en-US" altLang="zh-CN" sz="2400" b="1" i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</a:t>
              </a:r>
              <a:r>
                <a:rPr lang="en-US" altLang="zh-CN" sz="2400" b="1" i="1" baseline="-25000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Z</a:t>
              </a:r>
              <a:endParaRPr lang="en-US" altLang="zh-CN" sz="2400" b="1" i="1" baseline="-25000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13318" name="左大括号 116742"/>
            <p:cNvSpPr/>
            <p:nvPr/>
          </p:nvSpPr>
          <p:spPr>
            <a:xfrm>
              <a:off x="0" y="48"/>
              <a:ext cx="96" cy="528"/>
            </a:xfrm>
            <a:prstGeom prst="leftBrace">
              <a:avLst>
                <a:gd name="adj1" fmla="val 45706"/>
                <a:gd name="adj2" fmla="val 50000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pPr eaLnBrk="0" hangingPunct="0"/>
              <a:endPara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16743"/>
          <p:cNvGrpSpPr/>
          <p:nvPr/>
        </p:nvGrpSpPr>
        <p:grpSpPr>
          <a:xfrm>
            <a:off x="6629400" y="4038600"/>
            <a:ext cx="2139950" cy="2057400"/>
            <a:chOff x="0" y="0"/>
            <a:chExt cx="1348" cy="1296"/>
          </a:xfrm>
        </p:grpSpPr>
        <p:sp>
          <p:nvSpPr>
            <p:cNvPr id="13320" name="直接连接符 116744"/>
            <p:cNvSpPr/>
            <p:nvPr/>
          </p:nvSpPr>
          <p:spPr>
            <a:xfrm>
              <a:off x="0" y="768"/>
              <a:ext cx="1056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1" name="直接连接符 116745"/>
            <p:cNvSpPr/>
            <p:nvPr/>
          </p:nvSpPr>
          <p:spPr>
            <a:xfrm flipV="1">
              <a:off x="1056" y="0"/>
              <a:ext cx="0" cy="76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2" name="直接连接符 116746"/>
            <p:cNvSpPr/>
            <p:nvPr/>
          </p:nvSpPr>
          <p:spPr>
            <a:xfrm flipH="1">
              <a:off x="0" y="0"/>
              <a:ext cx="1056" cy="76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3" name="未知"/>
            <p:cNvSpPr/>
            <p:nvPr/>
          </p:nvSpPr>
          <p:spPr>
            <a:xfrm>
              <a:off x="144" y="660"/>
              <a:ext cx="60" cy="1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0" y="108"/>
                </a:cxn>
              </a:cxnLst>
              <a:rect l="0" t="0" r="0" b="0"/>
              <a:pathLst>
                <a:path w="60" h="108">
                  <a:moveTo>
                    <a:pt x="0" y="0"/>
                  </a:moveTo>
                  <a:cubicBezTo>
                    <a:pt x="41" y="27"/>
                    <a:pt x="60" y="55"/>
                    <a:pt x="60" y="108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4" name="文本框 116748"/>
            <p:cNvSpPr txBox="1"/>
            <p:nvPr/>
          </p:nvSpPr>
          <p:spPr>
            <a:xfrm>
              <a:off x="240" y="96"/>
              <a:ext cx="31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 eaLnBrk="0" hangingPunct="0"/>
              <a:r>
                <a:rPr lang="en-US" altLang="zh-CN" sz="2400" b="1" i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|Z|</a:t>
              </a:r>
              <a:endPara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25" name="文本框 116749"/>
            <p:cNvSpPr txBox="1"/>
            <p:nvPr/>
          </p:nvSpPr>
          <p:spPr>
            <a:xfrm>
              <a:off x="480" y="768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 eaLnBrk="0" hangingPunct="0"/>
              <a:r>
                <a:rPr lang="en-US" altLang="zh-CN" sz="2400" b="1" i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endPara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26" name="文本框 116750"/>
            <p:cNvSpPr txBox="1"/>
            <p:nvPr/>
          </p:nvSpPr>
          <p:spPr>
            <a:xfrm>
              <a:off x="1104" y="288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 eaLnBrk="0" hangingPunct="0"/>
              <a:r>
                <a:rPr lang="en-US" altLang="zh-CN" sz="2400" b="1" i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endPara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27" name="文本框 116751"/>
            <p:cNvSpPr txBox="1"/>
            <p:nvPr/>
          </p:nvSpPr>
          <p:spPr>
            <a:xfrm>
              <a:off x="192" y="480"/>
              <a:ext cx="31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 eaLnBrk="0" hangingPunct="0"/>
              <a:r>
                <a:rPr lang="en-US" altLang="zh-CN" sz="2400" b="1" i="1" dirty="0">
                  <a:solidFill>
                    <a:srgbClr val="0033CC"/>
                  </a:solidFill>
                  <a:latin typeface="Symbol" panose="05050102010706020507" pitchFamily="18" charset="2"/>
                  <a:ea typeface="宋体" panose="02010600030101010101" pitchFamily="2" charset="-122"/>
                </a:rPr>
                <a:t>j</a:t>
              </a:r>
              <a:r>
                <a:rPr lang="en-US" altLang="zh-CN" sz="2400" b="1" i="1" baseline="-25000" dirty="0">
                  <a:solidFill>
                    <a:srgbClr val="0033CC"/>
                  </a:solidFill>
                  <a:latin typeface="Symbol" panose="05050102010706020507" pitchFamily="18" charset="2"/>
                  <a:ea typeface="宋体" panose="02010600030101010101" pitchFamily="2" charset="-122"/>
                </a:rPr>
                <a:t>Z</a:t>
              </a:r>
              <a:endPara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28" name="文本框 116752"/>
            <p:cNvSpPr txBox="1"/>
            <p:nvPr/>
          </p:nvSpPr>
          <p:spPr>
            <a:xfrm>
              <a:off x="144" y="1008"/>
              <a:ext cx="108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 eaLnBrk="0" hangingPunct="0"/>
              <a:r>
                <a:rPr lang="zh-CN" altLang="en-US" sz="2400" b="1" dirty="0">
                  <a:solidFill>
                    <a:srgbClr val="0033CC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阻抗三角形</a:t>
              </a:r>
              <a:endPara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29" name="未知"/>
            <p:cNvSpPr/>
            <p:nvPr/>
          </p:nvSpPr>
          <p:spPr>
            <a:xfrm>
              <a:off x="912" y="624"/>
              <a:ext cx="144" cy="144"/>
            </a:xfrm>
            <a:custGeom>
              <a:avLst/>
              <a:gdLst/>
              <a:ahLst/>
              <a:cxnLst>
                <a:cxn ang="0">
                  <a:pos x="3637872" y="0"/>
                </a:cxn>
                <a:cxn ang="0">
                  <a:pos x="0" y="0"/>
                </a:cxn>
                <a:cxn ang="0">
                  <a:pos x="0" y="144"/>
                </a:cxn>
              </a:cxnLst>
              <a:rect l="0" t="0" r="0" b="0"/>
              <a:pathLst>
                <a:path w="96" h="144">
                  <a:moveTo>
                    <a:pt x="96" y="0"/>
                  </a:moveTo>
                  <a:lnTo>
                    <a:pt x="0" y="0"/>
                  </a:lnTo>
                  <a:lnTo>
                    <a:pt x="0" y="144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6755" name="文本框 116754"/>
          <p:cNvSpPr txBox="1"/>
          <p:nvPr/>
        </p:nvSpPr>
        <p:spPr>
          <a:xfrm>
            <a:off x="990600" y="838200"/>
            <a:ext cx="19526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纯电阻  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Z</a:t>
            </a:r>
            <a:r>
              <a:rPr lang="en-US" altLang="zh-CN" sz="2400" b="1" i="1" baseline="-25000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endParaRPr lang="en-US" altLang="zh-CN" sz="2400" b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6756" name="矩形 116755"/>
          <p:cNvSpPr/>
          <p:nvPr/>
        </p:nvSpPr>
        <p:spPr>
          <a:xfrm>
            <a:off x="990600" y="1447800"/>
            <a:ext cx="23114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纯电感   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Z</a:t>
            </a:r>
            <a:r>
              <a:rPr lang="en-US" altLang="zh-CN" sz="2400" b="1" i="1" baseline="-25000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=j</a:t>
            </a:r>
            <a:r>
              <a:rPr lang="en-US" altLang="zh-CN" sz="2400" b="1" i="1" dirty="0">
                <a:solidFill>
                  <a:srgbClr val="0033CC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endParaRPr lang="en-US" altLang="zh-CN" sz="2400" b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6757" name="矩形 116756"/>
          <p:cNvSpPr/>
          <p:nvPr/>
        </p:nvSpPr>
        <p:spPr>
          <a:xfrm>
            <a:off x="990600" y="2209800"/>
            <a:ext cx="27225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纯电容 </a:t>
            </a:r>
            <a:r>
              <a:rPr lang="zh-CN" altLang="en-US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Z</a:t>
            </a:r>
            <a:r>
              <a:rPr lang="en-US" altLang="zh-CN" sz="2400" b="1" i="1" baseline="-25000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=1 </a:t>
            </a:r>
            <a:r>
              <a:rPr lang="en-US" altLang="zh-CN" sz="24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/</a:t>
            </a:r>
            <a:r>
              <a: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j</a:t>
            </a:r>
            <a:r>
              <a:rPr lang="en-US" altLang="zh-CN" sz="2400" b="1" i="1" dirty="0">
                <a:solidFill>
                  <a:srgbClr val="0033CC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endParaRPr lang="en-US" altLang="zh-CN" sz="2400" b="1" i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6758" name="矩形 116757"/>
          <p:cNvSpPr/>
          <p:nvPr/>
        </p:nvSpPr>
        <p:spPr>
          <a:xfrm>
            <a:off x="3657600" y="203200"/>
            <a:ext cx="2820988" cy="517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zh-CN" altLang="en-US" sz="28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Z=R+</a:t>
            </a:r>
            <a:r>
              <a:rPr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j</a:t>
            </a:r>
            <a:r>
              <a:rPr lang="zh-CN" altLang="en-US" sz="28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X（讨论）</a:t>
            </a:r>
            <a:endParaRPr lang="zh-CN" altLang="en-US" sz="2400" b="1" i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6759" name="文本框 116758"/>
          <p:cNvSpPr txBox="1"/>
          <p:nvPr/>
        </p:nvSpPr>
        <p:spPr>
          <a:xfrm>
            <a:off x="4038600" y="762000"/>
            <a:ext cx="29416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纯电阻的电抗为零。</a:t>
            </a:r>
            <a:endParaRPr lang="zh-CN" altLang="en-US" sz="2400" b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6760" name="文本框 116759"/>
          <p:cNvSpPr txBox="1"/>
          <p:nvPr/>
        </p:nvSpPr>
        <p:spPr>
          <a:xfrm>
            <a:off x="3962400" y="1295400"/>
            <a:ext cx="2941638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纯电感的电阻为零，</a:t>
            </a:r>
            <a:endParaRPr lang="zh-CN" altLang="en-US" sz="2400" b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0" hangingPunct="0"/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电抗为</a:t>
            </a:r>
            <a:r>
              <a:rPr lang="en-US" altLang="zh-CN" sz="2400" b="1" i="1" dirty="0">
                <a:solidFill>
                  <a:srgbClr val="0033CC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2400" b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6761" name="矩形 116760"/>
          <p:cNvSpPr/>
          <p:nvPr/>
        </p:nvSpPr>
        <p:spPr>
          <a:xfrm>
            <a:off x="7223125" y="1295400"/>
            <a:ext cx="1920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400" b="1" i="1" baseline="-25000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sz="2400" b="1" i="1" dirty="0">
                <a:solidFill>
                  <a:srgbClr val="0033CC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感抗</a:t>
            </a:r>
            <a:endParaRPr lang="zh-CN" altLang="en-US" sz="2400" b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6762" name="文本框 116761"/>
          <p:cNvSpPr txBox="1"/>
          <p:nvPr/>
        </p:nvSpPr>
        <p:spPr>
          <a:xfrm>
            <a:off x="3962400" y="2209800"/>
            <a:ext cx="2941638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纯电容的电阻为零，</a:t>
            </a:r>
            <a:endParaRPr lang="zh-CN" altLang="en-US" sz="2400" b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0" hangingPunct="0"/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电抗为</a:t>
            </a:r>
            <a:r>
              <a:rPr lang="en-US" altLang="zh-CN" sz="2400" b="1" i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- </a:t>
            </a:r>
            <a:r>
              <a: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sz="24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/</a:t>
            </a:r>
            <a:r>
              <a: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400" b="1" i="1" dirty="0">
                <a:solidFill>
                  <a:srgbClr val="0033CC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2400" b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6763" name="矩形 116762"/>
          <p:cNvSpPr/>
          <p:nvPr/>
        </p:nvSpPr>
        <p:spPr>
          <a:xfrm>
            <a:off x="7200900" y="2133600"/>
            <a:ext cx="1952625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 eaLnBrk="0" hangingPunct="0"/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400" b="1" i="1" baseline="-25000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400" b="1" i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- </a:t>
            </a:r>
            <a:r>
              <a:rPr lang="en-US" altLang="zh-CN" sz="2400" b="1" dirty="0">
                <a:solidFill>
                  <a:srgbClr val="0033CC"/>
                </a:solidFill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1/</a:t>
            </a:r>
            <a:r>
              <a:rPr lang="en-US" altLang="zh-CN" sz="2400" b="1" i="1" dirty="0">
                <a:solidFill>
                  <a:srgbClr val="0033CC"/>
                </a:solidFill>
                <a:latin typeface="Symbol" panose="05050102010706020507" pitchFamily="18" charset="2"/>
                <a:ea typeface="宋体" panose="02010600030101010101" pitchFamily="2" charset="-122"/>
              </a:rPr>
              <a:t>w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endParaRPr lang="en-US" altLang="zh-CN" sz="2400" b="1" i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容抗</a:t>
            </a:r>
            <a:endParaRPr lang="zh-CN" altLang="en-US" sz="2400" b="1" i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4" name="组合 116763"/>
          <p:cNvGrpSpPr/>
          <p:nvPr/>
        </p:nvGrpSpPr>
        <p:grpSpPr>
          <a:xfrm>
            <a:off x="2743200" y="3276600"/>
            <a:ext cx="1555750" cy="565150"/>
            <a:chOff x="0" y="0"/>
            <a:chExt cx="980" cy="356"/>
          </a:xfrm>
        </p:grpSpPr>
        <p:graphicFrame>
          <p:nvGraphicFramePr>
            <p:cNvPr id="13340" name="对象 116764"/>
            <p:cNvGraphicFramePr>
              <a:graphicFrameLocks noChangeAspect="1"/>
            </p:cNvGraphicFramePr>
            <p:nvPr/>
          </p:nvGraphicFramePr>
          <p:xfrm>
            <a:off x="0" y="0"/>
            <a:ext cx="933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3" imgW="768985" imgH="294640" progId="">
                    <p:embed/>
                  </p:oleObj>
                </mc:Choice>
                <mc:Fallback>
                  <p:oleObj name="" r:id="rId3" imgW="768985" imgH="294640" progId="">
                    <p:embed/>
                    <p:pic>
                      <p:nvPicPr>
                        <p:cNvPr id="0" name="图片 310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933" cy="3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3341" name="组合 116765"/>
            <p:cNvGrpSpPr/>
            <p:nvPr/>
          </p:nvGrpSpPr>
          <p:grpSpPr>
            <a:xfrm>
              <a:off x="509" y="57"/>
              <a:ext cx="471" cy="244"/>
              <a:chOff x="0" y="0"/>
              <a:chExt cx="471" cy="244"/>
            </a:xfrm>
          </p:grpSpPr>
          <p:sp>
            <p:nvSpPr>
              <p:cNvPr id="13342" name="直接连接符 116766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3" name="直接连接符 116767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16769" name="矩形 116768"/>
          <p:cNvSpPr/>
          <p:nvPr/>
        </p:nvSpPr>
        <p:spPr>
          <a:xfrm>
            <a:off x="1524000" y="3276600"/>
            <a:ext cx="12239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Z=R+</a:t>
            </a:r>
            <a:r>
              <a: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j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endParaRPr lang="en-US" altLang="zh-CN" sz="2400" b="1" i="1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345" name="矩形 116769"/>
          <p:cNvSpPr/>
          <p:nvPr/>
        </p:nvSpPr>
        <p:spPr>
          <a:xfrm>
            <a:off x="315913" y="239713"/>
            <a:ext cx="3265487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eaLnBrk="0" hangingPunct="0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阻抗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Z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的代数形式：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34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wrap="square" lIns="91440" tIns="45720" rIns="91440" bIns="45720"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>
              <a:buClrTx/>
              <a:buFontTx/>
            </a:pPr>
            <a:fld id="{9A0DB2DC-4C9A-4742-B13C-FB6460FD3503}" type="slidenum">
              <a:rPr lang="en-US" altLang="en-US" sz="1400" dirty="0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en-US" altLang="en-US" sz="1400" dirty="0">
              <a:solidFill>
                <a:srgbClr val="00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6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6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6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6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6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6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6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6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6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6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1" dur="5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  <p:bldP spid="116740" grpId="0"/>
      <p:bldP spid="116755" grpId="0"/>
      <p:bldP spid="116756" grpId="0"/>
      <p:bldP spid="116757" grpId="0"/>
      <p:bldP spid="116758" grpId="0"/>
      <p:bldP spid="116759" grpId="0"/>
      <p:bldP spid="116760" grpId="0"/>
      <p:bldP spid="116761" grpId="0"/>
      <p:bldP spid="116762" grpId="0"/>
      <p:bldP spid="116763" grpId="0"/>
      <p:bldP spid="1167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文本框 134145"/>
          <p:cNvSpPr txBox="1"/>
          <p:nvPr/>
        </p:nvSpPr>
        <p:spPr>
          <a:xfrm>
            <a:off x="250825" y="333375"/>
            <a:ext cx="2255838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二、导纳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34147" name="对象 134146"/>
          <p:cNvGraphicFramePr>
            <a:graphicFrameLocks noChangeAspect="1"/>
          </p:cNvGraphicFramePr>
          <p:nvPr/>
        </p:nvGraphicFramePr>
        <p:xfrm>
          <a:off x="1187450" y="3933825"/>
          <a:ext cx="2808288" cy="188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063625" imgH="794385" progId="">
                  <p:embed/>
                </p:oleObj>
              </mc:Choice>
              <mc:Fallback>
                <p:oleObj name="" r:id="rId1" imgW="1063625" imgH="794385" progId="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87450" y="3933825"/>
                        <a:ext cx="2808288" cy="1887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矩形 134147"/>
          <p:cNvSpPr/>
          <p:nvPr/>
        </p:nvSpPr>
        <p:spPr>
          <a:xfrm>
            <a:off x="0" y="29479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4340" name="对象 134148"/>
          <p:cNvGraphicFramePr>
            <a:graphicFrameLocks noChangeAspect="1"/>
          </p:cNvGraphicFramePr>
          <p:nvPr/>
        </p:nvGraphicFramePr>
        <p:xfrm>
          <a:off x="1116013" y="1125538"/>
          <a:ext cx="6553200" cy="268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136900" imgH="1295400" progId="Visio.Drawing.11">
                  <p:embed/>
                </p:oleObj>
              </mc:Choice>
              <mc:Fallback>
                <p:oleObj name="" r:id="rId3" imgW="3136900" imgH="1295400" progId="Visio.Drawing.11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6013" y="1125538"/>
                        <a:ext cx="6553200" cy="26876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矩形 134149"/>
          <p:cNvSpPr/>
          <p:nvPr/>
        </p:nvSpPr>
        <p:spPr>
          <a:xfrm>
            <a:off x="0" y="32623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34151" name="对象 134150"/>
          <p:cNvGraphicFramePr>
            <a:graphicFrameLocks noChangeAspect="1"/>
          </p:cNvGraphicFramePr>
          <p:nvPr/>
        </p:nvGraphicFramePr>
        <p:xfrm>
          <a:off x="5292725" y="4076700"/>
          <a:ext cx="1663700" cy="148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537845" imgH="473710" progId="">
                  <p:embed/>
                </p:oleObj>
              </mc:Choice>
              <mc:Fallback>
                <p:oleObj name="" r:id="rId5" imgW="537845" imgH="473710" progId="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92725" y="4076700"/>
                        <a:ext cx="1663700" cy="1489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wrap="square"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ClrTx/>
              <a:buFont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1" name="对象 135169"/>
          <p:cNvGraphicFramePr>
            <a:graphicFrameLocks noChangeAspect="1"/>
          </p:cNvGraphicFramePr>
          <p:nvPr/>
        </p:nvGraphicFramePr>
        <p:xfrm>
          <a:off x="1243013" y="188913"/>
          <a:ext cx="2805112" cy="190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920240" imgH="1301750" progId="Visio.Drawing.11">
                  <p:embed/>
                </p:oleObj>
              </mc:Choice>
              <mc:Fallback>
                <p:oleObj name="" r:id="rId1" imgW="1920240" imgH="1301750" progId="Visio.Drawing.11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43013" y="188913"/>
                        <a:ext cx="2805112" cy="190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1" name="对象 135170"/>
          <p:cNvGraphicFramePr>
            <a:graphicFrameLocks noChangeAspect="1"/>
          </p:cNvGraphicFramePr>
          <p:nvPr/>
        </p:nvGraphicFramePr>
        <p:xfrm>
          <a:off x="5435600" y="33338"/>
          <a:ext cx="217487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895985" imgH="307340" progId="">
                  <p:embed/>
                </p:oleObj>
              </mc:Choice>
              <mc:Fallback>
                <p:oleObj name="" r:id="rId3" imgW="895985" imgH="307340" progId="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5600" y="33338"/>
                        <a:ext cx="2174875" cy="739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2" name="对象 135171"/>
          <p:cNvGraphicFramePr>
            <a:graphicFrameLocks noChangeAspect="1"/>
          </p:cNvGraphicFramePr>
          <p:nvPr/>
        </p:nvGraphicFramePr>
        <p:xfrm>
          <a:off x="5291138" y="2133600"/>
          <a:ext cx="232727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986155" imgH="345440" progId="">
                  <p:embed/>
                </p:oleObj>
              </mc:Choice>
              <mc:Fallback>
                <p:oleObj name="" r:id="rId5" imgW="986155" imgH="345440" progId="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91138" y="2133600"/>
                        <a:ext cx="2327275" cy="811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对象 135172"/>
          <p:cNvGraphicFramePr>
            <a:graphicFrameLocks noChangeAspect="1"/>
          </p:cNvGraphicFramePr>
          <p:nvPr/>
        </p:nvGraphicFramePr>
        <p:xfrm>
          <a:off x="1171575" y="2379663"/>
          <a:ext cx="2967038" cy="169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920240" imgH="1097280" progId="Visio.Drawing.11">
                  <p:embed/>
                </p:oleObj>
              </mc:Choice>
              <mc:Fallback>
                <p:oleObj name="" r:id="rId7" imgW="1920240" imgH="1097280" progId="Visio.Drawing.11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71575" y="2379663"/>
                        <a:ext cx="2967038" cy="1697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对象 135173"/>
          <p:cNvGraphicFramePr>
            <a:graphicFrameLocks noChangeAspect="1"/>
          </p:cNvGraphicFramePr>
          <p:nvPr/>
        </p:nvGraphicFramePr>
        <p:xfrm>
          <a:off x="1243013" y="4149725"/>
          <a:ext cx="27686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920240" imgH="1637030" progId="Visio.Drawing.11">
                  <p:embed/>
                </p:oleObj>
              </mc:Choice>
              <mc:Fallback>
                <p:oleObj name="" r:id="rId9" imgW="1920240" imgH="1637030" progId="Visio.Drawing.11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43013" y="4149725"/>
                        <a:ext cx="2768600" cy="2362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5" name="对象 135174"/>
          <p:cNvGraphicFramePr>
            <a:graphicFrameLocks noChangeAspect="1"/>
          </p:cNvGraphicFramePr>
          <p:nvPr/>
        </p:nvGraphicFramePr>
        <p:xfrm>
          <a:off x="5203825" y="4221163"/>
          <a:ext cx="2608263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1063625" imgH="512445" progId="">
                  <p:embed/>
                </p:oleObj>
              </mc:Choice>
              <mc:Fallback>
                <p:oleObj name="" r:id="rId11" imgW="1063625" imgH="512445" progId="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03825" y="4221163"/>
                        <a:ext cx="2608263" cy="1076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6" name="对象 135175"/>
          <p:cNvGraphicFramePr>
            <a:graphicFrameLocks noChangeAspect="1"/>
          </p:cNvGraphicFramePr>
          <p:nvPr/>
        </p:nvGraphicFramePr>
        <p:xfrm>
          <a:off x="5451475" y="681038"/>
          <a:ext cx="2376488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896620" imgH="575945" progId="">
                  <p:embed/>
                </p:oleObj>
              </mc:Choice>
              <mc:Fallback>
                <p:oleObj name="" r:id="rId13" imgW="896620" imgH="575945" progId="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451475" y="681038"/>
                        <a:ext cx="2376488" cy="152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7" name="对象 135176"/>
          <p:cNvGraphicFramePr>
            <a:graphicFrameLocks noChangeAspect="1"/>
          </p:cNvGraphicFramePr>
          <p:nvPr/>
        </p:nvGraphicFramePr>
        <p:xfrm>
          <a:off x="5292725" y="2708275"/>
          <a:ext cx="2997200" cy="153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1127125" imgH="575945" progId="">
                  <p:embed/>
                </p:oleObj>
              </mc:Choice>
              <mc:Fallback>
                <p:oleObj name="" r:id="rId15" imgW="1127125" imgH="575945" progId="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292725" y="2708275"/>
                        <a:ext cx="2997200" cy="1531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8" name="对象 135177"/>
          <p:cNvGraphicFramePr>
            <a:graphicFrameLocks noChangeAspect="1"/>
          </p:cNvGraphicFramePr>
          <p:nvPr/>
        </p:nvGraphicFramePr>
        <p:xfrm>
          <a:off x="5219700" y="5229225"/>
          <a:ext cx="3082925" cy="144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7" imgW="1050290" imgH="575945" progId="">
                  <p:embed/>
                </p:oleObj>
              </mc:Choice>
              <mc:Fallback>
                <p:oleObj name="" r:id="rId17" imgW="1050290" imgH="575945" progId="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219700" y="5229225"/>
                        <a:ext cx="3082925" cy="1446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wrap="square"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ClrTx/>
              <a:buFont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3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13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5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135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6193"/>
          <p:cNvGrpSpPr/>
          <p:nvPr/>
        </p:nvGrpSpPr>
        <p:grpSpPr>
          <a:xfrm>
            <a:off x="2916238" y="476250"/>
            <a:ext cx="3168650" cy="1366838"/>
            <a:chOff x="0" y="0"/>
            <a:chExt cx="1725" cy="725"/>
          </a:xfrm>
        </p:grpSpPr>
        <p:graphicFrame>
          <p:nvGraphicFramePr>
            <p:cNvPr id="16386" name="对象 136194"/>
            <p:cNvGraphicFramePr>
              <a:graphicFrameLocks noChangeAspect="1"/>
            </p:cNvGraphicFramePr>
            <p:nvPr/>
          </p:nvGraphicFramePr>
          <p:xfrm>
            <a:off x="0" y="0"/>
            <a:ext cx="751" cy="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678815" imgH="653415" progId="">
                    <p:embed/>
                  </p:oleObj>
                </mc:Choice>
                <mc:Fallback>
                  <p:oleObj name="" r:id="rId1" imgW="678815" imgH="653415" progId="">
                    <p:embed/>
                    <p:pic>
                      <p:nvPicPr>
                        <p:cNvPr id="0" name="图片 3111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751" cy="7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87" name="对象 136195"/>
            <p:cNvGraphicFramePr>
              <a:graphicFrameLocks noChangeAspect="1"/>
            </p:cNvGraphicFramePr>
            <p:nvPr/>
          </p:nvGraphicFramePr>
          <p:xfrm>
            <a:off x="769" y="192"/>
            <a:ext cx="884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730250" imgH="294640" progId="">
                    <p:embed/>
                  </p:oleObj>
                </mc:Choice>
                <mc:Fallback>
                  <p:oleObj name="" r:id="rId3" imgW="730250" imgH="294640" progId="">
                    <p:embed/>
                    <p:pic>
                      <p:nvPicPr>
                        <p:cNvPr id="0" name="图片 311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69" y="192"/>
                          <a:ext cx="884" cy="3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388" name="组合 136196"/>
            <p:cNvGrpSpPr/>
            <p:nvPr/>
          </p:nvGrpSpPr>
          <p:grpSpPr>
            <a:xfrm>
              <a:off x="1254" y="249"/>
              <a:ext cx="471" cy="244"/>
              <a:chOff x="0" y="0"/>
              <a:chExt cx="471" cy="244"/>
            </a:xfrm>
          </p:grpSpPr>
          <p:sp>
            <p:nvSpPr>
              <p:cNvPr id="16389" name="直接连接符 136197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390" name="直接连接符 136198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6200" name="文本框 136199"/>
          <p:cNvSpPr txBox="1"/>
          <p:nvPr/>
        </p:nvSpPr>
        <p:spPr>
          <a:xfrm>
            <a:off x="1295400" y="1828800"/>
            <a:ext cx="11033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其中：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4" name="组合 136200"/>
          <p:cNvGrpSpPr>
            <a:grpSpLocks noChangeAspect="1"/>
          </p:cNvGrpSpPr>
          <p:nvPr/>
        </p:nvGrpSpPr>
        <p:grpSpPr>
          <a:xfrm>
            <a:off x="2667000" y="1905000"/>
            <a:ext cx="4648200" cy="936625"/>
            <a:chOff x="0" y="0"/>
            <a:chExt cx="2510" cy="590"/>
          </a:xfrm>
        </p:grpSpPr>
        <p:graphicFrame>
          <p:nvGraphicFramePr>
            <p:cNvPr id="16393" name="对象 136201"/>
            <p:cNvGraphicFramePr>
              <a:graphicFrameLocks noChangeAspect="1"/>
            </p:cNvGraphicFramePr>
            <p:nvPr/>
          </p:nvGraphicFramePr>
          <p:xfrm>
            <a:off x="0" y="0"/>
            <a:ext cx="714" cy="5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5" imgW="589280" imgH="487045" progId="">
                    <p:embed/>
                  </p:oleObj>
                </mc:Choice>
                <mc:Fallback>
                  <p:oleObj name="" r:id="rId5" imgW="589280" imgH="487045" progId="">
                    <p:embed/>
                    <p:pic>
                      <p:nvPicPr>
                        <p:cNvPr id="0" name="图片 312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714" cy="5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94" name="对象 136202"/>
            <p:cNvGraphicFramePr>
              <a:graphicFrameLocks noChangeAspect="1"/>
            </p:cNvGraphicFramePr>
            <p:nvPr/>
          </p:nvGraphicFramePr>
          <p:xfrm>
            <a:off x="1296" y="144"/>
            <a:ext cx="1214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7" imgW="998855" imgH="255905" progId="">
                    <p:embed/>
                  </p:oleObj>
                </mc:Choice>
                <mc:Fallback>
                  <p:oleObj name="" r:id="rId7" imgW="998855" imgH="255905" progId="">
                    <p:embed/>
                    <p:pic>
                      <p:nvPicPr>
                        <p:cNvPr id="0" name="图片 312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96" y="144"/>
                          <a:ext cx="1214" cy="30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6204" name="矩形 136203"/>
          <p:cNvSpPr/>
          <p:nvPr/>
        </p:nvSpPr>
        <p:spPr>
          <a:xfrm>
            <a:off x="2667000" y="2819400"/>
            <a:ext cx="526097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|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| —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导纳的模；</a:t>
            </a:r>
            <a:r>
              <a:rPr lang="zh-CN" alt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sz="2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Y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—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导纳角。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16396" name="文本框 136204"/>
          <p:cNvSpPr txBox="1"/>
          <p:nvPr/>
        </p:nvSpPr>
        <p:spPr>
          <a:xfrm>
            <a:off x="0" y="0"/>
            <a:ext cx="35052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导纳的极坐标形式：</a:t>
            </a:r>
            <a:endParaRPr lang="zh-CN" altLang="en-US" sz="2400" dirty="0">
              <a:solidFill>
                <a:srgbClr val="FF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36206" name="文本框 136205"/>
          <p:cNvSpPr txBox="1"/>
          <p:nvPr/>
        </p:nvSpPr>
        <p:spPr>
          <a:xfrm>
            <a:off x="3048000" y="5213350"/>
            <a:ext cx="4572000" cy="13112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—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电导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导纳的实部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endParaRPr lang="zh-CN" altLang="en-US" sz="32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32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—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电纳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导纳的虚部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16398" name="文本框 136206"/>
          <p:cNvSpPr txBox="1"/>
          <p:nvPr/>
        </p:nvSpPr>
        <p:spPr>
          <a:xfrm>
            <a:off x="0" y="3733800"/>
            <a:ext cx="329882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导纳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的代数形式：</a:t>
            </a:r>
            <a:endParaRPr lang="zh-CN" altLang="en-US" sz="2400" i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7" name="组合 136207"/>
          <p:cNvGrpSpPr>
            <a:grpSpLocks noChangeAspect="1"/>
          </p:cNvGrpSpPr>
          <p:nvPr/>
        </p:nvGrpSpPr>
        <p:grpSpPr>
          <a:xfrm>
            <a:off x="3276600" y="3644900"/>
            <a:ext cx="3095625" cy="1438275"/>
            <a:chOff x="0" y="0"/>
            <a:chExt cx="2016" cy="1042"/>
          </a:xfrm>
        </p:grpSpPr>
        <p:graphicFrame>
          <p:nvGraphicFramePr>
            <p:cNvPr id="16400" name="对象 136208"/>
            <p:cNvGraphicFramePr>
              <a:graphicFrameLocks noChangeAspect="1"/>
            </p:cNvGraphicFramePr>
            <p:nvPr/>
          </p:nvGraphicFramePr>
          <p:xfrm>
            <a:off x="816" y="384"/>
            <a:ext cx="1200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9" imgW="768985" imgH="243205" progId="">
                    <p:embed/>
                  </p:oleObj>
                </mc:Choice>
                <mc:Fallback>
                  <p:oleObj name="" r:id="rId9" imgW="768985" imgH="243205" progId="">
                    <p:embed/>
                    <p:pic>
                      <p:nvPicPr>
                        <p:cNvPr id="0" name="图片 312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16" y="384"/>
                          <a:ext cx="1200" cy="37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01" name="对象 136209"/>
            <p:cNvGraphicFramePr>
              <a:graphicFrameLocks noChangeAspect="1"/>
            </p:cNvGraphicFramePr>
            <p:nvPr/>
          </p:nvGraphicFramePr>
          <p:xfrm>
            <a:off x="0" y="0"/>
            <a:ext cx="937" cy="10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1" imgW="589280" imgH="653415" progId="">
                    <p:embed/>
                  </p:oleObj>
                </mc:Choice>
                <mc:Fallback>
                  <p:oleObj name="" r:id="rId11" imgW="589280" imgH="653415" progId="">
                    <p:embed/>
                    <p:pic>
                      <p:nvPicPr>
                        <p:cNvPr id="0" name="图片 3124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937" cy="10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40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wrap="square"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ClrTx/>
              <a:buFont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6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6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3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00" grpId="0"/>
      <p:bldP spid="136204" grpId="0" build="p"/>
      <p:bldP spid="13620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文本框 137217"/>
          <p:cNvSpPr txBox="1"/>
          <p:nvPr/>
        </p:nvSpPr>
        <p:spPr>
          <a:xfrm>
            <a:off x="549275" y="457200"/>
            <a:ext cx="41449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极坐标形式和代数形式关系：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37219" name="对象 137218"/>
          <p:cNvGraphicFramePr>
            <a:graphicFrameLocks noChangeAspect="1"/>
          </p:cNvGraphicFramePr>
          <p:nvPr/>
        </p:nvGraphicFramePr>
        <p:xfrm>
          <a:off x="522288" y="2222500"/>
          <a:ext cx="2819400" cy="152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587500" imgH="863600" progId="">
                  <p:embed/>
                </p:oleObj>
              </mc:Choice>
              <mc:Fallback>
                <p:oleObj name="" r:id="rId1" imgW="1587500" imgH="863600" progId="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2288" y="2222500"/>
                        <a:ext cx="2819400" cy="1527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37219"/>
          <p:cNvGrpSpPr/>
          <p:nvPr/>
        </p:nvGrpSpPr>
        <p:grpSpPr>
          <a:xfrm>
            <a:off x="3429000" y="2466975"/>
            <a:ext cx="3200400" cy="1114425"/>
            <a:chOff x="0" y="0"/>
            <a:chExt cx="2016" cy="702"/>
          </a:xfrm>
        </p:grpSpPr>
        <p:grpSp>
          <p:nvGrpSpPr>
            <p:cNvPr id="17412" name="组合 137220"/>
            <p:cNvGrpSpPr/>
            <p:nvPr/>
          </p:nvGrpSpPr>
          <p:grpSpPr>
            <a:xfrm>
              <a:off x="0" y="0"/>
              <a:ext cx="2016" cy="702"/>
              <a:chOff x="0" y="0"/>
              <a:chExt cx="2016" cy="702"/>
            </a:xfrm>
          </p:grpSpPr>
          <p:sp>
            <p:nvSpPr>
              <p:cNvPr id="17413" name="文本框 137221"/>
              <p:cNvSpPr txBox="1"/>
              <p:nvPr/>
            </p:nvSpPr>
            <p:spPr>
              <a:xfrm>
                <a:off x="0" y="78"/>
                <a:ext cx="309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或</a:t>
                </a:r>
                <a:endPara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414" name="文本框 137222"/>
              <p:cNvSpPr txBox="1"/>
              <p:nvPr/>
            </p:nvSpPr>
            <p:spPr>
              <a:xfrm>
                <a:off x="528" y="0"/>
                <a:ext cx="1488" cy="70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pPr>
                  <a:lnSpc>
                    <a:spcPct val="60000"/>
                  </a:lnSpc>
                  <a:spcBef>
                    <a:spcPct val="50000"/>
                  </a:spcBef>
                </a:pP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G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=|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Y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|cos 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 </a:t>
                </a:r>
                <a:r>
                  <a:rPr lang="en-US" altLang="zh-CN" sz="2400" i="1" baseline="-250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Y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 </a:t>
                </a:r>
                <a:endPara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endParaRPr>
              </a:p>
              <a:p>
                <a:pPr>
                  <a:lnSpc>
                    <a:spcPct val="60000"/>
                  </a:lnSpc>
                  <a:spcBef>
                    <a:spcPct val="50000"/>
                  </a:spcBef>
                </a:pPr>
                <a:endPara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>
                  <a:lnSpc>
                    <a:spcPct val="60000"/>
                  </a:lnSpc>
                  <a:spcBef>
                    <a:spcPct val="50000"/>
                  </a:spcBef>
                </a:pP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=|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Y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|sin 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 </a:t>
                </a:r>
                <a:r>
                  <a:rPr lang="en-US" altLang="zh-CN" sz="2400" i="1" baseline="-250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Symbol" panose="05050102010706020507" pitchFamily="18" charset="2"/>
                  </a:rPr>
                  <a:t>Y </a:t>
                </a:r>
                <a:endParaRPr lang="en-US" altLang="zh-CN" sz="2400" i="1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endParaRPr>
              </a:p>
            </p:txBody>
          </p:sp>
        </p:grpSp>
        <p:sp>
          <p:nvSpPr>
            <p:cNvPr id="17415" name="左大括号 137223"/>
            <p:cNvSpPr/>
            <p:nvPr/>
          </p:nvSpPr>
          <p:spPr>
            <a:xfrm>
              <a:off x="402" y="30"/>
              <a:ext cx="121" cy="624"/>
            </a:xfrm>
            <a:prstGeom prst="leftBrace">
              <a:avLst>
                <a:gd name="adj1" fmla="val 42855"/>
                <a:gd name="adj2" fmla="val 50000"/>
              </a:avLst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7416" name="直接连接符 137224"/>
          <p:cNvSpPr/>
          <p:nvPr/>
        </p:nvSpPr>
        <p:spPr>
          <a:xfrm>
            <a:off x="6324600" y="3494088"/>
            <a:ext cx="2005013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7" name="直接连接符 137225"/>
          <p:cNvSpPr/>
          <p:nvPr/>
        </p:nvSpPr>
        <p:spPr>
          <a:xfrm flipV="1">
            <a:off x="8329613" y="2032000"/>
            <a:ext cx="0" cy="14620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8" name="直接连接符 137226"/>
          <p:cNvSpPr/>
          <p:nvPr/>
        </p:nvSpPr>
        <p:spPr>
          <a:xfrm flipH="1">
            <a:off x="6324600" y="2032000"/>
            <a:ext cx="2005013" cy="1462088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9" name="未知"/>
          <p:cNvSpPr/>
          <p:nvPr/>
        </p:nvSpPr>
        <p:spPr>
          <a:xfrm>
            <a:off x="6597650" y="3289300"/>
            <a:ext cx="114300" cy="2047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</a:cxnLst>
            <a:rect l="0" t="0" r="0" b="0"/>
            <a:pathLst>
              <a:path w="60" h="108">
                <a:moveTo>
                  <a:pt x="0" y="0"/>
                </a:moveTo>
                <a:cubicBezTo>
                  <a:pt x="41" y="27"/>
                  <a:pt x="60" y="55"/>
                  <a:pt x="60" y="108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20" name="文本框 137228"/>
          <p:cNvSpPr txBox="1"/>
          <p:nvPr/>
        </p:nvSpPr>
        <p:spPr>
          <a:xfrm>
            <a:off x="6780213" y="2214563"/>
            <a:ext cx="5032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|Y|</a:t>
            </a:r>
            <a:endParaRPr lang="en-US" altLang="zh-CN" sz="2400" i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421" name="文本框 137229"/>
          <p:cNvSpPr txBox="1"/>
          <p:nvPr/>
        </p:nvSpPr>
        <p:spPr>
          <a:xfrm>
            <a:off x="7235825" y="3494088"/>
            <a:ext cx="4048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endParaRPr lang="en-US" altLang="zh-CN" sz="2400" i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422" name="文本框 137230"/>
          <p:cNvSpPr txBox="1"/>
          <p:nvPr/>
        </p:nvSpPr>
        <p:spPr>
          <a:xfrm>
            <a:off x="8420100" y="2579688"/>
            <a:ext cx="387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en-US" altLang="zh-CN" sz="2400" i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423" name="文本框 137231"/>
          <p:cNvSpPr txBox="1"/>
          <p:nvPr/>
        </p:nvSpPr>
        <p:spPr>
          <a:xfrm>
            <a:off x="6689725" y="2946400"/>
            <a:ext cx="7143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sz="2400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Y</a:t>
            </a:r>
            <a:endParaRPr lang="en-US" altLang="zh-CN" sz="2400" i="1" baseline="-25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17424" name="文本框 137232"/>
          <p:cNvSpPr txBox="1"/>
          <p:nvPr/>
        </p:nvSpPr>
        <p:spPr>
          <a:xfrm>
            <a:off x="6597650" y="3951288"/>
            <a:ext cx="17160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导纳三角形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425" name="未知"/>
          <p:cNvSpPr/>
          <p:nvPr/>
        </p:nvSpPr>
        <p:spPr>
          <a:xfrm>
            <a:off x="8054975" y="3221038"/>
            <a:ext cx="274638" cy="273050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0"/>
              </a:cxn>
              <a:cxn ang="0">
                <a:pos x="0" y="2147483646"/>
              </a:cxn>
            </a:cxnLst>
            <a:rect l="0" t="0" r="0" b="0"/>
            <a:pathLst>
              <a:path w="96" h="144">
                <a:moveTo>
                  <a:pt x="96" y="0"/>
                </a:moveTo>
                <a:lnTo>
                  <a:pt x="0" y="0"/>
                </a:lnTo>
                <a:lnTo>
                  <a:pt x="0" y="144"/>
                </a:ln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7426" name="对象 137234"/>
          <p:cNvGraphicFramePr>
            <a:graphicFrameLocks noChangeAspect="1"/>
          </p:cNvGraphicFramePr>
          <p:nvPr/>
        </p:nvGraphicFramePr>
        <p:xfrm>
          <a:off x="2209800" y="914400"/>
          <a:ext cx="1035050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" imgW="589280" imgH="653415" progId="">
                  <p:embed/>
                </p:oleObj>
              </mc:Choice>
              <mc:Fallback>
                <p:oleObj name="" r:id="rId3" imgW="589280" imgH="653415" progId="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9800" y="914400"/>
                        <a:ext cx="1035050" cy="1150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7" name="对象 137235"/>
          <p:cNvGraphicFramePr>
            <a:graphicFrameLocks noChangeAspect="1"/>
          </p:cNvGraphicFramePr>
          <p:nvPr/>
        </p:nvGraphicFramePr>
        <p:xfrm>
          <a:off x="3276600" y="1295400"/>
          <a:ext cx="1325563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5" imgW="768985" imgH="243205" progId="">
                  <p:embed/>
                </p:oleObj>
              </mc:Choice>
              <mc:Fallback>
                <p:oleObj name="" r:id="rId5" imgW="768985" imgH="243205" progId="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6600" y="1295400"/>
                        <a:ext cx="1325563" cy="417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8" name="对象 137236"/>
          <p:cNvGraphicFramePr>
            <a:graphicFrameLocks noChangeAspect="1"/>
          </p:cNvGraphicFramePr>
          <p:nvPr/>
        </p:nvGraphicFramePr>
        <p:xfrm>
          <a:off x="4724400" y="1219200"/>
          <a:ext cx="14033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7" imgW="730250" imgH="294640" progId="">
                  <p:embed/>
                </p:oleObj>
              </mc:Choice>
              <mc:Fallback>
                <p:oleObj name="" r:id="rId7" imgW="730250" imgH="294640" progId="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24400" y="1219200"/>
                        <a:ext cx="1403350" cy="565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29" name="组合 137237"/>
          <p:cNvGrpSpPr/>
          <p:nvPr/>
        </p:nvGrpSpPr>
        <p:grpSpPr>
          <a:xfrm>
            <a:off x="5494338" y="1309688"/>
            <a:ext cx="747712" cy="387350"/>
            <a:chOff x="0" y="0"/>
            <a:chExt cx="471" cy="244"/>
          </a:xfrm>
        </p:grpSpPr>
        <p:sp>
          <p:nvSpPr>
            <p:cNvPr id="17430" name="直接连接符 137238"/>
            <p:cNvSpPr/>
            <p:nvPr/>
          </p:nvSpPr>
          <p:spPr>
            <a:xfrm flipH="1">
              <a:off x="0" y="0"/>
              <a:ext cx="110" cy="244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1" name="直接连接符 137239"/>
            <p:cNvSpPr/>
            <p:nvPr/>
          </p:nvSpPr>
          <p:spPr>
            <a:xfrm>
              <a:off x="0" y="238"/>
              <a:ext cx="471" cy="0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7241" name="左大括号 137240"/>
          <p:cNvSpPr/>
          <p:nvPr/>
        </p:nvSpPr>
        <p:spPr>
          <a:xfrm>
            <a:off x="609600" y="4114800"/>
            <a:ext cx="152400" cy="762000"/>
          </a:xfrm>
          <a:prstGeom prst="leftBrace">
            <a:avLst>
              <a:gd name="adj1" fmla="val 41550"/>
              <a:gd name="adj2" fmla="val 48333"/>
            </a:avLst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37242" name="对象 137241"/>
          <p:cNvGraphicFramePr>
            <a:graphicFrameLocks noChangeAspect="1"/>
          </p:cNvGraphicFramePr>
          <p:nvPr/>
        </p:nvGraphicFramePr>
        <p:xfrm>
          <a:off x="990600" y="3733800"/>
          <a:ext cx="11334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9" imgW="589280" imgH="487045" progId="">
                  <p:embed/>
                </p:oleObj>
              </mc:Choice>
              <mc:Fallback>
                <p:oleObj name="" r:id="rId9" imgW="589280" imgH="487045" progId="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0600" y="3733800"/>
                        <a:ext cx="1133475" cy="936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43" name="对象 137242"/>
          <p:cNvGraphicFramePr>
            <a:graphicFrameLocks noChangeAspect="1"/>
          </p:cNvGraphicFramePr>
          <p:nvPr/>
        </p:nvGraphicFramePr>
        <p:xfrm>
          <a:off x="990600" y="4572000"/>
          <a:ext cx="1927225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1" imgW="998855" imgH="255905" progId="">
                  <p:embed/>
                </p:oleObj>
              </mc:Choice>
              <mc:Fallback>
                <p:oleObj name="" r:id="rId11" imgW="998855" imgH="255905" progId="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90600" y="4572000"/>
                        <a:ext cx="1927225" cy="490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wrap="square"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ClrTx/>
              <a:buFont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7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7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7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7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8241"/>
          <p:cNvGrpSpPr/>
          <p:nvPr/>
        </p:nvGrpSpPr>
        <p:grpSpPr>
          <a:xfrm>
            <a:off x="533400" y="1066800"/>
            <a:ext cx="6523038" cy="533400"/>
            <a:chOff x="0" y="0"/>
            <a:chExt cx="4109" cy="336"/>
          </a:xfrm>
        </p:grpSpPr>
        <p:sp>
          <p:nvSpPr>
            <p:cNvPr id="18434" name="文本框 138242"/>
            <p:cNvSpPr txBox="1"/>
            <p:nvPr/>
          </p:nvSpPr>
          <p:spPr>
            <a:xfrm>
              <a:off x="0" y="48"/>
              <a:ext cx="12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纯电阻  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lang="en-US" altLang="zh-CN" sz="2400" i="1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8435" name="文本框 138243"/>
            <p:cNvSpPr txBox="1"/>
            <p:nvPr/>
          </p:nvSpPr>
          <p:spPr>
            <a:xfrm>
              <a:off x="2256" y="0"/>
              <a:ext cx="185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纯电阻的电纳为零。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38244"/>
          <p:cNvGrpSpPr/>
          <p:nvPr/>
        </p:nvGrpSpPr>
        <p:grpSpPr>
          <a:xfrm>
            <a:off x="533400" y="3048000"/>
            <a:ext cx="7813675" cy="898525"/>
            <a:chOff x="0" y="0"/>
            <a:chExt cx="4922" cy="566"/>
          </a:xfrm>
        </p:grpSpPr>
        <p:sp>
          <p:nvSpPr>
            <p:cNvPr id="18437" name="矩形 138245"/>
            <p:cNvSpPr/>
            <p:nvPr/>
          </p:nvSpPr>
          <p:spPr>
            <a:xfrm>
              <a:off x="0" y="0"/>
              <a:ext cx="180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纯电容 </a:t>
              </a:r>
              <a:r>
                <a:rPr lang="zh-CN" altLang="en-US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lang="en-US" altLang="zh-CN" sz="2400" i="1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=j</a:t>
              </a:r>
              <a:r>
                <a:rPr lang="en-US" altLang="zh-CN" sz="2400" i="1" dirty="0">
                  <a:solidFill>
                    <a:srgbClr val="000000"/>
                  </a:solidFill>
                  <a:latin typeface="Symbol" panose="05050102010706020507" pitchFamily="18" charset="2"/>
                  <a:ea typeface="宋体" panose="02010600030101010101" pitchFamily="2" charset="-122"/>
                </a:rPr>
                <a:t>w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C=jB</a:t>
              </a:r>
              <a:r>
                <a:rPr lang="en-US" altLang="zh-CN" sz="2400" i="1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zh-CN" sz="24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8438" name="文本框 138246"/>
            <p:cNvSpPr txBox="1"/>
            <p:nvPr/>
          </p:nvSpPr>
          <p:spPr>
            <a:xfrm>
              <a:off x="2275" y="0"/>
              <a:ext cx="1853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纯电容的电导为零，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电纳为</a:t>
              </a:r>
              <a:r>
                <a:rPr lang="en-US" altLang="zh-CN" sz="2400" i="1" dirty="0">
                  <a:solidFill>
                    <a:srgbClr val="000000"/>
                  </a:solidFill>
                  <a:latin typeface="Symbol" panose="05050102010706020507" pitchFamily="18" charset="2"/>
                  <a:ea typeface="宋体" panose="02010600030101010101" pitchFamily="2" charset="-122"/>
                </a:rPr>
                <a:t>w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。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8439" name="矩形 138247"/>
            <p:cNvSpPr/>
            <p:nvPr/>
          </p:nvSpPr>
          <p:spPr>
            <a:xfrm>
              <a:off x="4128" y="48"/>
              <a:ext cx="794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zh-CN" sz="2400" i="1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r>
                <a:rPr lang="en-US" altLang="zh-CN" sz="2400" i="1" dirty="0">
                  <a:solidFill>
                    <a:srgbClr val="000000"/>
                  </a:solidFill>
                  <a:latin typeface="Symbol" panose="05050102010706020507" pitchFamily="18" charset="2"/>
                  <a:ea typeface="宋体" panose="02010600030101010101" pitchFamily="2" charset="-122"/>
                </a:rPr>
                <a:t>w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C</a:t>
              </a:r>
              <a:endPara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容纳</a:t>
              </a:r>
              <a:endParaRPr lang="zh-CN" altLang="en-US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38248"/>
          <p:cNvGrpSpPr/>
          <p:nvPr/>
        </p:nvGrpSpPr>
        <p:grpSpPr>
          <a:xfrm>
            <a:off x="533400" y="1828800"/>
            <a:ext cx="8610600" cy="1050925"/>
            <a:chOff x="0" y="0"/>
            <a:chExt cx="5424" cy="662"/>
          </a:xfrm>
        </p:grpSpPr>
        <p:grpSp>
          <p:nvGrpSpPr>
            <p:cNvPr id="18441" name="组合 138249"/>
            <p:cNvGrpSpPr/>
            <p:nvPr/>
          </p:nvGrpSpPr>
          <p:grpSpPr>
            <a:xfrm>
              <a:off x="0" y="0"/>
              <a:ext cx="5424" cy="662"/>
              <a:chOff x="0" y="0"/>
              <a:chExt cx="5424" cy="662"/>
            </a:xfrm>
          </p:grpSpPr>
          <p:sp>
            <p:nvSpPr>
              <p:cNvPr id="18442" name="矩形 138250"/>
              <p:cNvSpPr/>
              <p:nvPr/>
            </p:nvSpPr>
            <p:spPr>
              <a:xfrm>
                <a:off x="0" y="0"/>
                <a:ext cx="1104" cy="5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/>
              <a:lstStyle/>
              <a:p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纯电感</a:t>
                </a:r>
                <a:endPara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Y</a:t>
                </a:r>
                <a:r>
                  <a:rPr lang="en-US" altLang="zh-CN" sz="2400" i="1" baseline="-250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=1 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Symbol" panose="05050102010706020507" pitchFamily="18" charset="2"/>
                  </a:rPr>
                  <a:t>/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j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Symbol" panose="05050102010706020507" pitchFamily="18" charset="2"/>
                    <a:ea typeface="宋体" panose="02010600030101010101" pitchFamily="2" charset="-122"/>
                  </a:rPr>
                  <a:t>w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                 </a:t>
                </a:r>
                <a:endPara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43" name="文本框 138251"/>
              <p:cNvSpPr txBox="1"/>
              <p:nvPr/>
            </p:nvSpPr>
            <p:spPr>
              <a:xfrm>
                <a:off x="2256" y="144"/>
                <a:ext cx="1853" cy="5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/>
              <a:lstStyle/>
              <a:p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纯电感的电导为零，</a:t>
                </a:r>
                <a:endPara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电纳为</a:t>
                </a:r>
                <a:r>
                  <a:rPr lang="zh-CN" altLang="en-US" sz="2400" i="1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Symbol" panose="05050102010706020507" pitchFamily="18" charset="2"/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Symbol" panose="05050102010706020507" pitchFamily="18" charset="2"/>
                  </a:rPr>
                  <a:t>/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Symbol" panose="05050102010706020507" pitchFamily="18" charset="2"/>
                    <a:ea typeface="宋体" panose="02010600030101010101" pitchFamily="2" charset="-122"/>
                  </a:rPr>
                  <a:t>w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。</a:t>
                </a:r>
                <a:endPara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44" name="矩形 138252"/>
              <p:cNvSpPr/>
              <p:nvPr/>
            </p:nvSpPr>
            <p:spPr>
              <a:xfrm>
                <a:off x="4117" y="144"/>
                <a:ext cx="1307" cy="5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/>
              <a:lstStyle/>
              <a:p>
                <a:pPr algn="ctr"/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 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B</a:t>
                </a:r>
                <a:r>
                  <a:rPr lang="en-US" altLang="zh-CN" sz="2400" i="1" baseline="-250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 1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sym typeface="Symbol" panose="05050102010706020507" pitchFamily="18" charset="2"/>
                  </a:rPr>
                  <a:t>/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Symbol" panose="05050102010706020507" pitchFamily="18" charset="2"/>
                    <a:ea typeface="宋体" panose="02010600030101010101" pitchFamily="2" charset="-122"/>
                  </a:rPr>
                  <a:t>w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L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 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感纳</a:t>
                </a:r>
                <a:endPara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8445" name="矩形 138253"/>
            <p:cNvSpPr/>
            <p:nvPr/>
          </p:nvSpPr>
          <p:spPr>
            <a:xfrm>
              <a:off x="960" y="240"/>
              <a:ext cx="92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/>
            <a:lstStyle/>
            <a:p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r>
                <a:rPr lang="en-US" altLang="zh-CN" sz="2400" i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Symbol" panose="05050102010706020507" pitchFamily="18" charset="2"/>
                </a:rPr>
                <a:t>- 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j </a:t>
              </a:r>
              <a:r>
                <a:rPr lang="en-US" altLang="zh-CN" sz="2400" i="1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Symbol" panose="05050102010706020507" pitchFamily="18" charset="2"/>
                </a:rPr>
                <a:t>B</a:t>
              </a:r>
              <a:r>
                <a:rPr lang="en-US" altLang="zh-CN" sz="2400" i="1" baseline="-250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Symbol" panose="05050102010706020507" pitchFamily="18" charset="2"/>
                </a:rPr>
                <a:t>L</a:t>
              </a:r>
              <a:endParaRPr lang="en-US" altLang="zh-CN" sz="2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8255" name="文本框 138254"/>
          <p:cNvSpPr txBox="1"/>
          <p:nvPr/>
        </p:nvSpPr>
        <p:spPr>
          <a:xfrm>
            <a:off x="609600" y="4191000"/>
            <a:ext cx="6858000" cy="1042988"/>
          </a:xfrm>
          <a:prstGeom prst="rect">
            <a:avLst/>
          </a:prstGeom>
          <a:noFill/>
          <a:ln w="38100" cap="flat" cmpd="dbl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 L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，      称为感抗，单位为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欧姆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 sz="2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L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=1/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 L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，称为感纳， 单位为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S (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西门子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138256" name="文本框 138255"/>
          <p:cNvSpPr txBox="1"/>
          <p:nvPr/>
        </p:nvSpPr>
        <p:spPr>
          <a:xfrm>
            <a:off x="609600" y="5562600"/>
            <a:ext cx="6781800" cy="1042988"/>
          </a:xfrm>
          <a:prstGeom prst="rect">
            <a:avLst/>
          </a:prstGeom>
          <a:noFill/>
          <a:ln w="38100" cap="flat" cmpd="dbl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=1/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 C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，称为容抗，单位为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欧姆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lang="en-US" altLang="zh-CN" sz="2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C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 C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，      称为容纳，单位为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S (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西门子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18448" name="文本框 138256"/>
          <p:cNvSpPr txBox="1"/>
          <p:nvPr/>
        </p:nvSpPr>
        <p:spPr>
          <a:xfrm>
            <a:off x="468313" y="333375"/>
            <a:ext cx="329882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导纳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的代数形式：</a:t>
            </a:r>
            <a:endParaRPr lang="zh-CN" altLang="en-US" sz="2400" i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8449" name="组合 138257"/>
          <p:cNvGrpSpPr>
            <a:grpSpLocks noChangeAspect="1"/>
          </p:cNvGrpSpPr>
          <p:nvPr/>
        </p:nvGrpSpPr>
        <p:grpSpPr>
          <a:xfrm>
            <a:off x="3784600" y="-63500"/>
            <a:ext cx="2432050" cy="1119188"/>
            <a:chOff x="0" y="0"/>
            <a:chExt cx="2016" cy="1042"/>
          </a:xfrm>
        </p:grpSpPr>
        <p:graphicFrame>
          <p:nvGraphicFramePr>
            <p:cNvPr id="18450" name="对象 138258"/>
            <p:cNvGraphicFramePr>
              <a:graphicFrameLocks noChangeAspect="1"/>
            </p:cNvGraphicFramePr>
            <p:nvPr/>
          </p:nvGraphicFramePr>
          <p:xfrm>
            <a:off x="816" y="384"/>
            <a:ext cx="1200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768985" imgH="243205" progId="">
                    <p:embed/>
                  </p:oleObj>
                </mc:Choice>
                <mc:Fallback>
                  <p:oleObj name="" r:id="rId1" imgW="768985" imgH="243205" progId="">
                    <p:embed/>
                    <p:pic>
                      <p:nvPicPr>
                        <p:cNvPr id="0" name="图片 312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816" y="384"/>
                          <a:ext cx="1200" cy="37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51" name="对象 138259"/>
            <p:cNvGraphicFramePr>
              <a:graphicFrameLocks noChangeAspect="1"/>
            </p:cNvGraphicFramePr>
            <p:nvPr/>
          </p:nvGraphicFramePr>
          <p:xfrm>
            <a:off x="0" y="0"/>
            <a:ext cx="937" cy="10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3" imgW="589280" imgH="653415" progId="">
                    <p:embed/>
                  </p:oleObj>
                </mc:Choice>
                <mc:Fallback>
                  <p:oleObj name="" r:id="rId3" imgW="589280" imgH="653415" progId="">
                    <p:embed/>
                    <p:pic>
                      <p:nvPicPr>
                        <p:cNvPr id="0" name="图片 312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937" cy="10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45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wrap="square"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ClrTx/>
              <a:buFont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55" grpId="0" animBg="1"/>
      <p:bldP spid="13825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6" name="Text Box 66"/>
          <p:cNvSpPr txBox="1"/>
          <p:nvPr/>
        </p:nvSpPr>
        <p:spPr>
          <a:xfrm>
            <a:off x="685800" y="838200"/>
            <a:ext cx="69040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用相量法分析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R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、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L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、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串联电路的正弦稳态响应。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307" name="Text Box 67"/>
          <p:cNvSpPr txBox="1"/>
          <p:nvPr/>
        </p:nvSpPr>
        <p:spPr>
          <a:xfrm>
            <a:off x="685800" y="3594100"/>
            <a:ext cx="14605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由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KVL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308" name="AutoShape 68"/>
          <p:cNvSpPr/>
          <p:nvPr/>
        </p:nvSpPr>
        <p:spPr>
          <a:xfrm>
            <a:off x="4114800" y="16764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0309" name="Object 69"/>
          <p:cNvGraphicFramePr>
            <a:graphicFrameLocks noChangeAspect="1"/>
          </p:cNvGraphicFramePr>
          <p:nvPr/>
        </p:nvGraphicFramePr>
        <p:xfrm>
          <a:off x="4343400" y="4916488"/>
          <a:ext cx="2079625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002665" imgH="355600" progId="Equation.3">
                  <p:embed/>
                </p:oleObj>
              </mc:Choice>
              <mc:Fallback>
                <p:oleObj name="" r:id="rId1" imgW="1002665" imgH="3556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343400" y="4916488"/>
                        <a:ext cx="2079625" cy="735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0" name="Object 70"/>
          <p:cNvGraphicFramePr>
            <a:graphicFrameLocks noChangeAspect="1"/>
          </p:cNvGraphicFramePr>
          <p:nvPr/>
        </p:nvGraphicFramePr>
        <p:xfrm>
          <a:off x="228600" y="1519238"/>
          <a:ext cx="4191000" cy="198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4041775" imgH="1911350" progId="Visio.Drawing.5">
                  <p:embed/>
                </p:oleObj>
              </mc:Choice>
              <mc:Fallback>
                <p:oleObj name="" r:id="rId3" imgW="4041775" imgH="1911350" progId="Visio.Drawing.5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1519238"/>
                        <a:ext cx="4191000" cy="1984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1" name="Text Box 71"/>
          <p:cNvSpPr txBox="1"/>
          <p:nvPr/>
        </p:nvSpPr>
        <p:spPr>
          <a:xfrm>
            <a:off x="228600" y="228600"/>
            <a:ext cx="5541963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二、电阻、电感和电容串联的电路</a:t>
            </a:r>
            <a:endParaRPr lang="zh-CN" altLang="en-US" sz="28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0312" name="Object 72"/>
          <p:cNvGraphicFramePr>
            <a:graphicFrameLocks noChangeAspect="1"/>
          </p:cNvGraphicFramePr>
          <p:nvPr/>
        </p:nvGraphicFramePr>
        <p:xfrm>
          <a:off x="4876800" y="1447800"/>
          <a:ext cx="4267200" cy="206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4038600" imgH="1947545" progId="Visio.Drawing.5">
                  <p:embed/>
                </p:oleObj>
              </mc:Choice>
              <mc:Fallback>
                <p:oleObj name="" r:id="rId5" imgW="4038600" imgH="1947545" progId="Visio.Drawing.5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76800" y="1447800"/>
                        <a:ext cx="4267200" cy="2060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3" name="Object 73"/>
          <p:cNvGraphicFramePr>
            <a:graphicFrameLocks noChangeAspect="1"/>
          </p:cNvGraphicFramePr>
          <p:nvPr/>
        </p:nvGraphicFramePr>
        <p:xfrm>
          <a:off x="381000" y="4002088"/>
          <a:ext cx="2514600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358900" imgH="330200" progId="Equation.3">
                  <p:embed/>
                </p:oleObj>
              </mc:Choice>
              <mc:Fallback>
                <p:oleObj name="" r:id="rId7" imgW="1358900" imgH="3302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1000" y="4002088"/>
                        <a:ext cx="2514600" cy="611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4" name="Object 74"/>
          <p:cNvGraphicFramePr>
            <a:graphicFrameLocks noChangeAspect="1"/>
          </p:cNvGraphicFramePr>
          <p:nvPr/>
        </p:nvGraphicFramePr>
        <p:xfrm>
          <a:off x="2971800" y="4002088"/>
          <a:ext cx="283845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714500" imgH="482600" progId="Equation.3">
                  <p:embed/>
                </p:oleObj>
              </mc:Choice>
              <mc:Fallback>
                <p:oleObj name="" r:id="rId9" imgW="1714500" imgH="4826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71800" y="4002088"/>
                        <a:ext cx="2838450" cy="796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5" name="Object 75"/>
          <p:cNvGraphicFramePr>
            <a:graphicFrameLocks noChangeAspect="1"/>
          </p:cNvGraphicFramePr>
          <p:nvPr/>
        </p:nvGraphicFramePr>
        <p:xfrm>
          <a:off x="5943600" y="4002088"/>
          <a:ext cx="2882900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1651000" imgH="482600" progId="Equation.3">
                  <p:embed/>
                </p:oleObj>
              </mc:Choice>
              <mc:Fallback>
                <p:oleObj name="" r:id="rId11" imgW="1651000" imgH="4826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943600" y="4002088"/>
                        <a:ext cx="2882900" cy="839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6" name="Object 76"/>
          <p:cNvGraphicFramePr>
            <a:graphicFrameLocks noChangeAspect="1"/>
          </p:cNvGraphicFramePr>
          <p:nvPr/>
        </p:nvGraphicFramePr>
        <p:xfrm>
          <a:off x="762000" y="4840288"/>
          <a:ext cx="339725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1612900" imgH="355600" progId="Equation.3">
                  <p:embed/>
                </p:oleObj>
              </mc:Choice>
              <mc:Fallback>
                <p:oleObj name="" r:id="rId13" imgW="1612900" imgH="3556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62000" y="4840288"/>
                        <a:ext cx="3397250" cy="746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86" name="对象 118785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322388" y="5711825"/>
          <a:ext cx="100806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6" imgW="563880" imgH="640715" progId="">
                  <p:embed/>
                </p:oleObj>
              </mc:Choice>
              <mc:Fallback>
                <p:oleObj name="" r:id="rId16" imgW="563880" imgH="640715" progId="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322388" y="5711825"/>
                        <a:ext cx="1008062" cy="1143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87" name="对象 118786"/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2524125" y="6092825"/>
          <a:ext cx="1819275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9" imgW="883920" imgH="243205" progId="">
                  <p:embed/>
                </p:oleObj>
              </mc:Choice>
              <mc:Fallback>
                <p:oleObj name="" r:id="rId19" imgW="883920" imgH="243205" progId="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524125" y="6092825"/>
                        <a:ext cx="1819275" cy="496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6" name="Text Box 18"/>
          <p:cNvSpPr txBox="1"/>
          <p:nvPr>
            <p:custDataLst>
              <p:tags r:id="rId21"/>
            </p:custDataLst>
          </p:nvPr>
        </p:nvSpPr>
        <p:spPr>
          <a:xfrm>
            <a:off x="5770563" y="6092825"/>
            <a:ext cx="3027362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同直流电路相似。</a:t>
            </a:r>
            <a:endParaRPr lang="zh-CN" altLang="en-US" sz="28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10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10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18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6" grpId="0"/>
      <p:bldP spid="10307" grpId="0"/>
      <p:bldP spid="10311" grpId="0"/>
      <p:bldP spid="225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/>
          <p:nvPr/>
        </p:nvSpPr>
        <p:spPr>
          <a:xfrm>
            <a:off x="381000" y="228600"/>
            <a:ext cx="5541963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三、电阻、电感和电容并联的电路</a:t>
            </a:r>
            <a:endParaRPr lang="zh-CN" altLang="en-US" sz="28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387" name="Text Box 3"/>
          <p:cNvSpPr txBox="1"/>
          <p:nvPr/>
        </p:nvSpPr>
        <p:spPr>
          <a:xfrm>
            <a:off x="3492500" y="2565400"/>
            <a:ext cx="14573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由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KCL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388" name="AutoShape 4"/>
          <p:cNvSpPr/>
          <p:nvPr/>
        </p:nvSpPr>
        <p:spPr>
          <a:xfrm>
            <a:off x="4191000" y="1981200"/>
            <a:ext cx="533400" cy="228600"/>
          </a:xfrm>
          <a:prstGeom prst="rightArrow">
            <a:avLst>
              <a:gd name="adj1" fmla="val 50000"/>
              <a:gd name="adj2" fmla="val 583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6456" name="Object 72"/>
          <p:cNvGraphicFramePr>
            <a:graphicFrameLocks noChangeAspect="1"/>
          </p:cNvGraphicFramePr>
          <p:nvPr/>
        </p:nvGraphicFramePr>
        <p:xfrm>
          <a:off x="609600" y="739775"/>
          <a:ext cx="3535363" cy="201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3770630" imgH="2148840" progId="Visio.Drawing.5">
                  <p:embed/>
                </p:oleObj>
              </mc:Choice>
              <mc:Fallback>
                <p:oleObj name="" r:id="rId1" imgW="3770630" imgH="2148840" progId="Visio.Drawing.5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739775"/>
                        <a:ext cx="3535363" cy="2017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57" name="Object 73"/>
          <p:cNvGraphicFramePr>
            <a:graphicFrameLocks noChangeAspect="1"/>
          </p:cNvGraphicFramePr>
          <p:nvPr/>
        </p:nvGraphicFramePr>
        <p:xfrm>
          <a:off x="5410200" y="533400"/>
          <a:ext cx="3433763" cy="226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593465" imgH="2362200" progId="Visio.Drawing.5">
                  <p:embed/>
                </p:oleObj>
              </mc:Choice>
              <mc:Fallback>
                <p:oleObj name="" r:id="rId3" imgW="3593465" imgH="2362200" progId="Visio.Drawing.5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10200" y="533400"/>
                        <a:ext cx="3433763" cy="2262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59" name="Object 75"/>
          <p:cNvGraphicFramePr>
            <a:graphicFrameLocks noChangeAspect="1"/>
          </p:cNvGraphicFramePr>
          <p:nvPr/>
        </p:nvGraphicFramePr>
        <p:xfrm>
          <a:off x="1066800" y="2819400"/>
          <a:ext cx="2744788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205865" imgH="317500" progId="Equation.3">
                  <p:embed/>
                </p:oleObj>
              </mc:Choice>
              <mc:Fallback>
                <p:oleObj name="" r:id="rId5" imgW="1205865" imgH="3175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6800" y="2819400"/>
                        <a:ext cx="2744788" cy="719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60" name="Object 76"/>
          <p:cNvGraphicFramePr>
            <a:graphicFrameLocks noChangeAspect="1"/>
          </p:cNvGraphicFramePr>
          <p:nvPr/>
        </p:nvGraphicFramePr>
        <p:xfrm>
          <a:off x="1295400" y="3657600"/>
          <a:ext cx="3201988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841500" imgH="520700" progId="Equation.3">
                  <p:embed/>
                </p:oleObj>
              </mc:Choice>
              <mc:Fallback>
                <p:oleObj name="" r:id="rId7" imgW="1841500" imgH="5207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95400" y="3657600"/>
                        <a:ext cx="3201988" cy="90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61" name="Object 77"/>
          <p:cNvGraphicFramePr>
            <a:graphicFrameLocks noChangeAspect="1"/>
          </p:cNvGraphicFramePr>
          <p:nvPr/>
        </p:nvGraphicFramePr>
        <p:xfrm>
          <a:off x="1295400" y="4419600"/>
          <a:ext cx="3201988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714500" imgH="520700" progId="Equation.3">
                  <p:embed/>
                </p:oleObj>
              </mc:Choice>
              <mc:Fallback>
                <p:oleObj name="" r:id="rId9" imgW="1714500" imgH="5207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95400" y="4419600"/>
                        <a:ext cx="3201988" cy="97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62" name="Object 78"/>
          <p:cNvGraphicFramePr>
            <a:graphicFrameLocks noChangeAspect="1"/>
          </p:cNvGraphicFramePr>
          <p:nvPr/>
        </p:nvGraphicFramePr>
        <p:xfrm>
          <a:off x="1295400" y="5334000"/>
          <a:ext cx="3201988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1612900" imgH="355600" progId="Equation.3">
                  <p:embed/>
                </p:oleObj>
              </mc:Choice>
              <mc:Fallback>
                <p:oleObj name="" r:id="rId11" imgW="1612900" imgH="3556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95400" y="5334000"/>
                        <a:ext cx="3201988" cy="703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63" name="Object 79"/>
          <p:cNvGraphicFramePr>
            <a:graphicFrameLocks noChangeAspect="1"/>
          </p:cNvGraphicFramePr>
          <p:nvPr/>
        </p:nvGraphicFramePr>
        <p:xfrm>
          <a:off x="1371600" y="6019800"/>
          <a:ext cx="1905000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1028065" imgH="355600" progId="Equation.3">
                  <p:embed/>
                </p:oleObj>
              </mc:Choice>
              <mc:Fallback>
                <p:oleObj name="" r:id="rId13" imgW="1028065" imgH="3556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71600" y="6019800"/>
                        <a:ext cx="1905000" cy="655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65" name="Object 81"/>
          <p:cNvGraphicFramePr>
            <a:graphicFrameLocks noChangeAspect="1"/>
          </p:cNvGraphicFramePr>
          <p:nvPr/>
        </p:nvGraphicFramePr>
        <p:xfrm>
          <a:off x="5715000" y="2640013"/>
          <a:ext cx="95885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533400" imgH="647700" progId="Equation.3">
                  <p:embed/>
                </p:oleObj>
              </mc:Choice>
              <mc:Fallback>
                <p:oleObj name="" r:id="rId15" imgW="533400" imgH="6477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715000" y="2640013"/>
                        <a:ext cx="958850" cy="1168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66" name="Object 82"/>
          <p:cNvGraphicFramePr>
            <a:graphicFrameLocks noChangeAspect="1"/>
          </p:cNvGraphicFramePr>
          <p:nvPr/>
        </p:nvGraphicFramePr>
        <p:xfrm>
          <a:off x="6781800" y="3021013"/>
          <a:ext cx="179070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7" imgW="862965" imgH="241300" progId="Equation.3">
                  <p:embed/>
                </p:oleObj>
              </mc:Choice>
              <mc:Fallback>
                <p:oleObj name="" r:id="rId17" imgW="862965" imgH="2413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781800" y="3021013"/>
                        <a:ext cx="1790700" cy="496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472" name="Group 88"/>
          <p:cNvGrpSpPr/>
          <p:nvPr/>
        </p:nvGrpSpPr>
        <p:grpSpPr>
          <a:xfrm>
            <a:off x="6896100" y="3783013"/>
            <a:ext cx="1517650" cy="565150"/>
            <a:chOff x="4344" y="2880"/>
            <a:chExt cx="956" cy="356"/>
          </a:xfrm>
        </p:grpSpPr>
        <p:graphicFrame>
          <p:nvGraphicFramePr>
            <p:cNvPr id="20494" name="Object 84"/>
            <p:cNvGraphicFramePr>
              <a:graphicFrameLocks noChangeAspect="1"/>
            </p:cNvGraphicFramePr>
            <p:nvPr/>
          </p:nvGraphicFramePr>
          <p:xfrm>
            <a:off x="4344" y="2880"/>
            <a:ext cx="884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" r:id="rId19" imgW="723900" imgH="292100" progId="Equation.3">
                    <p:embed/>
                  </p:oleObj>
                </mc:Choice>
                <mc:Fallback>
                  <p:oleObj name="" r:id="rId19" imgW="723900" imgH="292100" progId="Equation.3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4344" y="2880"/>
                          <a:ext cx="884" cy="3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495" name="Group 85"/>
            <p:cNvGrpSpPr/>
            <p:nvPr/>
          </p:nvGrpSpPr>
          <p:grpSpPr>
            <a:xfrm>
              <a:off x="4829" y="2937"/>
              <a:ext cx="471" cy="244"/>
              <a:chOff x="4426" y="432"/>
              <a:chExt cx="471" cy="244"/>
            </a:xfrm>
          </p:grpSpPr>
          <p:sp>
            <p:nvSpPr>
              <p:cNvPr id="20496" name="Line 8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497" name="Line 8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6473" name="Object 89"/>
          <p:cNvGraphicFramePr>
            <a:graphicFrameLocks noChangeAspect="1"/>
          </p:cNvGraphicFramePr>
          <p:nvPr/>
        </p:nvGraphicFramePr>
        <p:xfrm>
          <a:off x="5334000" y="4468813"/>
          <a:ext cx="200501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1" imgW="951865" imgH="241300" progId="Equation.3">
                  <p:embed/>
                </p:oleObj>
              </mc:Choice>
              <mc:Fallback>
                <p:oleObj name="" r:id="rId21" imgW="951865" imgH="2413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334000" y="4468813"/>
                        <a:ext cx="2005013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74" name="Object 90"/>
          <p:cNvGraphicFramePr>
            <a:graphicFrameLocks noChangeAspect="1"/>
          </p:cNvGraphicFramePr>
          <p:nvPr/>
        </p:nvGraphicFramePr>
        <p:xfrm>
          <a:off x="5715000" y="4926013"/>
          <a:ext cx="1981200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3" imgW="1040765" imgH="482600" progId="Equation.3">
                  <p:embed/>
                </p:oleObj>
              </mc:Choice>
              <mc:Fallback>
                <p:oleObj name="" r:id="rId23" imgW="1040765" imgH="4826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715000" y="4926013"/>
                        <a:ext cx="1981200" cy="915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6" name="Text Box 18"/>
          <p:cNvSpPr txBox="1"/>
          <p:nvPr>
            <p:custDataLst>
              <p:tags r:id="rId25"/>
            </p:custDataLst>
          </p:nvPr>
        </p:nvSpPr>
        <p:spPr>
          <a:xfrm>
            <a:off x="5770563" y="6092825"/>
            <a:ext cx="3027362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同直流电路相似。</a:t>
            </a:r>
            <a:endParaRPr lang="zh-CN" altLang="en-US" sz="28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6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  <p:bldP spid="225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28600" y="1676400"/>
          <a:ext cx="4568825" cy="189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4114800" imgH="1700530" progId="Visio.Drawing.5">
                  <p:embed/>
                </p:oleObj>
              </mc:Choice>
              <mc:Fallback>
                <p:oleObj name="" r:id="rId1" imgW="4114800" imgH="1700530" progId="Visio.Drawing.5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8600" y="1676400"/>
                        <a:ext cx="4568825" cy="1890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AutoShape 3"/>
          <p:cNvSpPr/>
          <p:nvPr/>
        </p:nvSpPr>
        <p:spPr>
          <a:xfrm>
            <a:off x="762000" y="2438400"/>
            <a:ext cx="434975" cy="323850"/>
          </a:xfrm>
          <a:prstGeom prst="rightArrow">
            <a:avLst>
              <a:gd name="adj1" fmla="val 50000"/>
              <a:gd name="adj2" fmla="val 33559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32" name="Text Box 4"/>
          <p:cNvSpPr txBox="1"/>
          <p:nvPr/>
        </p:nvSpPr>
        <p:spPr>
          <a:xfrm>
            <a:off x="228600" y="2362200"/>
            <a:ext cx="43180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3200" i="1" dirty="0">
                <a:latin typeface="等线" panose="02010600030101010101" pitchFamily="2" charset="-122"/>
                <a:ea typeface="等线" panose="02010600030101010101" pitchFamily="2" charset="-122"/>
              </a:rPr>
              <a:t>Z</a:t>
            </a:r>
            <a:endParaRPr lang="en-US" altLang="zh-CN" i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34" name="Text Box 6"/>
          <p:cNvSpPr txBox="1"/>
          <p:nvPr/>
        </p:nvSpPr>
        <p:spPr>
          <a:xfrm>
            <a:off x="304800" y="1219200"/>
            <a:ext cx="24987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n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个阻抗的串联：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5334000" y="2438400"/>
          <a:ext cx="126841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584200" imgH="254000" progId="Equation.3">
                  <p:embed/>
                </p:oleObj>
              </mc:Choice>
              <mc:Fallback>
                <p:oleObj name="" r:id="rId3" imgW="584200" imgH="2540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0" y="2438400"/>
                        <a:ext cx="1268413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7" name="Object 9"/>
          <p:cNvGraphicFramePr>
            <a:graphicFrameLocks noChangeAspect="1"/>
          </p:cNvGraphicFramePr>
          <p:nvPr/>
        </p:nvGraphicFramePr>
        <p:xfrm>
          <a:off x="4953000" y="1752600"/>
          <a:ext cx="35655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638300" imgH="241300" progId="Equation.3">
                  <p:embed/>
                </p:oleObj>
              </mc:Choice>
              <mc:Fallback>
                <p:oleObj name="" r:id="rId5" imgW="1638300" imgH="2413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53000" y="1752600"/>
                        <a:ext cx="3565525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Text Box 10"/>
          <p:cNvSpPr txBox="1"/>
          <p:nvPr/>
        </p:nvSpPr>
        <p:spPr>
          <a:xfrm>
            <a:off x="4724400" y="1219200"/>
            <a:ext cx="25320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其等效阻抗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Z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为：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39" name="Text Box 11"/>
          <p:cNvSpPr txBox="1"/>
          <p:nvPr/>
        </p:nvSpPr>
        <p:spPr>
          <a:xfrm>
            <a:off x="381000" y="3657600"/>
            <a:ext cx="24987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n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个导纳的并联：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22540" name="Object 12"/>
          <p:cNvGraphicFramePr>
            <a:graphicFrameLocks noChangeAspect="1"/>
          </p:cNvGraphicFramePr>
          <p:nvPr/>
        </p:nvGraphicFramePr>
        <p:xfrm>
          <a:off x="304800" y="3962400"/>
          <a:ext cx="3581400" cy="208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2840990" imgH="1645920" progId="Visio.Drawing.5">
                  <p:embed/>
                </p:oleObj>
              </mc:Choice>
              <mc:Fallback>
                <p:oleObj name="" r:id="rId7" imgW="2840990" imgH="1645920" progId="Visio.Drawing.5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" y="3962400"/>
                        <a:ext cx="3581400" cy="2081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1" name="AutoShape 13"/>
          <p:cNvSpPr/>
          <p:nvPr/>
        </p:nvSpPr>
        <p:spPr>
          <a:xfrm>
            <a:off x="838200" y="4876800"/>
            <a:ext cx="457200" cy="3048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42" name="Text Box 14"/>
          <p:cNvSpPr txBox="1"/>
          <p:nvPr/>
        </p:nvSpPr>
        <p:spPr>
          <a:xfrm>
            <a:off x="304800" y="4724400"/>
            <a:ext cx="43180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3200" i="1" dirty="0">
                <a:latin typeface="等线" panose="02010600030101010101" pitchFamily="2" charset="-122"/>
                <a:ea typeface="等线" panose="02010600030101010101" pitchFamily="2" charset="-122"/>
              </a:rPr>
              <a:t>Y</a:t>
            </a:r>
            <a:endParaRPr lang="en-US" altLang="zh-CN" i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43" name="Text Box 15"/>
          <p:cNvSpPr txBox="1"/>
          <p:nvPr/>
        </p:nvSpPr>
        <p:spPr>
          <a:xfrm>
            <a:off x="4953000" y="4114800"/>
            <a:ext cx="25495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其等效导纳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Y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为：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22544" name="Object 16"/>
          <p:cNvGraphicFramePr>
            <a:graphicFrameLocks noChangeAspect="1"/>
          </p:cNvGraphicFramePr>
          <p:nvPr/>
        </p:nvGraphicFramePr>
        <p:xfrm>
          <a:off x="4965700" y="4876800"/>
          <a:ext cx="323373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485900" imgH="241300" progId="Equation.3">
                  <p:embed/>
                </p:oleObj>
              </mc:Choice>
              <mc:Fallback>
                <p:oleObj name="" r:id="rId9" imgW="1485900" imgH="2413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65700" y="4876800"/>
                        <a:ext cx="3233738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5" name="Object 17"/>
          <p:cNvGraphicFramePr>
            <a:graphicFrameLocks noChangeAspect="1"/>
          </p:cNvGraphicFramePr>
          <p:nvPr/>
        </p:nvGraphicFramePr>
        <p:xfrm>
          <a:off x="5375275" y="5562600"/>
          <a:ext cx="118586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545465" imgH="254000" progId="Equation.3">
                  <p:embed/>
                </p:oleObj>
              </mc:Choice>
              <mc:Fallback>
                <p:oleObj name="" r:id="rId11" imgW="545465" imgH="2540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75275" y="5562600"/>
                        <a:ext cx="1185863" cy="549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6" name="Text Box 18"/>
          <p:cNvSpPr txBox="1"/>
          <p:nvPr/>
        </p:nvSpPr>
        <p:spPr>
          <a:xfrm>
            <a:off x="762000" y="6019800"/>
            <a:ext cx="26352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同直流电路相似。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22547" name="Object 19"/>
          <p:cNvGraphicFramePr>
            <a:graphicFrameLocks noChangeAspect="1"/>
          </p:cNvGraphicFramePr>
          <p:nvPr/>
        </p:nvGraphicFramePr>
        <p:xfrm>
          <a:off x="6248400" y="2971800"/>
          <a:ext cx="18161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1040765" imgH="533400" progId="Equation.3">
                  <p:embed/>
                </p:oleObj>
              </mc:Choice>
              <mc:Fallback>
                <p:oleObj name="" r:id="rId13" imgW="1040765" imgH="5334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248400" y="2971800"/>
                        <a:ext cx="18161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8" name="Text Box 20"/>
          <p:cNvSpPr txBox="1"/>
          <p:nvPr/>
        </p:nvSpPr>
        <p:spPr>
          <a:xfrm>
            <a:off x="4343400" y="3124200"/>
            <a:ext cx="17160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分压公式：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549" name="Text Box 21"/>
          <p:cNvSpPr txBox="1"/>
          <p:nvPr/>
        </p:nvSpPr>
        <p:spPr>
          <a:xfrm>
            <a:off x="4495800" y="6172200"/>
            <a:ext cx="17160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分流公式：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22550" name="Object 22"/>
          <p:cNvGraphicFramePr>
            <a:graphicFrameLocks noChangeAspect="1"/>
          </p:cNvGraphicFramePr>
          <p:nvPr/>
        </p:nvGraphicFramePr>
        <p:xfrm>
          <a:off x="6629400" y="5715000"/>
          <a:ext cx="182880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914400" imgH="533400" progId="Equation.3">
                  <p:embed/>
                </p:oleObj>
              </mc:Choice>
              <mc:Fallback>
                <p:oleObj name="" r:id="rId15" imgW="914400" imgH="5334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629400" y="5715000"/>
                        <a:ext cx="1828800" cy="106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51" name="Rectangle 23"/>
          <p:cNvSpPr/>
          <p:nvPr/>
        </p:nvSpPr>
        <p:spPr>
          <a:xfrm>
            <a:off x="23813" y="495300"/>
            <a:ext cx="2955925" cy="3698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三：阻抗（导纳）的串并联</a:t>
            </a:r>
            <a:endParaRPr lang="zh-CN" altLang="en-US" sz="2800" dirty="0">
              <a:solidFill>
                <a:schemeClr val="tx2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4" grpId="0"/>
      <p:bldP spid="22538" grpId="0"/>
      <p:bldP spid="22539" grpId="0"/>
      <p:bldP spid="22542" grpId="0"/>
      <p:bldP spid="22543" grpId="0"/>
      <p:bldP spid="22546" grpId="0"/>
      <p:bldP spid="22548" grpId="0"/>
      <p:bldP spid="22549" grpId="0"/>
      <p:bldP spid="225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/>
          <p:nvPr/>
        </p:nvSpPr>
        <p:spPr>
          <a:xfrm>
            <a:off x="457200" y="269875"/>
            <a:ext cx="49323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具体分析一下 </a:t>
            </a:r>
            <a:r>
              <a:rPr lang="en-US" altLang="zh-CN" i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</a:t>
            </a:r>
            <a:r>
              <a:rPr lang="zh-CN" altLang="en-US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、</a:t>
            </a:r>
            <a:r>
              <a:rPr lang="en-US" altLang="zh-CN" i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</a:t>
            </a:r>
            <a:r>
              <a:rPr lang="zh-CN" altLang="en-US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、</a:t>
            </a:r>
            <a:r>
              <a:rPr lang="en-US" altLang="zh-CN" i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 </a:t>
            </a:r>
            <a:r>
              <a:rPr lang="zh-CN" altLang="en-US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串联电路：</a:t>
            </a:r>
            <a:endParaRPr lang="zh-CN" altLang="en-US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268" name="Text Box 4"/>
          <p:cNvSpPr txBox="1"/>
          <p:nvPr/>
        </p:nvSpPr>
        <p:spPr>
          <a:xfrm>
            <a:off x="1524000" y="1981200"/>
            <a:ext cx="37719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Symbol" panose="05050102010706020507" pitchFamily="18" charset="2"/>
                <a:ea typeface="等线" panose="02010600030101010101" pitchFamily="2" charset="-122"/>
              </a:rPr>
              <a:t>即：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</a:t>
            </a:r>
            <a:r>
              <a:rPr lang="en-US" altLang="zh-CN" dirty="0">
                <a:latin typeface="Symbol" panose="05050102010706020507" pitchFamily="18" charset="2"/>
                <a:ea typeface="等线" panose="02010600030101010101" pitchFamily="2" charset="-122"/>
              </a:rPr>
              <a:t>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L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&gt; 1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/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，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j</a:t>
            </a:r>
            <a:r>
              <a:rPr lang="en-US" altLang="zh-CN" sz="2000" i="1" baseline="-25000" dirty="0">
                <a:latin typeface="Symbol" panose="05050102010706020507" pitchFamily="18" charset="2"/>
                <a:ea typeface="等线" panose="02010600030101010101" pitchFamily="2" charset="-122"/>
              </a:rPr>
              <a:t>Z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&gt;0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；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269" name="Text Box 5"/>
          <p:cNvSpPr txBox="1"/>
          <p:nvPr/>
        </p:nvSpPr>
        <p:spPr>
          <a:xfrm>
            <a:off x="1524000" y="2667000"/>
            <a:ext cx="37719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Symbol" panose="05050102010706020507" pitchFamily="18" charset="2"/>
                <a:ea typeface="等线" panose="02010600030101010101" pitchFamily="2" charset="-122"/>
              </a:rPr>
              <a:t>即：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L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&lt;1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/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  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，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j</a:t>
            </a:r>
            <a:r>
              <a:rPr lang="en-US" altLang="zh-CN" sz="2000" i="1" baseline="-25000" dirty="0">
                <a:latin typeface="Symbol" panose="05050102010706020507" pitchFamily="18" charset="2"/>
                <a:ea typeface="等线" panose="02010600030101010101" pitchFamily="2" charset="-122"/>
              </a:rPr>
              <a:t>Z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&lt;0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；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271" name="Text Box 7"/>
          <p:cNvSpPr txBox="1"/>
          <p:nvPr/>
        </p:nvSpPr>
        <p:spPr>
          <a:xfrm>
            <a:off x="228600" y="4191000"/>
            <a:ext cx="5892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画相量图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：选电流为参考向量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L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&gt; 1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/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)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272" name="Text Box 8"/>
          <p:cNvSpPr txBox="1"/>
          <p:nvPr/>
        </p:nvSpPr>
        <p:spPr>
          <a:xfrm>
            <a:off x="685800" y="4724400"/>
            <a:ext cx="44958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三角形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U</a:t>
            </a:r>
            <a:r>
              <a:rPr lang="en-US" altLang="zh-CN" i="1" baseline="-25000" dirty="0">
                <a:latin typeface="等线" panose="02010600030101010101" pitchFamily="2" charset="-122"/>
                <a:ea typeface="等线" panose="02010600030101010101" pitchFamily="2" charset="-122"/>
              </a:rPr>
              <a:t>R </a:t>
            </a:r>
            <a:r>
              <a:rPr lang="zh-CN" altLang="en-US" dirty="0">
                <a:latin typeface="宋体" panose="02010600030101010101" pitchFamily="2" charset="-122"/>
                <a:ea typeface="等线" panose="02010600030101010101" pitchFamily="2" charset="-122"/>
              </a:rPr>
              <a:t>、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U</a:t>
            </a:r>
            <a:r>
              <a:rPr lang="en-US" altLang="zh-CN" i="1" baseline="-25000" dirty="0">
                <a:latin typeface="等线" panose="02010600030101010101" pitchFamily="2" charset="-122"/>
                <a:ea typeface="等线" panose="02010600030101010101" pitchFamily="2" charset="-122"/>
              </a:rPr>
              <a:t>X </a:t>
            </a:r>
            <a:r>
              <a:rPr lang="zh-CN" altLang="en-US" dirty="0">
                <a:latin typeface="宋体" panose="02010600030101010101" pitchFamily="2" charset="-122"/>
                <a:ea typeface="等线" panose="02010600030101010101" pitchFamily="2" charset="-122"/>
              </a:rPr>
              <a:t>、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U</a:t>
            </a:r>
            <a:r>
              <a:rPr lang="en-US" altLang="zh-CN" i="1" dirty="0">
                <a:latin typeface="宋体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称为电压三角形，它和阻抗三角形相似。即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275" name="Freeform 11"/>
          <p:cNvSpPr/>
          <p:nvPr/>
        </p:nvSpPr>
        <p:spPr>
          <a:xfrm>
            <a:off x="6034088" y="6210300"/>
            <a:ext cx="2362200" cy="9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00288" y="4763"/>
              </a:cxn>
              <a:cxn ang="0">
                <a:pos x="2362200" y="9525"/>
              </a:cxn>
            </a:cxnLst>
            <a:rect l="0" t="0" r="0" b="0"/>
            <a:pathLst>
              <a:path w="1488" h="6">
                <a:moveTo>
                  <a:pt x="0" y="0"/>
                </a:moveTo>
                <a:lnTo>
                  <a:pt x="1449" y="3"/>
                </a:lnTo>
                <a:lnTo>
                  <a:pt x="1488" y="6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stealth" w="sm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6" name="Line 12"/>
          <p:cNvSpPr/>
          <p:nvPr/>
        </p:nvSpPr>
        <p:spPr>
          <a:xfrm>
            <a:off x="6019800" y="6172200"/>
            <a:ext cx="1371600" cy="0"/>
          </a:xfrm>
          <a:prstGeom prst="line">
            <a:avLst/>
          </a:prstGeom>
          <a:ln w="444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7" name="Line 13"/>
          <p:cNvSpPr/>
          <p:nvPr/>
        </p:nvSpPr>
        <p:spPr>
          <a:xfrm flipV="1">
            <a:off x="7353300" y="4648200"/>
            <a:ext cx="0" cy="1524000"/>
          </a:xfrm>
          <a:prstGeom prst="line">
            <a:avLst/>
          </a:prstGeom>
          <a:ln w="41275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8" name="Freeform 14"/>
          <p:cNvSpPr/>
          <p:nvPr/>
        </p:nvSpPr>
        <p:spPr>
          <a:xfrm>
            <a:off x="6019800" y="5314950"/>
            <a:ext cx="1323975" cy="857250"/>
          </a:xfrm>
          <a:custGeom>
            <a:avLst/>
            <a:gdLst/>
            <a:ahLst/>
            <a:cxnLst>
              <a:cxn ang="0">
                <a:pos x="0" y="857250"/>
              </a:cxn>
              <a:cxn ang="0">
                <a:pos x="1323975" y="0"/>
              </a:cxn>
            </a:cxnLst>
            <a:rect l="0" t="0" r="0" b="0"/>
            <a:pathLst>
              <a:path w="834" h="540">
                <a:moveTo>
                  <a:pt x="0" y="540"/>
                </a:moveTo>
                <a:lnTo>
                  <a:pt x="834" y="0"/>
                </a:lnTo>
              </a:path>
            </a:pathLst>
          </a:custGeom>
          <a:noFill/>
          <a:ln w="508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9" name="Line 15"/>
          <p:cNvSpPr/>
          <p:nvPr/>
        </p:nvSpPr>
        <p:spPr>
          <a:xfrm>
            <a:off x="7429500" y="4686300"/>
            <a:ext cx="0" cy="685800"/>
          </a:xfrm>
          <a:prstGeom prst="line">
            <a:avLst/>
          </a:prstGeom>
          <a:ln w="41275" cap="flat" cmpd="sng">
            <a:solidFill>
              <a:srgbClr val="990033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1280" name="Object 16"/>
          <p:cNvGraphicFramePr>
            <a:graphicFrameLocks noChangeAspect="1"/>
          </p:cNvGraphicFramePr>
          <p:nvPr/>
        </p:nvGraphicFramePr>
        <p:xfrm>
          <a:off x="6443663" y="5029200"/>
          <a:ext cx="50482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65100" imgH="203200" progId="Equation.3">
                  <p:embed/>
                </p:oleObj>
              </mc:Choice>
              <mc:Fallback>
                <p:oleObj name="" r:id="rId1" imgW="165100" imgH="2032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443663" y="5029200"/>
                        <a:ext cx="504825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1" name="Object 17"/>
          <p:cNvGraphicFramePr>
            <a:graphicFrameLocks noChangeAspect="1"/>
          </p:cNvGraphicFramePr>
          <p:nvPr/>
        </p:nvGraphicFramePr>
        <p:xfrm>
          <a:off x="6705600" y="4267200"/>
          <a:ext cx="5969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241300" imgH="254000" progId="Equation.3">
                  <p:embed/>
                </p:oleObj>
              </mc:Choice>
              <mc:Fallback>
                <p:oleObj name="" r:id="rId3" imgW="241300" imgH="2540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05600" y="4267200"/>
                        <a:ext cx="596900" cy="628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2" name="Object 18"/>
          <p:cNvGraphicFramePr>
            <a:graphicFrameLocks noChangeAspect="1"/>
          </p:cNvGraphicFramePr>
          <p:nvPr/>
        </p:nvGraphicFramePr>
        <p:xfrm>
          <a:off x="7543800" y="4876800"/>
          <a:ext cx="57467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28600" imgH="241300" progId="Equation.3">
                  <p:embed/>
                </p:oleObj>
              </mc:Choice>
              <mc:Fallback>
                <p:oleObj name="" r:id="rId5" imgW="228600" imgH="2413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43800" y="4876800"/>
                        <a:ext cx="574675" cy="603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3" name="Object 19"/>
          <p:cNvGraphicFramePr>
            <a:graphicFrameLocks noChangeAspect="1"/>
          </p:cNvGraphicFramePr>
          <p:nvPr/>
        </p:nvGraphicFramePr>
        <p:xfrm>
          <a:off x="8191500" y="6313488"/>
          <a:ext cx="1905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90500" imgH="317500" progId="Equation.3">
                  <p:embed/>
                </p:oleObj>
              </mc:Choice>
              <mc:Fallback>
                <p:oleObj name="" r:id="rId7" imgW="190500" imgH="3175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91500" y="6313488"/>
                        <a:ext cx="190500" cy="315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4" name="Object 20"/>
          <p:cNvGraphicFramePr>
            <a:graphicFrameLocks noChangeAspect="1"/>
          </p:cNvGraphicFramePr>
          <p:nvPr/>
        </p:nvGraphicFramePr>
        <p:xfrm>
          <a:off x="6858000" y="6248400"/>
          <a:ext cx="522288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228600" imgH="228600" progId="Equation.3">
                  <p:embed/>
                </p:oleObj>
              </mc:Choice>
              <mc:Fallback>
                <p:oleObj name="" r:id="rId9" imgW="228600" imgH="2286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58000" y="6248400"/>
                        <a:ext cx="522288" cy="522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5" name="Freeform 21"/>
          <p:cNvSpPr/>
          <p:nvPr/>
        </p:nvSpPr>
        <p:spPr>
          <a:xfrm>
            <a:off x="7162800" y="6019800"/>
            <a:ext cx="190500" cy="152400"/>
          </a:xfrm>
          <a:custGeom>
            <a:avLst/>
            <a:gdLst/>
            <a:ahLst/>
            <a:cxnLst>
              <a:cxn ang="0">
                <a:pos x="190500" y="0"/>
              </a:cxn>
              <a:cxn ang="0">
                <a:pos x="0" y="0"/>
              </a:cxn>
              <a:cxn ang="0">
                <a:pos x="0" y="152400"/>
              </a:cxn>
            </a:cxnLst>
            <a:rect l="0" t="0" r="0" b="0"/>
            <a:pathLst>
              <a:path w="120" h="96">
                <a:moveTo>
                  <a:pt x="120" y="0"/>
                </a:moveTo>
                <a:lnTo>
                  <a:pt x="0" y="0"/>
                </a:lnTo>
                <a:lnTo>
                  <a:pt x="0" y="96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86" name="Freeform 22"/>
          <p:cNvSpPr/>
          <p:nvPr/>
        </p:nvSpPr>
        <p:spPr>
          <a:xfrm>
            <a:off x="6319838" y="5981700"/>
            <a:ext cx="42862" cy="1762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337" y="90488"/>
              </a:cxn>
              <a:cxn ang="0">
                <a:pos x="42862" y="176213"/>
              </a:cxn>
            </a:cxnLst>
            <a:rect l="0" t="0" r="0" b="0"/>
            <a:pathLst>
              <a:path w="27" h="111">
                <a:moveTo>
                  <a:pt x="0" y="0"/>
                </a:moveTo>
                <a:cubicBezTo>
                  <a:pt x="3" y="10"/>
                  <a:pt x="17" y="39"/>
                  <a:pt x="21" y="57"/>
                </a:cubicBezTo>
                <a:cubicBezTo>
                  <a:pt x="25" y="75"/>
                  <a:pt x="26" y="100"/>
                  <a:pt x="27" y="111"/>
                </a:cubicBez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87" name="Text Box 23"/>
          <p:cNvSpPr txBox="1"/>
          <p:nvPr/>
        </p:nvSpPr>
        <p:spPr>
          <a:xfrm>
            <a:off x="6400800" y="5715000"/>
            <a:ext cx="685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</a:t>
            </a:r>
            <a:r>
              <a:rPr lang="en-US" altLang="zh-CN" i="1" baseline="-25000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Z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288" name="AutoShape 24"/>
          <p:cNvSpPr/>
          <p:nvPr/>
        </p:nvSpPr>
        <p:spPr>
          <a:xfrm>
            <a:off x="7391400" y="5334000"/>
            <a:ext cx="76200" cy="838200"/>
          </a:xfrm>
          <a:prstGeom prst="rightBrace">
            <a:avLst>
              <a:gd name="adj1" fmla="val 91513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289" name="Text Box 25"/>
          <p:cNvSpPr txBox="1"/>
          <p:nvPr/>
        </p:nvSpPr>
        <p:spPr>
          <a:xfrm>
            <a:off x="7391400" y="5562600"/>
            <a:ext cx="609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U</a:t>
            </a:r>
            <a:r>
              <a:rPr lang="en-US" altLang="zh-CN" i="1" baseline="-25000" dirty="0">
                <a:latin typeface="等线" panose="02010600030101010101" pitchFamily="2" charset="-122"/>
                <a:ea typeface="等线" panose="02010600030101010101" pitchFamily="2" charset="-122"/>
              </a:rPr>
              <a:t>X</a:t>
            </a:r>
            <a:endParaRPr lang="en-US" altLang="zh-CN" i="1" baseline="-25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1290" name="Object 26"/>
          <p:cNvGraphicFramePr>
            <a:graphicFrameLocks noChangeAspect="1"/>
          </p:cNvGraphicFramePr>
          <p:nvPr/>
        </p:nvGraphicFramePr>
        <p:xfrm>
          <a:off x="1524000" y="5867400"/>
          <a:ext cx="247967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1155065" imgH="317500" progId="Equation.3">
                  <p:embed/>
                </p:oleObj>
              </mc:Choice>
              <mc:Fallback>
                <p:oleObj name="" r:id="rId11" imgW="1155065" imgH="3175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24000" y="5867400"/>
                        <a:ext cx="2479675" cy="676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306" name="Group 42"/>
          <p:cNvGrpSpPr/>
          <p:nvPr/>
        </p:nvGrpSpPr>
        <p:grpSpPr>
          <a:xfrm>
            <a:off x="865188" y="838200"/>
            <a:ext cx="5110162" cy="1012825"/>
            <a:chOff x="545" y="528"/>
            <a:chExt cx="3219" cy="638"/>
          </a:xfrm>
        </p:grpSpPr>
        <p:graphicFrame>
          <p:nvGraphicFramePr>
            <p:cNvPr id="22551" name="Object 28"/>
            <p:cNvGraphicFramePr>
              <a:graphicFrameLocks noChangeAspect="1"/>
            </p:cNvGraphicFramePr>
            <p:nvPr/>
          </p:nvGraphicFramePr>
          <p:xfrm>
            <a:off x="545" y="528"/>
            <a:ext cx="2156" cy="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13" imgW="1625600" imgH="482600" progId="Equation.3">
                    <p:embed/>
                  </p:oleObj>
                </mc:Choice>
                <mc:Fallback>
                  <p:oleObj name="" r:id="rId13" imgW="1625600" imgH="482600" progId="Equation.3">
                    <p:embed/>
                    <p:pic>
                      <p:nvPicPr>
                        <p:cNvPr id="0" name="图片 3079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545" y="528"/>
                          <a:ext cx="2156" cy="63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52" name="Group 29"/>
            <p:cNvGrpSpPr/>
            <p:nvPr/>
          </p:nvGrpSpPr>
          <p:grpSpPr>
            <a:xfrm>
              <a:off x="2784" y="672"/>
              <a:ext cx="980" cy="356"/>
              <a:chOff x="1584" y="720"/>
              <a:chExt cx="980" cy="356"/>
            </a:xfrm>
          </p:grpSpPr>
          <p:graphicFrame>
            <p:nvGraphicFramePr>
              <p:cNvPr id="22553" name="Object 30"/>
              <p:cNvGraphicFramePr>
                <a:graphicFrameLocks noChangeAspect="1"/>
              </p:cNvGraphicFramePr>
              <p:nvPr/>
            </p:nvGraphicFramePr>
            <p:xfrm>
              <a:off x="1584" y="720"/>
              <a:ext cx="933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" name="" r:id="rId15" imgW="761365" imgH="292100" progId="Equation.3">
                      <p:embed/>
                    </p:oleObj>
                  </mc:Choice>
                  <mc:Fallback>
                    <p:oleObj name="" r:id="rId15" imgW="761365" imgH="292100" progId="Equation.3">
                      <p:embed/>
                      <p:pic>
                        <p:nvPicPr>
                          <p:cNvPr id="0" name="图片 3078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1584" y="720"/>
                            <a:ext cx="933" cy="3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2554" name="Group 31"/>
              <p:cNvGrpSpPr/>
              <p:nvPr/>
            </p:nvGrpSpPr>
            <p:grpSpPr>
              <a:xfrm>
                <a:off x="2093" y="777"/>
                <a:ext cx="471" cy="244"/>
                <a:chOff x="4426" y="432"/>
                <a:chExt cx="471" cy="244"/>
              </a:xfrm>
            </p:grpSpPr>
            <p:sp>
              <p:nvSpPr>
                <p:cNvPr id="22555" name="Line 32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556" name="Line 33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1298" name="Rectangle 34"/>
          <p:cNvSpPr/>
          <p:nvPr/>
        </p:nvSpPr>
        <p:spPr>
          <a:xfrm>
            <a:off x="457200" y="1981200"/>
            <a:ext cx="7127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X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&gt;0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299" name="Rectangle 35"/>
          <p:cNvSpPr/>
          <p:nvPr/>
        </p:nvSpPr>
        <p:spPr>
          <a:xfrm>
            <a:off x="5638800" y="1981200"/>
            <a:ext cx="19192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称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Z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呈感性。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300" name="Rectangle 36"/>
          <p:cNvSpPr/>
          <p:nvPr/>
        </p:nvSpPr>
        <p:spPr>
          <a:xfrm>
            <a:off x="381000" y="2667000"/>
            <a:ext cx="7127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X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&lt;0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301" name="Rectangle 37"/>
          <p:cNvSpPr/>
          <p:nvPr/>
        </p:nvSpPr>
        <p:spPr>
          <a:xfrm>
            <a:off x="5715000" y="2667000"/>
            <a:ext cx="19192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称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Z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呈容性。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302" name="Rectangle 38"/>
          <p:cNvSpPr/>
          <p:nvPr/>
        </p:nvSpPr>
        <p:spPr>
          <a:xfrm>
            <a:off x="457200" y="3352800"/>
            <a:ext cx="7127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X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=0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303" name="Rectangle 39"/>
          <p:cNvSpPr/>
          <p:nvPr/>
        </p:nvSpPr>
        <p:spPr>
          <a:xfrm>
            <a:off x="5486400" y="3352800"/>
            <a:ext cx="22256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称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Z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呈电阻性。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305" name="Rectangle 41"/>
          <p:cNvSpPr/>
          <p:nvPr/>
        </p:nvSpPr>
        <p:spPr>
          <a:xfrm>
            <a:off x="1625600" y="3352800"/>
            <a:ext cx="37719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dirty="0">
                <a:latin typeface="Symbol" panose="05050102010706020507" pitchFamily="18" charset="2"/>
                <a:ea typeface="等线" panose="02010600030101010101" pitchFamily="2" charset="-122"/>
              </a:rPr>
              <a:t>即：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L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=1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/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  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，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j</a:t>
            </a:r>
            <a:r>
              <a:rPr lang="en-US" altLang="zh-CN" sz="2000" i="1" baseline="-25000" dirty="0">
                <a:latin typeface="Symbol" panose="05050102010706020507" pitchFamily="18" charset="2"/>
                <a:ea typeface="等线" panose="02010600030101010101" pitchFamily="2" charset="-122"/>
              </a:rPr>
              <a:t>Z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=0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；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00"/>
                            </p:stCondLst>
                            <p:childTnLst>
                              <p:par>
                                <p:cTn id="1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8" grpId="0"/>
      <p:bldP spid="11269" grpId="0"/>
      <p:bldP spid="11271" grpId="0"/>
      <p:bldP spid="11272" grpId="0"/>
      <p:bldP spid="11287" grpId="0"/>
      <p:bldP spid="11289" grpId="0"/>
      <p:bldP spid="11298" grpId="0"/>
      <p:bldP spid="11299" grpId="0"/>
      <p:bldP spid="11300" grpId="0"/>
      <p:bldP spid="11301" grpId="0"/>
      <p:bldP spid="11302" grpId="0"/>
      <p:bldP spid="11303" grpId="0"/>
      <p:bldP spid="1130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44" name="Object 12"/>
          <p:cNvGraphicFramePr>
            <a:graphicFrameLocks noChangeAspect="1"/>
          </p:cNvGraphicFramePr>
          <p:nvPr/>
        </p:nvGraphicFramePr>
        <p:xfrm>
          <a:off x="750888" y="774700"/>
          <a:ext cx="2819400" cy="152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586865" imgH="862965" progId="Equation.3">
                  <p:embed/>
                </p:oleObj>
              </mc:Choice>
              <mc:Fallback>
                <p:oleObj name="" r:id="rId1" imgW="1586865" imgH="862965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0888" y="774700"/>
                        <a:ext cx="2819400" cy="1527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5" name="Object 13"/>
          <p:cNvGraphicFramePr>
            <a:graphicFrameLocks noChangeAspect="1"/>
          </p:cNvGraphicFramePr>
          <p:nvPr/>
        </p:nvGraphicFramePr>
        <p:xfrm>
          <a:off x="3276600" y="1371600"/>
          <a:ext cx="170815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812165" imgH="482600" progId="Equation.3">
                  <p:embed/>
                </p:oleObj>
              </mc:Choice>
              <mc:Fallback>
                <p:oleObj name="" r:id="rId3" imgW="812165" imgH="4826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6600" y="1371600"/>
                        <a:ext cx="1708150" cy="1012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6" name="Object 14"/>
          <p:cNvGraphicFramePr>
            <a:graphicFrameLocks noChangeAspect="1"/>
          </p:cNvGraphicFramePr>
          <p:nvPr/>
        </p:nvGraphicFramePr>
        <p:xfrm>
          <a:off x="5029200" y="1371600"/>
          <a:ext cx="2620963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244600" imgH="482600" progId="Equation.3">
                  <p:embed/>
                </p:oleObj>
              </mc:Choice>
              <mc:Fallback>
                <p:oleObj name="" r:id="rId5" imgW="1244600" imgH="4826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29200" y="1371600"/>
                        <a:ext cx="2620963" cy="1012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7" name="Text Box 15"/>
          <p:cNvSpPr txBox="1"/>
          <p:nvPr/>
        </p:nvSpPr>
        <p:spPr>
          <a:xfrm>
            <a:off x="228600" y="280988"/>
            <a:ext cx="3154363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电阻、电感和电容并联的导纳</a:t>
            </a:r>
            <a:endParaRPr lang="zh-CN" altLang="en-US" sz="28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8470" name="Group 38"/>
          <p:cNvGrpSpPr/>
          <p:nvPr/>
        </p:nvGrpSpPr>
        <p:grpSpPr>
          <a:xfrm>
            <a:off x="4648200" y="228600"/>
            <a:ext cx="3727450" cy="573088"/>
            <a:chOff x="2928" y="144"/>
            <a:chExt cx="2348" cy="361"/>
          </a:xfrm>
        </p:grpSpPr>
        <p:graphicFrame>
          <p:nvGraphicFramePr>
            <p:cNvPr id="23558" name="Object 17"/>
            <p:cNvGraphicFramePr>
              <a:graphicFrameLocks noChangeAspect="1"/>
            </p:cNvGraphicFramePr>
            <p:nvPr/>
          </p:nvGraphicFramePr>
          <p:xfrm>
            <a:off x="2928" y="192"/>
            <a:ext cx="1346" cy="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7" imgW="1028065" imgH="241300" progId="Equation.3">
                    <p:embed/>
                  </p:oleObj>
                </mc:Choice>
                <mc:Fallback>
                  <p:oleObj name="" r:id="rId7" imgW="1028065" imgH="241300" progId="Equation.3">
                    <p:embed/>
                    <p:pic>
                      <p:nvPicPr>
                        <p:cNvPr id="0" name="图片 312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928" y="192"/>
                          <a:ext cx="1346" cy="3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3559" name="Group 18"/>
            <p:cNvGrpSpPr/>
            <p:nvPr/>
          </p:nvGrpSpPr>
          <p:grpSpPr>
            <a:xfrm>
              <a:off x="4320" y="144"/>
              <a:ext cx="956" cy="356"/>
              <a:chOff x="4344" y="2880"/>
              <a:chExt cx="956" cy="356"/>
            </a:xfrm>
          </p:grpSpPr>
          <p:graphicFrame>
            <p:nvGraphicFramePr>
              <p:cNvPr id="23560" name="Object 19"/>
              <p:cNvGraphicFramePr>
                <a:graphicFrameLocks noChangeAspect="1"/>
              </p:cNvGraphicFramePr>
              <p:nvPr/>
            </p:nvGraphicFramePr>
            <p:xfrm>
              <a:off x="4344" y="2880"/>
              <a:ext cx="884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" name="" r:id="rId9" imgW="723900" imgH="292100" progId="Equation.3">
                      <p:embed/>
                    </p:oleObj>
                  </mc:Choice>
                  <mc:Fallback>
                    <p:oleObj name="" r:id="rId9" imgW="723900" imgH="292100" progId="Equation.3">
                      <p:embed/>
                      <p:pic>
                        <p:nvPicPr>
                          <p:cNvPr id="0" name="图片 3126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4344" y="2880"/>
                            <a:ext cx="884" cy="3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3561" name="Group 20"/>
              <p:cNvGrpSpPr/>
              <p:nvPr/>
            </p:nvGrpSpPr>
            <p:grpSpPr>
              <a:xfrm>
                <a:off x="4829" y="2937"/>
                <a:ext cx="471" cy="244"/>
                <a:chOff x="4426" y="432"/>
                <a:chExt cx="471" cy="244"/>
              </a:xfrm>
            </p:grpSpPr>
            <p:sp>
              <p:nvSpPr>
                <p:cNvPr id="23562" name="Line 21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3563" name="Line 22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8455" name="Group 23"/>
          <p:cNvGrpSpPr/>
          <p:nvPr/>
        </p:nvGrpSpPr>
        <p:grpSpPr>
          <a:xfrm>
            <a:off x="762000" y="2590800"/>
            <a:ext cx="2635250" cy="1004888"/>
            <a:chOff x="2852" y="2400"/>
            <a:chExt cx="1660" cy="633"/>
          </a:xfrm>
        </p:grpSpPr>
        <p:sp>
          <p:nvSpPr>
            <p:cNvPr id="23565" name="Text Box 24"/>
            <p:cNvSpPr txBox="1"/>
            <p:nvPr/>
          </p:nvSpPr>
          <p:spPr>
            <a:xfrm>
              <a:off x="3024" y="2400"/>
              <a:ext cx="1488" cy="63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G</a:t>
              </a:r>
              <a:r>
                <a:rPr lang="en-US" altLang="zh-CN" dirty="0">
                  <a:latin typeface="等线" panose="02010600030101010101" pitchFamily="2" charset="-122"/>
                  <a:ea typeface="等线" panose="02010600030101010101" pitchFamily="2" charset="-122"/>
                </a:rPr>
                <a:t>=|</a:t>
              </a:r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Y</a:t>
              </a:r>
              <a:r>
                <a:rPr lang="en-US" altLang="zh-CN" dirty="0">
                  <a:latin typeface="等线" panose="02010600030101010101" pitchFamily="2" charset="-122"/>
                  <a:ea typeface="等线" panose="02010600030101010101" pitchFamily="2" charset="-122"/>
                </a:rPr>
                <a:t>|cos </a:t>
              </a:r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 </a:t>
              </a:r>
              <a:r>
                <a:rPr lang="en-US" altLang="zh-CN" i="1" baseline="-25000" dirty="0"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Y</a:t>
              </a:r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 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B</a:t>
              </a:r>
              <a:r>
                <a:rPr lang="en-US" altLang="zh-CN" dirty="0">
                  <a:latin typeface="等线" panose="02010600030101010101" pitchFamily="2" charset="-122"/>
                  <a:ea typeface="等线" panose="02010600030101010101" pitchFamily="2" charset="-122"/>
                </a:rPr>
                <a:t>=|</a:t>
              </a:r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Y</a:t>
              </a:r>
              <a:r>
                <a:rPr lang="en-US" altLang="zh-CN" dirty="0">
                  <a:latin typeface="等线" panose="02010600030101010101" pitchFamily="2" charset="-122"/>
                  <a:ea typeface="等线" panose="02010600030101010101" pitchFamily="2" charset="-122"/>
                </a:rPr>
                <a:t>|sin </a:t>
              </a:r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 </a:t>
              </a:r>
              <a:r>
                <a:rPr lang="en-US" altLang="zh-CN" i="1" baseline="-25000" dirty="0"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Y </a:t>
              </a:r>
              <a:endParaRPr lang="en-US" altLang="zh-CN" i="1" baseline="-25000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23566" name="AutoShape 25"/>
            <p:cNvSpPr/>
            <p:nvPr/>
          </p:nvSpPr>
          <p:spPr>
            <a:xfrm>
              <a:off x="2852" y="2448"/>
              <a:ext cx="135" cy="528"/>
            </a:xfrm>
            <a:prstGeom prst="leftBrace">
              <a:avLst>
                <a:gd name="adj1" fmla="val 32538"/>
                <a:gd name="adj2" fmla="val 50000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18461" name="Text Box 29"/>
          <p:cNvSpPr txBox="1"/>
          <p:nvPr/>
        </p:nvSpPr>
        <p:spPr>
          <a:xfrm>
            <a:off x="1447800" y="3886200"/>
            <a:ext cx="3816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Symbol" panose="05050102010706020507" pitchFamily="18" charset="2"/>
                <a:ea typeface="等线" panose="02010600030101010101" pitchFamily="2" charset="-122"/>
              </a:rPr>
              <a:t>即：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</a:t>
            </a:r>
            <a:r>
              <a:rPr lang="en-US" altLang="zh-CN" dirty="0">
                <a:latin typeface="Symbol" panose="05050102010706020507" pitchFamily="18" charset="2"/>
                <a:ea typeface="等线" panose="02010600030101010101" pitchFamily="2" charset="-122"/>
              </a:rPr>
              <a:t>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&gt; 1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/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L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，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j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baseline="-25000" dirty="0">
                <a:latin typeface="等线" panose="02010600030101010101" pitchFamily="2" charset="-122"/>
                <a:ea typeface="等线" panose="02010600030101010101" pitchFamily="2" charset="-122"/>
              </a:rPr>
              <a:t>Y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&gt;0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；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462" name="Text Box 30"/>
          <p:cNvSpPr txBox="1"/>
          <p:nvPr/>
        </p:nvSpPr>
        <p:spPr>
          <a:xfrm>
            <a:off x="1447800" y="4572000"/>
            <a:ext cx="3892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Symbol" panose="05050102010706020507" pitchFamily="18" charset="2"/>
                <a:ea typeface="等线" panose="02010600030101010101" pitchFamily="2" charset="-122"/>
              </a:rPr>
              <a:t>即：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&lt;1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/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L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  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，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j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baseline="-25000" dirty="0">
                <a:latin typeface="等线" panose="02010600030101010101" pitchFamily="2" charset="-122"/>
                <a:ea typeface="等线" panose="02010600030101010101" pitchFamily="2" charset="-122"/>
              </a:rPr>
              <a:t>Y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&lt;0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；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463" name="Text Box 31"/>
          <p:cNvSpPr txBox="1"/>
          <p:nvPr/>
        </p:nvSpPr>
        <p:spPr>
          <a:xfrm>
            <a:off x="1447800" y="5257800"/>
            <a:ext cx="4572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latin typeface="Symbol" panose="05050102010706020507" pitchFamily="18" charset="2"/>
                <a:ea typeface="等线" panose="02010600030101010101" pitchFamily="2" charset="-122"/>
              </a:rPr>
              <a:t>即：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L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=1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/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  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， 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j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baseline="-25000" dirty="0">
                <a:latin typeface="等线" panose="02010600030101010101" pitchFamily="2" charset="-122"/>
                <a:ea typeface="等线" panose="02010600030101010101" pitchFamily="2" charset="-122"/>
              </a:rPr>
              <a:t>Y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=0 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；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464" name="Rectangle 32"/>
          <p:cNvSpPr/>
          <p:nvPr/>
        </p:nvSpPr>
        <p:spPr>
          <a:xfrm>
            <a:off x="457200" y="3886200"/>
            <a:ext cx="7127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&gt;0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465" name="Rectangle 33"/>
          <p:cNvSpPr/>
          <p:nvPr/>
        </p:nvSpPr>
        <p:spPr>
          <a:xfrm>
            <a:off x="5435600" y="3932238"/>
            <a:ext cx="1936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称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Y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呈容性。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466" name="Rectangle 34"/>
          <p:cNvSpPr/>
          <p:nvPr/>
        </p:nvSpPr>
        <p:spPr>
          <a:xfrm>
            <a:off x="457200" y="4572000"/>
            <a:ext cx="7127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&lt;0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467" name="Rectangle 35"/>
          <p:cNvSpPr/>
          <p:nvPr/>
        </p:nvSpPr>
        <p:spPr>
          <a:xfrm>
            <a:off x="5562600" y="4648200"/>
            <a:ext cx="1936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称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Y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呈感性。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468" name="Rectangle 36"/>
          <p:cNvSpPr/>
          <p:nvPr/>
        </p:nvSpPr>
        <p:spPr>
          <a:xfrm>
            <a:off x="457200" y="5257800"/>
            <a:ext cx="7127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=0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469" name="Rectangle 37"/>
          <p:cNvSpPr/>
          <p:nvPr/>
        </p:nvSpPr>
        <p:spPr>
          <a:xfrm>
            <a:off x="5638800" y="5257800"/>
            <a:ext cx="22431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称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Y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呈电阻性。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6473" name="Object 89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2979738" y="2466975"/>
          <a:ext cx="200501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2" imgW="951865" imgH="241300" progId="Equation.3">
                  <p:embed/>
                </p:oleObj>
              </mc:Choice>
              <mc:Fallback>
                <p:oleObj name="" r:id="rId12" imgW="951865" imgH="2413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979738" y="2466975"/>
                        <a:ext cx="2005012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74" name="Object 90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3360738" y="2924175"/>
          <a:ext cx="1981200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5" imgW="1040765" imgH="482600" progId="Equation.3">
                  <p:embed/>
                </p:oleObj>
              </mc:Choice>
              <mc:Fallback>
                <p:oleObj name="" r:id="rId15" imgW="1040765" imgH="4826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360738" y="2924175"/>
                        <a:ext cx="1981200" cy="915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7" grpId="0"/>
      <p:bldP spid="18461" grpId="0"/>
      <p:bldP spid="18461" grpId="1"/>
      <p:bldP spid="18462" grpId="0"/>
      <p:bldP spid="18462" grpId="1"/>
      <p:bldP spid="18463" grpId="0"/>
      <p:bldP spid="18463" grpId="1"/>
      <p:bldP spid="18464" grpId="0"/>
      <p:bldP spid="18464" grpId="1"/>
      <p:bldP spid="18465" grpId="0"/>
      <p:bldP spid="18465" grpId="1"/>
      <p:bldP spid="18466" grpId="0"/>
      <p:bldP spid="18466" grpId="1"/>
      <p:bldP spid="18467" grpId="0"/>
      <p:bldP spid="18467" grpId="1"/>
      <p:bldP spid="18468" grpId="0"/>
      <p:bldP spid="18468" grpId="1"/>
      <p:bldP spid="18469" grpId="0"/>
      <p:bldP spid="1846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ext Box 6"/>
          <p:cNvSpPr txBox="1"/>
          <p:nvPr/>
        </p:nvSpPr>
        <p:spPr>
          <a:xfrm>
            <a:off x="609600" y="609600"/>
            <a:ext cx="70834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画相量图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：选电压为参考向量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&lt; 1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/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w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L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， </a:t>
            </a:r>
            <a:r>
              <a:rPr lang="en-US" altLang="zh-CN" i="1" dirty="0">
                <a:latin typeface="Symbol" panose="05050102010706020507" pitchFamily="18" charset="2"/>
                <a:ea typeface="等线" panose="02010600030101010101" pitchFamily="2" charset="-122"/>
              </a:rPr>
              <a:t>j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baseline="-25000" dirty="0">
                <a:latin typeface="等线" panose="02010600030101010101" pitchFamily="2" charset="-122"/>
                <a:ea typeface="等线" panose="02010600030101010101" pitchFamily="2" charset="-122"/>
              </a:rPr>
              <a:t>Y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&lt;0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)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2514600" y="2438400"/>
          <a:ext cx="2081213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028065" imgH="317500" progId="Equation.3">
                  <p:embed/>
                </p:oleObj>
              </mc:Choice>
              <mc:Fallback>
                <p:oleObj name="" r:id="rId1" imgW="1028065" imgH="3175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14600" y="2438400"/>
                        <a:ext cx="2081213" cy="636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7" name="Freeform 9"/>
          <p:cNvSpPr/>
          <p:nvPr/>
        </p:nvSpPr>
        <p:spPr>
          <a:xfrm>
            <a:off x="395288" y="2133600"/>
            <a:ext cx="2362200" cy="9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00288" y="4763"/>
              </a:cxn>
              <a:cxn ang="0">
                <a:pos x="2362200" y="9525"/>
              </a:cxn>
            </a:cxnLst>
            <a:rect l="0" t="0" r="0" b="0"/>
            <a:pathLst>
              <a:path w="1488" h="6">
                <a:moveTo>
                  <a:pt x="0" y="0"/>
                </a:moveTo>
                <a:lnTo>
                  <a:pt x="1449" y="3"/>
                </a:lnTo>
                <a:lnTo>
                  <a:pt x="1488" y="6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8" name="Line 10"/>
          <p:cNvSpPr/>
          <p:nvPr/>
        </p:nvSpPr>
        <p:spPr>
          <a:xfrm>
            <a:off x="381000" y="2209800"/>
            <a:ext cx="1371600" cy="0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round/>
            <a:headEnd type="none" w="med" len="med"/>
            <a:tailEnd type="triangle" w="sm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19" name="Line 11"/>
          <p:cNvSpPr/>
          <p:nvPr/>
        </p:nvSpPr>
        <p:spPr>
          <a:xfrm>
            <a:off x="1714500" y="2209800"/>
            <a:ext cx="0" cy="1524000"/>
          </a:xfrm>
          <a:prstGeom prst="line">
            <a:avLst/>
          </a:prstGeom>
          <a:ln w="50800" cap="flat" cmpd="sng">
            <a:solidFill>
              <a:srgbClr val="0000FF"/>
            </a:solidFill>
            <a:prstDash val="solid"/>
            <a:round/>
            <a:headEnd type="none" w="med" len="med"/>
            <a:tailEnd type="triangle" w="sm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20" name="Freeform 12"/>
          <p:cNvSpPr/>
          <p:nvPr/>
        </p:nvSpPr>
        <p:spPr>
          <a:xfrm rot="5460533">
            <a:off x="606425" y="1982788"/>
            <a:ext cx="844550" cy="1295400"/>
          </a:xfrm>
          <a:custGeom>
            <a:avLst/>
            <a:gdLst/>
            <a:ahLst/>
            <a:cxnLst>
              <a:cxn ang="0">
                <a:pos x="0" y="1295400"/>
              </a:cxn>
              <a:cxn ang="0">
                <a:pos x="844550" y="0"/>
              </a:cxn>
            </a:cxnLst>
            <a:rect l="0" t="0" r="0" b="0"/>
            <a:pathLst>
              <a:path w="834" h="540">
                <a:moveTo>
                  <a:pt x="0" y="540"/>
                </a:moveTo>
                <a:lnTo>
                  <a:pt x="834" y="0"/>
                </a:lnTo>
              </a:path>
            </a:pathLst>
          </a:custGeom>
          <a:noFill/>
          <a:ln w="53975" cap="flat" cmpd="sng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21" name="Line 13"/>
          <p:cNvSpPr/>
          <p:nvPr/>
        </p:nvSpPr>
        <p:spPr>
          <a:xfrm flipV="1">
            <a:off x="1600200" y="3048000"/>
            <a:ext cx="0" cy="685800"/>
          </a:xfrm>
          <a:prstGeom prst="line">
            <a:avLst/>
          </a:prstGeom>
          <a:ln w="50800" cap="flat" cmpd="sng">
            <a:solidFill>
              <a:srgbClr val="660033"/>
            </a:solidFill>
            <a:prstDash val="solid"/>
            <a:round/>
            <a:headEnd type="none" w="med" len="med"/>
            <a:tailEnd type="triangle" w="sm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7422" name="Object 14"/>
          <p:cNvGraphicFramePr>
            <a:graphicFrameLocks noChangeAspect="1"/>
          </p:cNvGraphicFramePr>
          <p:nvPr/>
        </p:nvGraphicFramePr>
        <p:xfrm>
          <a:off x="2438400" y="1676400"/>
          <a:ext cx="319088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65100" imgH="203200" progId="Equation.3">
                  <p:embed/>
                </p:oleObj>
              </mc:Choice>
              <mc:Fallback>
                <p:oleObj name="" r:id="rId3" imgW="165100" imgH="2032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8400" y="1676400"/>
                        <a:ext cx="319088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3" name="Object 15"/>
          <p:cNvGraphicFramePr>
            <a:graphicFrameLocks noChangeAspect="1"/>
          </p:cNvGraphicFramePr>
          <p:nvPr/>
        </p:nvGraphicFramePr>
        <p:xfrm>
          <a:off x="1752600" y="3276600"/>
          <a:ext cx="39846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03200" imgH="279400" progId="Equation.3">
                  <p:embed/>
                </p:oleObj>
              </mc:Choice>
              <mc:Fallback>
                <p:oleObj name="" r:id="rId5" imgW="203200" imgH="2794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2600" y="3276600"/>
                        <a:ext cx="398463" cy="552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4" name="Object 16"/>
          <p:cNvGraphicFramePr>
            <a:graphicFrameLocks noChangeAspect="1"/>
          </p:cNvGraphicFramePr>
          <p:nvPr/>
        </p:nvGraphicFramePr>
        <p:xfrm>
          <a:off x="1066800" y="2819400"/>
          <a:ext cx="2174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27000" imgH="190500" progId="Equation.3">
                  <p:embed/>
                </p:oleObj>
              </mc:Choice>
              <mc:Fallback>
                <p:oleObj name="" r:id="rId7" imgW="127000" imgH="1905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6800" y="2819400"/>
                        <a:ext cx="217488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5" name="Object 17"/>
          <p:cNvGraphicFramePr>
            <a:graphicFrameLocks noChangeAspect="1"/>
          </p:cNvGraphicFramePr>
          <p:nvPr/>
        </p:nvGraphicFramePr>
        <p:xfrm>
          <a:off x="1447800" y="1676400"/>
          <a:ext cx="325438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203200" imgH="279400" progId="Equation.3">
                  <p:embed/>
                </p:oleObj>
              </mc:Choice>
              <mc:Fallback>
                <p:oleObj name="" r:id="rId9" imgW="203200" imgH="2794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47800" y="1676400"/>
                        <a:ext cx="325438" cy="452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6" name="Freeform 18"/>
          <p:cNvSpPr/>
          <p:nvPr/>
        </p:nvSpPr>
        <p:spPr>
          <a:xfrm flipV="1">
            <a:off x="1524000" y="2209800"/>
            <a:ext cx="190500" cy="152400"/>
          </a:xfrm>
          <a:custGeom>
            <a:avLst/>
            <a:gdLst/>
            <a:ahLst/>
            <a:cxnLst>
              <a:cxn ang="0">
                <a:pos x="190500" y="0"/>
              </a:cxn>
              <a:cxn ang="0">
                <a:pos x="0" y="0"/>
              </a:cxn>
              <a:cxn ang="0">
                <a:pos x="0" y="152400"/>
              </a:cxn>
            </a:cxnLst>
            <a:rect l="0" t="0" r="0" b="0"/>
            <a:pathLst>
              <a:path w="120" h="96">
                <a:moveTo>
                  <a:pt x="120" y="0"/>
                </a:moveTo>
                <a:lnTo>
                  <a:pt x="0" y="0"/>
                </a:lnTo>
                <a:lnTo>
                  <a:pt x="0" y="96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27" name="Freeform 19"/>
          <p:cNvSpPr/>
          <p:nvPr/>
        </p:nvSpPr>
        <p:spPr>
          <a:xfrm flipV="1">
            <a:off x="685800" y="2209800"/>
            <a:ext cx="42863" cy="1762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338" y="90488"/>
              </a:cxn>
              <a:cxn ang="0">
                <a:pos x="42863" y="176213"/>
              </a:cxn>
            </a:cxnLst>
            <a:rect l="0" t="0" r="0" b="0"/>
            <a:pathLst>
              <a:path w="27" h="111">
                <a:moveTo>
                  <a:pt x="0" y="0"/>
                </a:moveTo>
                <a:cubicBezTo>
                  <a:pt x="3" y="10"/>
                  <a:pt x="17" y="39"/>
                  <a:pt x="21" y="57"/>
                </a:cubicBezTo>
                <a:cubicBezTo>
                  <a:pt x="25" y="75"/>
                  <a:pt x="26" y="100"/>
                  <a:pt x="27" y="111"/>
                </a:cubicBez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28" name="Text Box 20"/>
          <p:cNvSpPr txBox="1"/>
          <p:nvPr/>
        </p:nvSpPr>
        <p:spPr>
          <a:xfrm>
            <a:off x="762000" y="2133600"/>
            <a:ext cx="609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 </a:t>
            </a:r>
            <a:r>
              <a:rPr lang="en-US" altLang="zh-CN" baseline="-25000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Y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7429" name="Object 21"/>
          <p:cNvGraphicFramePr>
            <a:graphicFrameLocks noChangeAspect="1"/>
          </p:cNvGraphicFramePr>
          <p:nvPr/>
        </p:nvGraphicFramePr>
        <p:xfrm>
          <a:off x="1143000" y="3200400"/>
          <a:ext cx="4222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215900" imgH="279400" progId="Equation.3">
                  <p:embed/>
                </p:oleObj>
              </mc:Choice>
              <mc:Fallback>
                <p:oleObj name="" r:id="rId11" imgW="215900" imgH="2794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43000" y="3200400"/>
                        <a:ext cx="422275" cy="552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30" name="Object 22"/>
          <p:cNvGraphicFramePr>
            <a:graphicFrameLocks noChangeAspect="1"/>
          </p:cNvGraphicFramePr>
          <p:nvPr/>
        </p:nvGraphicFramePr>
        <p:xfrm>
          <a:off x="2819400" y="3429000"/>
          <a:ext cx="27432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1435100" imgH="330200" progId="Equation.3">
                  <p:embed/>
                </p:oleObj>
              </mc:Choice>
              <mc:Fallback>
                <p:oleObj name="" r:id="rId13" imgW="1435100" imgH="3302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819400" y="3429000"/>
                        <a:ext cx="2743200" cy="63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1" name="Text Box 23"/>
          <p:cNvSpPr txBox="1"/>
          <p:nvPr/>
        </p:nvSpPr>
        <p:spPr>
          <a:xfrm>
            <a:off x="609600" y="4267200"/>
            <a:ext cx="5005388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四  复阻抗、复导纳的等效变换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7432" name="Object 24"/>
          <p:cNvGraphicFramePr>
            <a:graphicFrameLocks noChangeAspect="1"/>
          </p:cNvGraphicFramePr>
          <p:nvPr/>
        </p:nvGraphicFramePr>
        <p:xfrm>
          <a:off x="2057400" y="5707063"/>
          <a:ext cx="1035050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584200" imgH="647700" progId="Equation.3">
                  <p:embed/>
                </p:oleObj>
              </mc:Choice>
              <mc:Fallback>
                <p:oleObj name="" r:id="rId15" imgW="584200" imgH="6477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057400" y="5707063"/>
                        <a:ext cx="1035050" cy="1150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33" name="Object 25"/>
          <p:cNvGraphicFramePr>
            <a:graphicFrameLocks noChangeAspect="1"/>
          </p:cNvGraphicFramePr>
          <p:nvPr/>
        </p:nvGraphicFramePr>
        <p:xfrm>
          <a:off x="2971800" y="6096000"/>
          <a:ext cx="1325563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7" imgW="761365" imgH="241300" progId="Equation.3">
                  <p:embed/>
                </p:oleObj>
              </mc:Choice>
              <mc:Fallback>
                <p:oleObj name="" r:id="rId17" imgW="761365" imgH="2413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971800" y="6096000"/>
                        <a:ext cx="1325563" cy="417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34" name="Group 26"/>
          <p:cNvGrpSpPr/>
          <p:nvPr/>
        </p:nvGrpSpPr>
        <p:grpSpPr>
          <a:xfrm>
            <a:off x="4419600" y="6019800"/>
            <a:ext cx="1517650" cy="565150"/>
            <a:chOff x="3624" y="2496"/>
            <a:chExt cx="956" cy="356"/>
          </a:xfrm>
        </p:grpSpPr>
        <p:graphicFrame>
          <p:nvGraphicFramePr>
            <p:cNvPr id="24597" name="Object 27"/>
            <p:cNvGraphicFramePr>
              <a:graphicFrameLocks noChangeAspect="1"/>
            </p:cNvGraphicFramePr>
            <p:nvPr/>
          </p:nvGraphicFramePr>
          <p:xfrm>
            <a:off x="3624" y="2496"/>
            <a:ext cx="884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" r:id="rId19" imgW="723900" imgH="292100" progId="Equation.3">
                    <p:embed/>
                  </p:oleObj>
                </mc:Choice>
                <mc:Fallback>
                  <p:oleObj name="" r:id="rId19" imgW="723900" imgH="292100" progId="Equation.3">
                    <p:embed/>
                    <p:pic>
                      <p:nvPicPr>
                        <p:cNvPr id="0" name="图片 3139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624" y="2496"/>
                          <a:ext cx="884" cy="3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4598" name="Group 28"/>
            <p:cNvGrpSpPr/>
            <p:nvPr/>
          </p:nvGrpSpPr>
          <p:grpSpPr>
            <a:xfrm>
              <a:off x="4109" y="2553"/>
              <a:ext cx="471" cy="244"/>
              <a:chOff x="4426" y="432"/>
              <a:chExt cx="471" cy="244"/>
            </a:xfrm>
          </p:grpSpPr>
          <p:sp>
            <p:nvSpPr>
              <p:cNvPr id="24599" name="Line 2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600" name="Line 3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7439" name="Object 31"/>
          <p:cNvGraphicFramePr>
            <a:graphicFrameLocks noChangeAspect="1"/>
          </p:cNvGraphicFramePr>
          <p:nvPr/>
        </p:nvGraphicFramePr>
        <p:xfrm>
          <a:off x="1066800" y="4800600"/>
          <a:ext cx="100806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1" imgW="558800" imgH="635000" progId="Equation.3">
                  <p:embed/>
                </p:oleObj>
              </mc:Choice>
              <mc:Fallback>
                <p:oleObj name="" r:id="rId21" imgW="558800" imgH="6350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066800" y="4800600"/>
                        <a:ext cx="1008063" cy="1143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40" name="Object 32"/>
          <p:cNvGraphicFramePr>
            <a:graphicFrameLocks noChangeAspect="1"/>
          </p:cNvGraphicFramePr>
          <p:nvPr/>
        </p:nvGraphicFramePr>
        <p:xfrm>
          <a:off x="2286000" y="5218113"/>
          <a:ext cx="1528763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3" imgW="736600" imgH="241300" progId="Equation.3">
                  <p:embed/>
                </p:oleObj>
              </mc:Choice>
              <mc:Fallback>
                <p:oleObj name="" r:id="rId23" imgW="736600" imgH="2413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286000" y="5218113"/>
                        <a:ext cx="1528763" cy="496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41" name="Group 33"/>
          <p:cNvGrpSpPr/>
          <p:nvPr/>
        </p:nvGrpSpPr>
        <p:grpSpPr>
          <a:xfrm>
            <a:off x="4114800" y="5149850"/>
            <a:ext cx="1555750" cy="565150"/>
            <a:chOff x="1584" y="720"/>
            <a:chExt cx="980" cy="356"/>
          </a:xfrm>
        </p:grpSpPr>
        <p:graphicFrame>
          <p:nvGraphicFramePr>
            <p:cNvPr id="24604" name="Object 34"/>
            <p:cNvGraphicFramePr>
              <a:graphicFrameLocks noChangeAspect="1"/>
            </p:cNvGraphicFramePr>
            <p:nvPr/>
          </p:nvGraphicFramePr>
          <p:xfrm>
            <a:off x="1584" y="720"/>
            <a:ext cx="933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25" imgW="761365" imgH="292100" progId="Equation.3">
                    <p:embed/>
                  </p:oleObj>
                </mc:Choice>
                <mc:Fallback>
                  <p:oleObj name="" r:id="rId25" imgW="761365" imgH="292100" progId="Equation.3">
                    <p:embed/>
                    <p:pic>
                      <p:nvPicPr>
                        <p:cNvPr id="0" name="图片 3157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584" y="720"/>
                          <a:ext cx="933" cy="3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4605" name="Group 35"/>
            <p:cNvGrpSpPr/>
            <p:nvPr/>
          </p:nvGrpSpPr>
          <p:grpSpPr>
            <a:xfrm>
              <a:off x="2093" y="777"/>
              <a:ext cx="471" cy="244"/>
              <a:chOff x="4426" y="432"/>
              <a:chExt cx="471" cy="244"/>
            </a:xfrm>
          </p:grpSpPr>
          <p:sp>
            <p:nvSpPr>
              <p:cNvPr id="24606" name="Line 3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607" name="Line 3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7447" name="Object 39"/>
          <p:cNvGraphicFramePr>
            <a:graphicFrameLocks noChangeAspect="1"/>
          </p:cNvGraphicFramePr>
          <p:nvPr/>
        </p:nvGraphicFramePr>
        <p:xfrm>
          <a:off x="6248400" y="4191000"/>
          <a:ext cx="2657475" cy="184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27" imgW="2663825" imgH="1850390" progId="Visio.Drawing.5">
                  <p:embed/>
                </p:oleObj>
              </mc:Choice>
              <mc:Fallback>
                <p:oleObj name="" r:id="rId27" imgW="2663825" imgH="1850390" progId="Visio.Drawing.5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248400" y="4191000"/>
                        <a:ext cx="2657475" cy="1849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49" name="Object 41"/>
          <p:cNvGraphicFramePr>
            <a:graphicFrameLocks noChangeAspect="1"/>
          </p:cNvGraphicFramePr>
          <p:nvPr/>
        </p:nvGraphicFramePr>
        <p:xfrm>
          <a:off x="5486400" y="1143000"/>
          <a:ext cx="3433763" cy="226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29" imgW="3593465" imgH="2362200" progId="Visio.Drawing.5">
                  <p:embed/>
                </p:oleObj>
              </mc:Choice>
              <mc:Fallback>
                <p:oleObj name="" r:id="rId29" imgW="3593465" imgH="2362200" progId="Visio.Drawing.5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486400" y="1143000"/>
                        <a:ext cx="3433763" cy="2262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50" name="Line 42"/>
          <p:cNvSpPr/>
          <p:nvPr/>
        </p:nvSpPr>
        <p:spPr>
          <a:xfrm rot="5400000">
            <a:off x="1331913" y="2625725"/>
            <a:ext cx="838200" cy="1588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round/>
            <a:headEnd type="none" w="med" len="med"/>
            <a:tailEnd type="triangle" w="sm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7451" name="Object 43"/>
          <p:cNvGraphicFramePr>
            <a:graphicFrameLocks noChangeAspect="1"/>
          </p:cNvGraphicFramePr>
          <p:nvPr/>
        </p:nvGraphicFramePr>
        <p:xfrm>
          <a:off x="1884363" y="2625725"/>
          <a:ext cx="3683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31" imgW="228600" imgH="330200" progId="Equation.3">
                  <p:embed/>
                </p:oleObj>
              </mc:Choice>
              <mc:Fallback>
                <p:oleObj name="" r:id="rId31" imgW="228600" imgH="3302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884363" y="2625725"/>
                        <a:ext cx="368300" cy="534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灯片编号占位符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42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  <p:bldP spid="17428" grpId="0"/>
      <p:bldP spid="174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/>
          <p:nvPr/>
        </p:nvSpPr>
        <p:spPr>
          <a:xfrm>
            <a:off x="517525" y="173038"/>
            <a:ext cx="35544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复阻抗和复导纳等效关系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9461" name="Group 5"/>
          <p:cNvGrpSpPr/>
          <p:nvPr/>
        </p:nvGrpSpPr>
        <p:grpSpPr>
          <a:xfrm>
            <a:off x="1295400" y="1371600"/>
            <a:ext cx="2444750" cy="1657350"/>
            <a:chOff x="1026" y="468"/>
            <a:chExt cx="1540" cy="1044"/>
          </a:xfrm>
        </p:grpSpPr>
        <p:sp>
          <p:nvSpPr>
            <p:cNvPr id="25603" name="Text Box 6"/>
            <p:cNvSpPr txBox="1"/>
            <p:nvPr/>
          </p:nvSpPr>
          <p:spPr>
            <a:xfrm>
              <a:off x="1080" y="1224"/>
              <a:ext cx="11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solidFill>
                    <a:schemeClr val="tx2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º</a:t>
              </a:r>
              <a:endParaRPr lang="en-US" altLang="zh-CN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25604" name="Line 7"/>
            <p:cNvSpPr/>
            <p:nvPr/>
          </p:nvSpPr>
          <p:spPr>
            <a:xfrm>
              <a:off x="1104" y="576"/>
              <a:ext cx="105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05" name="Line 8"/>
            <p:cNvSpPr/>
            <p:nvPr/>
          </p:nvSpPr>
          <p:spPr>
            <a:xfrm>
              <a:off x="2160" y="576"/>
              <a:ext cx="0" cy="76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06" name="Line 9"/>
            <p:cNvSpPr/>
            <p:nvPr/>
          </p:nvSpPr>
          <p:spPr>
            <a:xfrm>
              <a:off x="1152" y="1332"/>
              <a:ext cx="100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07" name="Rectangle 10"/>
            <p:cNvSpPr/>
            <p:nvPr/>
          </p:nvSpPr>
          <p:spPr>
            <a:xfrm>
              <a:off x="2100" y="82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608" name="Rectangle 11"/>
            <p:cNvSpPr/>
            <p:nvPr/>
          </p:nvSpPr>
          <p:spPr>
            <a:xfrm rot="-5400000">
              <a:off x="1524" y="43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609" name="Text Box 12"/>
            <p:cNvSpPr txBox="1"/>
            <p:nvPr/>
          </p:nvSpPr>
          <p:spPr>
            <a:xfrm>
              <a:off x="1026" y="468"/>
              <a:ext cx="11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solidFill>
                    <a:schemeClr val="tx2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º</a:t>
              </a:r>
              <a:endParaRPr lang="en-US" altLang="zh-CN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25610" name="AutoShape 13"/>
            <p:cNvSpPr/>
            <p:nvPr/>
          </p:nvSpPr>
          <p:spPr>
            <a:xfrm>
              <a:off x="1056" y="864"/>
              <a:ext cx="144" cy="24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611" name="Text Box 14"/>
            <p:cNvSpPr txBox="1"/>
            <p:nvPr/>
          </p:nvSpPr>
          <p:spPr>
            <a:xfrm>
              <a:off x="1205" y="840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Z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612" name="Text Box 15"/>
            <p:cNvSpPr txBox="1"/>
            <p:nvPr/>
          </p:nvSpPr>
          <p:spPr>
            <a:xfrm>
              <a:off x="1478" y="602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R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613" name="Text Box 16"/>
            <p:cNvSpPr txBox="1"/>
            <p:nvPr/>
          </p:nvSpPr>
          <p:spPr>
            <a:xfrm>
              <a:off x="2258" y="816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dirty="0">
                  <a:latin typeface="等线" panose="02010600030101010101" pitchFamily="2" charset="-122"/>
                  <a:ea typeface="等线" panose="02010600030101010101" pitchFamily="2" charset="-122"/>
                </a:rPr>
                <a:t>j</a:t>
              </a:r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X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9473" name="Group 17"/>
          <p:cNvGrpSpPr/>
          <p:nvPr/>
        </p:nvGrpSpPr>
        <p:grpSpPr>
          <a:xfrm>
            <a:off x="5029200" y="1295400"/>
            <a:ext cx="2947988" cy="1600200"/>
            <a:chOff x="3372" y="468"/>
            <a:chExt cx="1857" cy="1008"/>
          </a:xfrm>
        </p:grpSpPr>
        <p:sp>
          <p:nvSpPr>
            <p:cNvPr id="25615" name="Line 18"/>
            <p:cNvSpPr/>
            <p:nvPr/>
          </p:nvSpPr>
          <p:spPr>
            <a:xfrm>
              <a:off x="3456" y="576"/>
              <a:ext cx="124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6" name="Line 19"/>
            <p:cNvSpPr/>
            <p:nvPr/>
          </p:nvSpPr>
          <p:spPr>
            <a:xfrm>
              <a:off x="3444" y="1296"/>
              <a:ext cx="124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7" name="Line 20"/>
            <p:cNvSpPr/>
            <p:nvPr/>
          </p:nvSpPr>
          <p:spPr>
            <a:xfrm flipV="1">
              <a:off x="4692" y="576"/>
              <a:ext cx="0" cy="72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18" name="Rectangle 21"/>
            <p:cNvSpPr/>
            <p:nvPr/>
          </p:nvSpPr>
          <p:spPr>
            <a:xfrm>
              <a:off x="4644" y="79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619" name="Line 22"/>
            <p:cNvSpPr/>
            <p:nvPr/>
          </p:nvSpPr>
          <p:spPr>
            <a:xfrm>
              <a:off x="4032" y="576"/>
              <a:ext cx="0" cy="72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0" name="Rectangle 23"/>
            <p:cNvSpPr/>
            <p:nvPr/>
          </p:nvSpPr>
          <p:spPr>
            <a:xfrm>
              <a:off x="3972" y="76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621" name="Text Box 24"/>
            <p:cNvSpPr txBox="1"/>
            <p:nvPr/>
          </p:nvSpPr>
          <p:spPr>
            <a:xfrm>
              <a:off x="3384" y="468"/>
              <a:ext cx="11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solidFill>
                    <a:schemeClr val="tx2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º</a:t>
              </a:r>
              <a:endParaRPr lang="en-US" altLang="zh-CN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25622" name="Text Box 25"/>
            <p:cNvSpPr txBox="1"/>
            <p:nvPr/>
          </p:nvSpPr>
          <p:spPr>
            <a:xfrm>
              <a:off x="3372" y="1188"/>
              <a:ext cx="11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solidFill>
                    <a:schemeClr val="tx2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º</a:t>
              </a:r>
              <a:endParaRPr lang="en-US" altLang="zh-CN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25623" name="Text Box 26"/>
            <p:cNvSpPr txBox="1"/>
            <p:nvPr/>
          </p:nvSpPr>
          <p:spPr>
            <a:xfrm>
              <a:off x="4080" y="768"/>
              <a:ext cx="37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G</a:t>
              </a:r>
              <a:r>
                <a:rPr lang="en-US" altLang="zh-CN" i="1" baseline="-25000" dirty="0">
                  <a:latin typeface="等线" panose="02010600030101010101" pitchFamily="2" charset="-122"/>
                  <a:ea typeface="等线" panose="02010600030101010101" pitchFamily="2" charset="-122"/>
                </a:rPr>
                <a:t>eq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624" name="Text Box 27"/>
            <p:cNvSpPr txBox="1"/>
            <p:nvPr/>
          </p:nvSpPr>
          <p:spPr>
            <a:xfrm>
              <a:off x="4800" y="816"/>
              <a:ext cx="42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dirty="0">
                  <a:latin typeface="等线" panose="02010600030101010101" pitchFamily="2" charset="-122"/>
                  <a:ea typeface="等线" panose="02010600030101010101" pitchFamily="2" charset="-122"/>
                </a:rPr>
                <a:t>j</a:t>
              </a:r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B</a:t>
              </a:r>
              <a:r>
                <a:rPr lang="en-US" altLang="zh-CN" i="1" baseline="-25000" dirty="0">
                  <a:latin typeface="等线" panose="02010600030101010101" pitchFamily="2" charset="-122"/>
                  <a:ea typeface="等线" panose="02010600030101010101" pitchFamily="2" charset="-122"/>
                </a:rPr>
                <a:t>eq</a:t>
              </a:r>
              <a:endParaRPr lang="en-US" altLang="zh-CN" i="1" baseline="-250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625" name="AutoShape 28"/>
            <p:cNvSpPr/>
            <p:nvPr/>
          </p:nvSpPr>
          <p:spPr>
            <a:xfrm>
              <a:off x="3408" y="816"/>
              <a:ext cx="144" cy="24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5626" name="Text Box 29"/>
            <p:cNvSpPr txBox="1"/>
            <p:nvPr/>
          </p:nvSpPr>
          <p:spPr>
            <a:xfrm>
              <a:off x="3552" y="816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Y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19486" name="AutoShape 30"/>
          <p:cNvSpPr/>
          <p:nvPr/>
        </p:nvSpPr>
        <p:spPr>
          <a:xfrm>
            <a:off x="3962400" y="1981200"/>
            <a:ext cx="609600" cy="228600"/>
          </a:xfrm>
          <a:prstGeom prst="rightArrow">
            <a:avLst>
              <a:gd name="adj1" fmla="val 50000"/>
              <a:gd name="adj2" fmla="val 66629"/>
            </a:avLst>
          </a:prstGeom>
          <a:solidFill>
            <a:srgbClr val="FF0000"/>
          </a:solidFill>
          <a:ln w="9525" cap="flat" cmpd="sng">
            <a:solidFill>
              <a:srgbClr val="FF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9494" name="Object 38"/>
          <p:cNvGraphicFramePr>
            <a:graphicFrameLocks noChangeAspect="1"/>
          </p:cNvGraphicFramePr>
          <p:nvPr/>
        </p:nvGraphicFramePr>
        <p:xfrm>
          <a:off x="381000" y="2971800"/>
          <a:ext cx="13716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558800" imgH="190500" progId="Equation.3">
                  <p:embed/>
                </p:oleObj>
              </mc:Choice>
              <mc:Fallback>
                <p:oleObj name="" r:id="rId1" imgW="558800" imgH="1905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1000" y="2971800"/>
                        <a:ext cx="1371600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95" name="Object 39"/>
          <p:cNvGraphicFramePr>
            <a:graphicFrameLocks noChangeAspect="1"/>
          </p:cNvGraphicFramePr>
          <p:nvPr/>
        </p:nvGraphicFramePr>
        <p:xfrm>
          <a:off x="2362200" y="2819400"/>
          <a:ext cx="1063625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533400" imgH="482600" progId="Equation.3">
                  <p:embed/>
                </p:oleObj>
              </mc:Choice>
              <mc:Fallback>
                <p:oleObj name="" r:id="rId3" imgW="533400" imgH="4826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62200" y="2819400"/>
                        <a:ext cx="1063625" cy="962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96" name="Object 40"/>
          <p:cNvGraphicFramePr>
            <a:graphicFrameLocks noChangeAspect="1"/>
          </p:cNvGraphicFramePr>
          <p:nvPr/>
        </p:nvGraphicFramePr>
        <p:xfrm>
          <a:off x="3505200" y="2808288"/>
          <a:ext cx="1371600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660400" imgH="482600" progId="Equation.3">
                  <p:embed/>
                </p:oleObj>
              </mc:Choice>
              <mc:Fallback>
                <p:oleObj name="" r:id="rId5" imgW="660400" imgH="4826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05200" y="2808288"/>
                        <a:ext cx="1371600" cy="9985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97" name="Object 41"/>
          <p:cNvGraphicFramePr>
            <a:graphicFrameLocks noChangeAspect="1"/>
          </p:cNvGraphicFramePr>
          <p:nvPr/>
        </p:nvGraphicFramePr>
        <p:xfrm>
          <a:off x="4953000" y="2808288"/>
          <a:ext cx="1295400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647700" imgH="482600" progId="Equation.3">
                  <p:embed/>
                </p:oleObj>
              </mc:Choice>
              <mc:Fallback>
                <p:oleObj name="" r:id="rId7" imgW="647700" imgH="4826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53000" y="2808288"/>
                        <a:ext cx="1295400" cy="960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98" name="Object 42"/>
          <p:cNvGraphicFramePr>
            <a:graphicFrameLocks noChangeAspect="1"/>
          </p:cNvGraphicFramePr>
          <p:nvPr/>
        </p:nvGraphicFramePr>
        <p:xfrm>
          <a:off x="2568575" y="3962400"/>
          <a:ext cx="3094038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688465" imgH="533400" progId="Equation.3">
                  <p:embed/>
                </p:oleObj>
              </mc:Choice>
              <mc:Fallback>
                <p:oleObj name="" r:id="rId9" imgW="1688465" imgH="5334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68575" y="3962400"/>
                        <a:ext cx="3094038" cy="973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99" name="Object 43"/>
          <p:cNvGraphicFramePr>
            <a:graphicFrameLocks noChangeAspect="1"/>
          </p:cNvGraphicFramePr>
          <p:nvPr/>
        </p:nvGraphicFramePr>
        <p:xfrm>
          <a:off x="5715000" y="4108450"/>
          <a:ext cx="236220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951865" imgH="254000" progId="Equation.3">
                  <p:embed/>
                </p:oleObj>
              </mc:Choice>
              <mc:Fallback>
                <p:oleObj name="" r:id="rId11" imgW="951865" imgH="2540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715000" y="4108450"/>
                        <a:ext cx="2362200" cy="625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01" name="Object 45"/>
          <p:cNvGraphicFramePr>
            <a:graphicFrameLocks noChangeAspect="1"/>
          </p:cNvGraphicFramePr>
          <p:nvPr/>
        </p:nvGraphicFramePr>
        <p:xfrm>
          <a:off x="990600" y="5334000"/>
          <a:ext cx="19050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1066165" imgH="533400" progId="Equation.3">
                  <p:embed/>
                </p:oleObj>
              </mc:Choice>
              <mc:Fallback>
                <p:oleObj name="" r:id="rId13" imgW="1066165" imgH="533400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90600" y="5334000"/>
                        <a:ext cx="1905000" cy="949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02" name="Object 46"/>
          <p:cNvGraphicFramePr>
            <a:graphicFrameLocks noChangeAspect="1"/>
          </p:cNvGraphicFramePr>
          <p:nvPr/>
        </p:nvGraphicFramePr>
        <p:xfrm>
          <a:off x="3429000" y="5334000"/>
          <a:ext cx="211137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1180465" imgH="533400" progId="Equation.3">
                  <p:embed/>
                </p:oleObj>
              </mc:Choice>
              <mc:Fallback>
                <p:oleObj name="" r:id="rId15" imgW="1180465" imgH="5334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429000" y="5334000"/>
                        <a:ext cx="2111375" cy="949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521" name="Group 65"/>
          <p:cNvGrpSpPr/>
          <p:nvPr/>
        </p:nvGrpSpPr>
        <p:grpSpPr>
          <a:xfrm>
            <a:off x="1295400" y="685800"/>
            <a:ext cx="3460750" cy="573088"/>
            <a:chOff x="816" y="432"/>
            <a:chExt cx="2180" cy="361"/>
          </a:xfrm>
        </p:grpSpPr>
        <p:graphicFrame>
          <p:nvGraphicFramePr>
            <p:cNvPr id="25637" name="Object 31"/>
            <p:cNvGraphicFramePr>
              <a:graphicFrameLocks noChangeAspect="1"/>
            </p:cNvGraphicFramePr>
            <p:nvPr/>
          </p:nvGraphicFramePr>
          <p:xfrm>
            <a:off x="816" y="480"/>
            <a:ext cx="1212" cy="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7" imgW="927100" imgH="241300" progId="Equation.3">
                    <p:embed/>
                  </p:oleObj>
                </mc:Choice>
                <mc:Fallback>
                  <p:oleObj name="" r:id="rId17" imgW="927100" imgH="241300" progId="Equation.3">
                    <p:embed/>
                    <p:pic>
                      <p:nvPicPr>
                        <p:cNvPr id="0" name="图片 3152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816" y="480"/>
                          <a:ext cx="1212" cy="3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5638" name="Group 49"/>
            <p:cNvGrpSpPr/>
            <p:nvPr/>
          </p:nvGrpSpPr>
          <p:grpSpPr>
            <a:xfrm>
              <a:off x="2016" y="432"/>
              <a:ext cx="980" cy="356"/>
              <a:chOff x="1584" y="720"/>
              <a:chExt cx="980" cy="356"/>
            </a:xfrm>
          </p:grpSpPr>
          <p:graphicFrame>
            <p:nvGraphicFramePr>
              <p:cNvPr id="25639" name="Object 50"/>
              <p:cNvGraphicFramePr>
                <a:graphicFrameLocks noChangeAspect="1"/>
              </p:cNvGraphicFramePr>
              <p:nvPr/>
            </p:nvGraphicFramePr>
            <p:xfrm>
              <a:off x="1584" y="720"/>
              <a:ext cx="933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" name="" r:id="rId19" imgW="761365" imgH="292100" progId="Equation.3">
                      <p:embed/>
                    </p:oleObj>
                  </mc:Choice>
                  <mc:Fallback>
                    <p:oleObj name="" r:id="rId19" imgW="761365" imgH="292100" progId="Equation.3">
                      <p:embed/>
                      <p:pic>
                        <p:nvPicPr>
                          <p:cNvPr id="0" name="图片 3153"/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1584" y="720"/>
                            <a:ext cx="933" cy="3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5640" name="Group 51"/>
              <p:cNvGrpSpPr/>
              <p:nvPr/>
            </p:nvGrpSpPr>
            <p:grpSpPr>
              <a:xfrm>
                <a:off x="2093" y="777"/>
                <a:ext cx="471" cy="244"/>
                <a:chOff x="4426" y="432"/>
                <a:chExt cx="471" cy="244"/>
              </a:xfrm>
            </p:grpSpPr>
            <p:sp>
              <p:nvSpPr>
                <p:cNvPr id="25641" name="Line 52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642" name="Line 53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aphicFrame>
        <p:nvGraphicFramePr>
          <p:cNvPr id="19511" name="Object 55"/>
          <p:cNvGraphicFramePr>
            <a:graphicFrameLocks noChangeAspect="1"/>
          </p:cNvGraphicFramePr>
          <p:nvPr/>
        </p:nvGraphicFramePr>
        <p:xfrm>
          <a:off x="6477000" y="4953000"/>
          <a:ext cx="1206500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1" imgW="622300" imgH="546100" progId="Equation.3">
                  <p:embed/>
                </p:oleObj>
              </mc:Choice>
              <mc:Fallback>
                <p:oleObj name="" r:id="rId21" imgW="622300" imgH="5461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477000" y="4953000"/>
                        <a:ext cx="1206500" cy="1058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15" name="Object 59"/>
          <p:cNvGraphicFramePr>
            <a:graphicFrameLocks noChangeAspect="1"/>
          </p:cNvGraphicFramePr>
          <p:nvPr/>
        </p:nvGraphicFramePr>
        <p:xfrm>
          <a:off x="6553200" y="5943600"/>
          <a:ext cx="1397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3" imgW="748665" imgH="254000" progId="Equation.3">
                  <p:embed/>
                </p:oleObj>
              </mc:Choice>
              <mc:Fallback>
                <p:oleObj name="" r:id="rId23" imgW="748665" imgH="2540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553200" y="5943600"/>
                        <a:ext cx="13970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522" name="Group 66"/>
          <p:cNvGrpSpPr/>
          <p:nvPr/>
        </p:nvGrpSpPr>
        <p:grpSpPr>
          <a:xfrm>
            <a:off x="4997450" y="609600"/>
            <a:ext cx="3683000" cy="565150"/>
            <a:chOff x="3148" y="384"/>
            <a:chExt cx="2320" cy="356"/>
          </a:xfrm>
        </p:grpSpPr>
        <p:graphicFrame>
          <p:nvGraphicFramePr>
            <p:cNvPr id="25646" name="Object 37"/>
            <p:cNvGraphicFramePr>
              <a:graphicFrameLocks noChangeAspect="1"/>
            </p:cNvGraphicFramePr>
            <p:nvPr/>
          </p:nvGraphicFramePr>
          <p:xfrm>
            <a:off x="3148" y="425"/>
            <a:ext cx="1376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25" imgW="1129665" imgH="254000" progId="Equation.3">
                    <p:embed/>
                  </p:oleObj>
                </mc:Choice>
                <mc:Fallback>
                  <p:oleObj name="" r:id="rId25" imgW="1129665" imgH="254000" progId="Equation.3">
                    <p:embed/>
                    <p:pic>
                      <p:nvPicPr>
                        <p:cNvPr id="0" name="图片 3141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3148" y="425"/>
                          <a:ext cx="1376" cy="3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5647" name="Group 60"/>
            <p:cNvGrpSpPr/>
            <p:nvPr/>
          </p:nvGrpSpPr>
          <p:grpSpPr>
            <a:xfrm>
              <a:off x="4512" y="384"/>
              <a:ext cx="956" cy="356"/>
              <a:chOff x="4344" y="2880"/>
              <a:chExt cx="956" cy="356"/>
            </a:xfrm>
          </p:grpSpPr>
          <p:graphicFrame>
            <p:nvGraphicFramePr>
              <p:cNvPr id="25648" name="Object 61"/>
              <p:cNvGraphicFramePr>
                <a:graphicFrameLocks noChangeAspect="1"/>
              </p:cNvGraphicFramePr>
              <p:nvPr/>
            </p:nvGraphicFramePr>
            <p:xfrm>
              <a:off x="4344" y="2880"/>
              <a:ext cx="884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" name="" r:id="rId27" imgW="723900" imgH="292100" progId="Equation.3">
                      <p:embed/>
                    </p:oleObj>
                  </mc:Choice>
                  <mc:Fallback>
                    <p:oleObj name="" r:id="rId27" imgW="723900" imgH="292100" progId="Equation.3">
                      <p:embed/>
                      <p:pic>
                        <p:nvPicPr>
                          <p:cNvPr id="0" name="图片 3143"/>
                          <p:cNvPicPr/>
                          <p:nvPr/>
                        </p:nvPicPr>
                        <p:blipFill>
                          <a:blip r:embed="rId28"/>
                          <a:stretch>
                            <a:fillRect/>
                          </a:stretch>
                        </p:blipFill>
                        <p:spPr>
                          <a:xfrm>
                            <a:off x="4344" y="2880"/>
                            <a:ext cx="884" cy="3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5649" name="Group 62"/>
              <p:cNvGrpSpPr/>
              <p:nvPr/>
            </p:nvGrpSpPr>
            <p:grpSpPr>
              <a:xfrm>
                <a:off x="4829" y="2937"/>
                <a:ext cx="471" cy="244"/>
                <a:chOff x="4426" y="432"/>
                <a:chExt cx="471" cy="244"/>
              </a:xfrm>
            </p:grpSpPr>
            <p:sp>
              <p:nvSpPr>
                <p:cNvPr id="25650" name="Line 63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651" name="Line 64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9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9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/>
          <p:nvPr/>
        </p:nvSpPr>
        <p:spPr>
          <a:xfrm>
            <a:off x="381000" y="228600"/>
            <a:ext cx="40020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同样，若由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Y 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变为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Z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，则有：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0484" name="Group 4"/>
          <p:cNvGrpSpPr/>
          <p:nvPr/>
        </p:nvGrpSpPr>
        <p:grpSpPr>
          <a:xfrm>
            <a:off x="4876800" y="762000"/>
            <a:ext cx="2636838" cy="1657350"/>
            <a:chOff x="1026" y="468"/>
            <a:chExt cx="1661" cy="1044"/>
          </a:xfrm>
        </p:grpSpPr>
        <p:sp>
          <p:nvSpPr>
            <p:cNvPr id="26627" name="Text Box 5"/>
            <p:cNvSpPr txBox="1"/>
            <p:nvPr/>
          </p:nvSpPr>
          <p:spPr>
            <a:xfrm>
              <a:off x="1080" y="1224"/>
              <a:ext cx="11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solidFill>
                    <a:schemeClr val="tx2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º</a:t>
              </a:r>
              <a:endParaRPr lang="en-US" altLang="zh-CN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26628" name="Line 6"/>
            <p:cNvSpPr/>
            <p:nvPr/>
          </p:nvSpPr>
          <p:spPr>
            <a:xfrm>
              <a:off x="1104" y="576"/>
              <a:ext cx="1056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29" name="Line 7"/>
            <p:cNvSpPr/>
            <p:nvPr/>
          </p:nvSpPr>
          <p:spPr>
            <a:xfrm>
              <a:off x="2160" y="576"/>
              <a:ext cx="0" cy="76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0" name="Line 8"/>
            <p:cNvSpPr/>
            <p:nvPr/>
          </p:nvSpPr>
          <p:spPr>
            <a:xfrm>
              <a:off x="1152" y="1332"/>
              <a:ext cx="100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1" name="Rectangle 9"/>
            <p:cNvSpPr/>
            <p:nvPr/>
          </p:nvSpPr>
          <p:spPr>
            <a:xfrm>
              <a:off x="2100" y="82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6632" name="Rectangle 10"/>
            <p:cNvSpPr/>
            <p:nvPr/>
          </p:nvSpPr>
          <p:spPr>
            <a:xfrm rot="-5400000">
              <a:off x="1524" y="43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6633" name="Text Box 11"/>
            <p:cNvSpPr txBox="1"/>
            <p:nvPr/>
          </p:nvSpPr>
          <p:spPr>
            <a:xfrm>
              <a:off x="1026" y="468"/>
              <a:ext cx="11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solidFill>
                    <a:schemeClr val="tx2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º</a:t>
              </a:r>
              <a:endParaRPr lang="en-US" altLang="zh-CN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26634" name="AutoShape 12"/>
            <p:cNvSpPr/>
            <p:nvPr/>
          </p:nvSpPr>
          <p:spPr>
            <a:xfrm>
              <a:off x="1056" y="864"/>
              <a:ext cx="144" cy="24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6635" name="Text Box 13"/>
            <p:cNvSpPr txBox="1"/>
            <p:nvPr/>
          </p:nvSpPr>
          <p:spPr>
            <a:xfrm>
              <a:off x="1205" y="840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Z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6636" name="Text Box 14"/>
            <p:cNvSpPr txBox="1"/>
            <p:nvPr/>
          </p:nvSpPr>
          <p:spPr>
            <a:xfrm>
              <a:off x="1478" y="602"/>
              <a:ext cx="36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R</a:t>
              </a:r>
              <a:r>
                <a:rPr lang="en-US" altLang="zh-CN" i="1" baseline="-25000" dirty="0">
                  <a:latin typeface="等线" panose="02010600030101010101" pitchFamily="2" charset="-122"/>
                  <a:ea typeface="等线" panose="02010600030101010101" pitchFamily="2" charset="-122"/>
                </a:rPr>
                <a:t>eq</a:t>
              </a:r>
              <a:endParaRPr lang="en-US" altLang="zh-CN" i="1" baseline="-250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6637" name="Text Box 15"/>
            <p:cNvSpPr txBox="1"/>
            <p:nvPr/>
          </p:nvSpPr>
          <p:spPr>
            <a:xfrm>
              <a:off x="2258" y="816"/>
              <a:ext cx="42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dirty="0">
                  <a:latin typeface="等线" panose="02010600030101010101" pitchFamily="2" charset="-122"/>
                  <a:ea typeface="等线" panose="02010600030101010101" pitchFamily="2" charset="-122"/>
                </a:rPr>
                <a:t>j</a:t>
              </a:r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X</a:t>
              </a:r>
              <a:r>
                <a:rPr lang="en-US" altLang="zh-CN" i="1" baseline="-25000" dirty="0">
                  <a:latin typeface="等线" panose="02010600030101010101" pitchFamily="2" charset="-122"/>
                  <a:ea typeface="等线" panose="02010600030101010101" pitchFamily="2" charset="-122"/>
                </a:rPr>
                <a:t>eq</a:t>
              </a:r>
              <a:endParaRPr lang="en-US" altLang="zh-CN" i="1" baseline="-250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0496" name="Group 16"/>
          <p:cNvGrpSpPr/>
          <p:nvPr/>
        </p:nvGrpSpPr>
        <p:grpSpPr>
          <a:xfrm>
            <a:off x="1066800" y="838200"/>
            <a:ext cx="2755900" cy="1600200"/>
            <a:chOff x="3372" y="468"/>
            <a:chExt cx="1736" cy="1008"/>
          </a:xfrm>
        </p:grpSpPr>
        <p:sp>
          <p:nvSpPr>
            <p:cNvPr id="26639" name="Line 17"/>
            <p:cNvSpPr/>
            <p:nvPr/>
          </p:nvSpPr>
          <p:spPr>
            <a:xfrm>
              <a:off x="3456" y="576"/>
              <a:ext cx="124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0" name="Line 18"/>
            <p:cNvSpPr/>
            <p:nvPr/>
          </p:nvSpPr>
          <p:spPr>
            <a:xfrm>
              <a:off x="3444" y="1296"/>
              <a:ext cx="124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1" name="Line 19"/>
            <p:cNvSpPr/>
            <p:nvPr/>
          </p:nvSpPr>
          <p:spPr>
            <a:xfrm flipV="1">
              <a:off x="4692" y="576"/>
              <a:ext cx="0" cy="72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Rectangle 20"/>
            <p:cNvSpPr/>
            <p:nvPr/>
          </p:nvSpPr>
          <p:spPr>
            <a:xfrm>
              <a:off x="4644" y="79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6643" name="Line 21"/>
            <p:cNvSpPr/>
            <p:nvPr/>
          </p:nvSpPr>
          <p:spPr>
            <a:xfrm>
              <a:off x="4032" y="576"/>
              <a:ext cx="0" cy="72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oval" w="med" len="med"/>
              <a:tailEnd type="oval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4" name="Rectangle 22"/>
            <p:cNvSpPr/>
            <p:nvPr/>
          </p:nvSpPr>
          <p:spPr>
            <a:xfrm>
              <a:off x="3972" y="768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6645" name="Text Box 23"/>
            <p:cNvSpPr txBox="1"/>
            <p:nvPr/>
          </p:nvSpPr>
          <p:spPr>
            <a:xfrm>
              <a:off x="3384" y="468"/>
              <a:ext cx="11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solidFill>
                    <a:schemeClr val="tx2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º</a:t>
              </a:r>
              <a:endParaRPr lang="en-US" altLang="zh-CN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26646" name="Text Box 24"/>
            <p:cNvSpPr txBox="1"/>
            <p:nvPr/>
          </p:nvSpPr>
          <p:spPr>
            <a:xfrm>
              <a:off x="3372" y="1188"/>
              <a:ext cx="11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anchor="ctr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dirty="0">
                  <a:solidFill>
                    <a:schemeClr val="tx2"/>
                  </a:solidFill>
                  <a:latin typeface="等线" panose="02010600030101010101" pitchFamily="2" charset="-122"/>
                  <a:ea typeface="等线" panose="02010600030101010101" pitchFamily="2" charset="-122"/>
                  <a:sym typeface="Symbol" panose="05050102010706020507" pitchFamily="18" charset="2"/>
                </a:rPr>
                <a:t>º</a:t>
              </a:r>
              <a:endParaRPr lang="en-US" altLang="zh-CN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26647" name="Text Box 25"/>
            <p:cNvSpPr txBox="1"/>
            <p:nvPr/>
          </p:nvSpPr>
          <p:spPr>
            <a:xfrm>
              <a:off x="4080" y="768"/>
              <a:ext cx="2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G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6648" name="Text Box 26"/>
            <p:cNvSpPr txBox="1"/>
            <p:nvPr/>
          </p:nvSpPr>
          <p:spPr>
            <a:xfrm>
              <a:off x="4800" y="816"/>
              <a:ext cx="30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dirty="0">
                  <a:latin typeface="等线" panose="02010600030101010101" pitchFamily="2" charset="-122"/>
                  <a:ea typeface="等线" panose="02010600030101010101" pitchFamily="2" charset="-122"/>
                </a:rPr>
                <a:t>j</a:t>
              </a:r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B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6649" name="AutoShape 27"/>
            <p:cNvSpPr/>
            <p:nvPr/>
          </p:nvSpPr>
          <p:spPr>
            <a:xfrm>
              <a:off x="3408" y="816"/>
              <a:ext cx="144" cy="240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6650" name="Text Box 28"/>
            <p:cNvSpPr txBox="1"/>
            <p:nvPr/>
          </p:nvSpPr>
          <p:spPr>
            <a:xfrm>
              <a:off x="3552" y="816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Y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20509" name="AutoShape 29"/>
          <p:cNvSpPr/>
          <p:nvPr/>
        </p:nvSpPr>
        <p:spPr>
          <a:xfrm>
            <a:off x="3886200" y="1447800"/>
            <a:ext cx="609600" cy="228600"/>
          </a:xfrm>
          <a:prstGeom prst="rightArrow">
            <a:avLst>
              <a:gd name="adj1" fmla="val 50000"/>
              <a:gd name="adj2" fmla="val 66629"/>
            </a:avLst>
          </a:prstGeom>
          <a:solidFill>
            <a:srgbClr val="FF0000"/>
          </a:solidFill>
          <a:ln w="9525" cap="flat" cmpd="sng">
            <a:solidFill>
              <a:srgbClr val="FF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381000" y="3581400"/>
          <a:ext cx="13716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558800" imgH="190500" progId="Equation.3">
                  <p:embed/>
                </p:oleObj>
              </mc:Choice>
              <mc:Fallback>
                <p:oleObj name="" r:id="rId1" imgW="558800" imgH="19050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1000" y="3581400"/>
                        <a:ext cx="1371600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3" name="Object 33"/>
          <p:cNvGraphicFramePr>
            <a:graphicFrameLocks noChangeAspect="1"/>
          </p:cNvGraphicFramePr>
          <p:nvPr/>
        </p:nvGraphicFramePr>
        <p:xfrm>
          <a:off x="2209800" y="3352800"/>
          <a:ext cx="1063625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533400" imgH="482600" progId="Equation.3">
                  <p:embed/>
                </p:oleObj>
              </mc:Choice>
              <mc:Fallback>
                <p:oleObj name="" r:id="rId3" imgW="533400" imgH="4826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9800" y="3352800"/>
                        <a:ext cx="1063625" cy="962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4" name="Object 34"/>
          <p:cNvGraphicFramePr>
            <a:graphicFrameLocks noChangeAspect="1"/>
          </p:cNvGraphicFramePr>
          <p:nvPr/>
        </p:nvGraphicFramePr>
        <p:xfrm>
          <a:off x="3429000" y="3341688"/>
          <a:ext cx="1346200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647700" imgH="482600" progId="Equation.3">
                  <p:embed/>
                </p:oleObj>
              </mc:Choice>
              <mc:Fallback>
                <p:oleObj name="" r:id="rId5" imgW="647700" imgH="482600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9000" y="3341688"/>
                        <a:ext cx="1346200" cy="996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5" name="Object 35"/>
          <p:cNvGraphicFramePr>
            <a:graphicFrameLocks noChangeAspect="1"/>
          </p:cNvGraphicFramePr>
          <p:nvPr/>
        </p:nvGraphicFramePr>
        <p:xfrm>
          <a:off x="4953000" y="3341688"/>
          <a:ext cx="124142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622300" imgH="482600" progId="Equation.3">
                  <p:embed/>
                </p:oleObj>
              </mc:Choice>
              <mc:Fallback>
                <p:oleObj name="" r:id="rId7" imgW="622300" imgH="482600" progId="Equation.3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53000" y="3341688"/>
                        <a:ext cx="1241425" cy="960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6" name="Object 36"/>
          <p:cNvGraphicFramePr>
            <a:graphicFrameLocks noChangeAspect="1"/>
          </p:cNvGraphicFramePr>
          <p:nvPr/>
        </p:nvGraphicFramePr>
        <p:xfrm>
          <a:off x="2327275" y="4419600"/>
          <a:ext cx="3074988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651000" imgH="533400" progId="Equation.3">
                  <p:embed/>
                </p:oleObj>
              </mc:Choice>
              <mc:Fallback>
                <p:oleObj name="" r:id="rId9" imgW="1651000" imgH="5334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27275" y="4419600"/>
                        <a:ext cx="3074988" cy="989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7" name="Object 37"/>
          <p:cNvGraphicFramePr>
            <a:graphicFrameLocks noChangeAspect="1"/>
          </p:cNvGraphicFramePr>
          <p:nvPr/>
        </p:nvGraphicFramePr>
        <p:xfrm>
          <a:off x="5321300" y="4724400"/>
          <a:ext cx="189071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977265" imgH="254000" progId="Equation.3">
                  <p:embed/>
                </p:oleObj>
              </mc:Choice>
              <mc:Fallback>
                <p:oleObj name="" r:id="rId11" imgW="977265" imgH="254000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21300" y="4724400"/>
                        <a:ext cx="1890713" cy="487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8" name="Object 38"/>
          <p:cNvGraphicFramePr>
            <a:graphicFrameLocks noChangeAspect="1"/>
          </p:cNvGraphicFramePr>
          <p:nvPr/>
        </p:nvGraphicFramePr>
        <p:xfrm>
          <a:off x="381000" y="5410200"/>
          <a:ext cx="1858963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1040765" imgH="533400" progId="Equation.3">
                  <p:embed/>
                </p:oleObj>
              </mc:Choice>
              <mc:Fallback>
                <p:oleObj name="" r:id="rId13" imgW="1040765" imgH="53340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1000" y="5410200"/>
                        <a:ext cx="1858963" cy="949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9" name="Object 39"/>
          <p:cNvGraphicFramePr>
            <a:graphicFrameLocks noChangeAspect="1"/>
          </p:cNvGraphicFramePr>
          <p:nvPr/>
        </p:nvGraphicFramePr>
        <p:xfrm>
          <a:off x="2743200" y="5486400"/>
          <a:ext cx="211137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1180465" imgH="533400" progId="Equation.3">
                  <p:embed/>
                </p:oleObj>
              </mc:Choice>
              <mc:Fallback>
                <p:oleObj name="" r:id="rId15" imgW="1180465" imgH="533400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743200" y="5486400"/>
                        <a:ext cx="2111375" cy="949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32" name="Group 52"/>
          <p:cNvGrpSpPr/>
          <p:nvPr/>
        </p:nvGrpSpPr>
        <p:grpSpPr>
          <a:xfrm>
            <a:off x="762000" y="2514600"/>
            <a:ext cx="3422650" cy="565150"/>
            <a:chOff x="528" y="1296"/>
            <a:chExt cx="2156" cy="356"/>
          </a:xfrm>
        </p:grpSpPr>
        <p:graphicFrame>
          <p:nvGraphicFramePr>
            <p:cNvPr id="26661" name="Object 31"/>
            <p:cNvGraphicFramePr>
              <a:graphicFrameLocks noChangeAspect="1"/>
            </p:cNvGraphicFramePr>
            <p:nvPr/>
          </p:nvGraphicFramePr>
          <p:xfrm>
            <a:off x="528" y="1344"/>
            <a:ext cx="1159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7" imgW="951865" imgH="241300" progId="Equation.3">
                    <p:embed/>
                  </p:oleObj>
                </mc:Choice>
                <mc:Fallback>
                  <p:oleObj name="" r:id="rId17" imgW="951865" imgH="241300" progId="Equation.3">
                    <p:embed/>
                    <p:pic>
                      <p:nvPicPr>
                        <p:cNvPr id="0" name="图片 3178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528" y="1344"/>
                          <a:ext cx="1159" cy="2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6662" name="Group 40"/>
            <p:cNvGrpSpPr/>
            <p:nvPr/>
          </p:nvGrpSpPr>
          <p:grpSpPr>
            <a:xfrm>
              <a:off x="1728" y="1296"/>
              <a:ext cx="956" cy="356"/>
              <a:chOff x="4344" y="2880"/>
              <a:chExt cx="956" cy="356"/>
            </a:xfrm>
          </p:grpSpPr>
          <p:graphicFrame>
            <p:nvGraphicFramePr>
              <p:cNvPr id="26663" name="Object 41"/>
              <p:cNvGraphicFramePr>
                <a:graphicFrameLocks noChangeAspect="1"/>
              </p:cNvGraphicFramePr>
              <p:nvPr/>
            </p:nvGraphicFramePr>
            <p:xfrm>
              <a:off x="4344" y="2880"/>
              <a:ext cx="884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" name="" r:id="rId19" imgW="723900" imgH="292100" progId="Equation.3">
                      <p:embed/>
                    </p:oleObj>
                  </mc:Choice>
                  <mc:Fallback>
                    <p:oleObj name="" r:id="rId19" imgW="723900" imgH="292100" progId="Equation.3">
                      <p:embed/>
                      <p:pic>
                        <p:nvPicPr>
                          <p:cNvPr id="0" name="图片 3179"/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4344" y="2880"/>
                            <a:ext cx="884" cy="3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6664" name="Group 42"/>
              <p:cNvGrpSpPr/>
              <p:nvPr/>
            </p:nvGrpSpPr>
            <p:grpSpPr>
              <a:xfrm>
                <a:off x="4829" y="2937"/>
                <a:ext cx="471" cy="244"/>
                <a:chOff x="4426" y="432"/>
                <a:chExt cx="471" cy="244"/>
              </a:xfrm>
            </p:grpSpPr>
            <p:sp>
              <p:nvSpPr>
                <p:cNvPr id="26665" name="Line 43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666" name="Line 44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0533" name="Group 53"/>
          <p:cNvGrpSpPr/>
          <p:nvPr/>
        </p:nvGrpSpPr>
        <p:grpSpPr>
          <a:xfrm>
            <a:off x="4800600" y="2438400"/>
            <a:ext cx="3873500" cy="587375"/>
            <a:chOff x="3052" y="1296"/>
            <a:chExt cx="2440" cy="370"/>
          </a:xfrm>
        </p:grpSpPr>
        <p:graphicFrame>
          <p:nvGraphicFramePr>
            <p:cNvPr id="26668" name="Object 30"/>
            <p:cNvGraphicFramePr>
              <a:graphicFrameLocks noChangeAspect="1"/>
            </p:cNvGraphicFramePr>
            <p:nvPr/>
          </p:nvGraphicFramePr>
          <p:xfrm>
            <a:off x="3052" y="1336"/>
            <a:ext cx="1444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21" imgW="1104900" imgH="254000" progId="Equation.3">
                    <p:embed/>
                  </p:oleObj>
                </mc:Choice>
                <mc:Fallback>
                  <p:oleObj name="" r:id="rId21" imgW="1104900" imgH="254000" progId="Equation.3">
                    <p:embed/>
                    <p:pic>
                      <p:nvPicPr>
                        <p:cNvPr id="0" name="图片 3181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3052" y="1336"/>
                          <a:ext cx="1444" cy="33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6669" name="Group 45"/>
            <p:cNvGrpSpPr/>
            <p:nvPr/>
          </p:nvGrpSpPr>
          <p:grpSpPr>
            <a:xfrm>
              <a:off x="4512" y="1296"/>
              <a:ext cx="980" cy="356"/>
              <a:chOff x="1584" y="720"/>
              <a:chExt cx="980" cy="356"/>
            </a:xfrm>
          </p:grpSpPr>
          <p:graphicFrame>
            <p:nvGraphicFramePr>
              <p:cNvPr id="26670" name="Object 46"/>
              <p:cNvGraphicFramePr>
                <a:graphicFrameLocks noChangeAspect="1"/>
              </p:cNvGraphicFramePr>
              <p:nvPr/>
            </p:nvGraphicFramePr>
            <p:xfrm>
              <a:off x="1584" y="720"/>
              <a:ext cx="933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" name="" r:id="rId23" imgW="761365" imgH="292100" progId="Equation.3">
                      <p:embed/>
                    </p:oleObj>
                  </mc:Choice>
                  <mc:Fallback>
                    <p:oleObj name="" r:id="rId23" imgW="761365" imgH="292100" progId="Equation.3">
                      <p:embed/>
                      <p:pic>
                        <p:nvPicPr>
                          <p:cNvPr id="0" name="图片 3180"/>
                          <p:cNvPicPr/>
                          <p:nvPr/>
                        </p:nvPicPr>
                        <p:blipFill>
                          <a:blip r:embed="rId24"/>
                          <a:stretch>
                            <a:fillRect/>
                          </a:stretch>
                        </p:blipFill>
                        <p:spPr>
                          <a:xfrm>
                            <a:off x="1584" y="720"/>
                            <a:ext cx="933" cy="3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6671" name="Group 47"/>
              <p:cNvGrpSpPr/>
              <p:nvPr/>
            </p:nvGrpSpPr>
            <p:grpSpPr>
              <a:xfrm>
                <a:off x="2093" y="777"/>
                <a:ext cx="471" cy="244"/>
                <a:chOff x="4426" y="432"/>
                <a:chExt cx="471" cy="244"/>
              </a:xfrm>
            </p:grpSpPr>
            <p:sp>
              <p:nvSpPr>
                <p:cNvPr id="26672" name="Line 48"/>
                <p:cNvSpPr/>
                <p:nvPr/>
              </p:nvSpPr>
              <p:spPr>
                <a:xfrm flipH="1">
                  <a:off x="4426" y="432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673" name="Line 49"/>
                <p:cNvSpPr/>
                <p:nvPr/>
              </p:nvSpPr>
              <p:spPr>
                <a:xfrm>
                  <a:off x="4426" y="670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aphicFrame>
        <p:nvGraphicFramePr>
          <p:cNvPr id="20530" name="Object 50"/>
          <p:cNvGraphicFramePr>
            <a:graphicFrameLocks noChangeAspect="1"/>
          </p:cNvGraphicFramePr>
          <p:nvPr/>
        </p:nvGraphicFramePr>
        <p:xfrm>
          <a:off x="5638800" y="5486400"/>
          <a:ext cx="1206500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25" imgW="622300" imgH="546100" progId="Equation.3">
                  <p:embed/>
                </p:oleObj>
              </mc:Choice>
              <mc:Fallback>
                <p:oleObj name="" r:id="rId25" imgW="622300" imgH="5461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638800" y="5486400"/>
                        <a:ext cx="1206500" cy="1058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1" name="Object 51"/>
          <p:cNvGraphicFramePr>
            <a:graphicFrameLocks noChangeAspect="1"/>
          </p:cNvGraphicFramePr>
          <p:nvPr/>
        </p:nvGraphicFramePr>
        <p:xfrm>
          <a:off x="7315200" y="5715000"/>
          <a:ext cx="1397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27" imgW="748665" imgH="254000" progId="Equation.3">
                  <p:embed/>
                </p:oleObj>
              </mc:Choice>
              <mc:Fallback>
                <p:oleObj name="" r:id="rId27" imgW="748665" imgH="2540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7315200" y="5715000"/>
                        <a:ext cx="13970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0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矩形 148481"/>
          <p:cNvSpPr/>
          <p:nvPr/>
        </p:nvSpPr>
        <p:spPr>
          <a:xfrm>
            <a:off x="304800" y="381000"/>
            <a:ext cx="1409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思考题：</a:t>
            </a:r>
            <a:endParaRPr lang="zh-CN" altLang="en-US" sz="24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pSp>
        <p:nvGrpSpPr>
          <p:cNvPr id="2" name="组合 148482"/>
          <p:cNvGrpSpPr/>
          <p:nvPr/>
        </p:nvGrpSpPr>
        <p:grpSpPr>
          <a:xfrm>
            <a:off x="304800" y="1031875"/>
            <a:ext cx="8362950" cy="2168525"/>
            <a:chOff x="0" y="0"/>
            <a:chExt cx="5268" cy="1366"/>
          </a:xfrm>
        </p:grpSpPr>
        <p:grpSp>
          <p:nvGrpSpPr>
            <p:cNvPr id="28675" name="组合 148483"/>
            <p:cNvGrpSpPr/>
            <p:nvPr/>
          </p:nvGrpSpPr>
          <p:grpSpPr>
            <a:xfrm>
              <a:off x="0" y="0"/>
              <a:ext cx="4102" cy="310"/>
              <a:chOff x="0" y="0"/>
              <a:chExt cx="4102" cy="310"/>
            </a:xfrm>
          </p:grpSpPr>
          <p:sp>
            <p:nvSpPr>
              <p:cNvPr id="28676" name="矩形 148484"/>
              <p:cNvSpPr/>
              <p:nvPr/>
            </p:nvSpPr>
            <p:spPr>
              <a:xfrm>
                <a:off x="0" y="22"/>
                <a:ext cx="598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</a:rPr>
                  <a:t>1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</a:rPr>
                  <a:t>、若</a:t>
                </a:r>
                <a:endPara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endParaRPr>
              </a:p>
            </p:txBody>
          </p:sp>
          <p:graphicFrame>
            <p:nvGraphicFramePr>
              <p:cNvPr id="28677" name="对象 148485"/>
              <p:cNvGraphicFramePr>
                <a:graphicFrameLocks noChangeAspect="1"/>
              </p:cNvGraphicFramePr>
              <p:nvPr/>
            </p:nvGraphicFramePr>
            <p:xfrm>
              <a:off x="598" y="0"/>
              <a:ext cx="3504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86" name="" r:id="rId1" imgW="3288030" imgH="292100" progId="">
                      <p:embed/>
                    </p:oleObj>
                  </mc:Choice>
                  <mc:Fallback>
                    <p:oleObj name="" r:id="rId1" imgW="3288030" imgH="292100" progId="">
                      <p:embed/>
                      <p:pic>
                        <p:nvPicPr>
                          <p:cNvPr id="0" name="图片 3169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598" y="0"/>
                            <a:ext cx="3504" cy="31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8678" name="组合 148486"/>
              <p:cNvGrpSpPr/>
              <p:nvPr/>
            </p:nvGrpSpPr>
            <p:grpSpPr>
              <a:xfrm>
                <a:off x="3478" y="30"/>
                <a:ext cx="480" cy="280"/>
                <a:chOff x="0" y="0"/>
                <a:chExt cx="471" cy="244"/>
              </a:xfrm>
            </p:grpSpPr>
            <p:sp>
              <p:nvSpPr>
                <p:cNvPr id="28679" name="直接连接符 148487"/>
                <p:cNvSpPr/>
                <p:nvPr/>
              </p:nvSpPr>
              <p:spPr>
                <a:xfrm flipH="1">
                  <a:off x="0" y="0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8680" name="直接连接符 148488"/>
                <p:cNvSpPr/>
                <p:nvPr/>
              </p:nvSpPr>
              <p:spPr>
                <a:xfrm>
                  <a:off x="0" y="238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8681" name="矩形 148489"/>
            <p:cNvSpPr/>
            <p:nvPr/>
          </p:nvSpPr>
          <p:spPr>
            <a:xfrm>
              <a:off x="96" y="502"/>
              <a:ext cx="5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则：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graphicFrame>
          <p:nvGraphicFramePr>
            <p:cNvPr id="28682" name="对象 148490"/>
            <p:cNvGraphicFramePr>
              <a:graphicFrameLocks noChangeAspect="1"/>
            </p:cNvGraphicFramePr>
            <p:nvPr/>
          </p:nvGraphicFramePr>
          <p:xfrm>
            <a:off x="2662" y="454"/>
            <a:ext cx="2606" cy="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2146300" imgH="482600" progId="">
                    <p:embed/>
                  </p:oleObj>
                </mc:Choice>
                <mc:Fallback>
                  <p:oleObj name="" r:id="rId3" imgW="2146300" imgH="482600" progId="">
                    <p:embed/>
                    <p:pic>
                      <p:nvPicPr>
                        <p:cNvPr id="0" name="图片 316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662" y="454"/>
                          <a:ext cx="2606" cy="52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8683" name="组合 148491"/>
            <p:cNvGrpSpPr/>
            <p:nvPr/>
          </p:nvGrpSpPr>
          <p:grpSpPr>
            <a:xfrm>
              <a:off x="598" y="454"/>
              <a:ext cx="2003" cy="617"/>
              <a:chOff x="0" y="0"/>
              <a:chExt cx="2003" cy="617"/>
            </a:xfrm>
          </p:grpSpPr>
          <p:graphicFrame>
            <p:nvGraphicFramePr>
              <p:cNvPr id="28684" name="对象 148492"/>
              <p:cNvGraphicFramePr>
                <a:graphicFrameLocks noChangeAspect="1"/>
              </p:cNvGraphicFramePr>
              <p:nvPr/>
            </p:nvGraphicFramePr>
            <p:xfrm>
              <a:off x="0" y="0"/>
              <a:ext cx="2003" cy="6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" name="" r:id="rId5" imgW="1651635" imgH="558800" progId="">
                      <p:embed/>
                    </p:oleObj>
                  </mc:Choice>
                  <mc:Fallback>
                    <p:oleObj name="" r:id="rId5" imgW="1651635" imgH="558800" progId="">
                      <p:embed/>
                      <p:pic>
                        <p:nvPicPr>
                          <p:cNvPr id="0" name="图片 3162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0" y="0"/>
                            <a:ext cx="2003" cy="60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28685" name="组合 148493"/>
              <p:cNvGrpSpPr/>
              <p:nvPr/>
            </p:nvGrpSpPr>
            <p:grpSpPr>
              <a:xfrm>
                <a:off x="1102" y="337"/>
                <a:ext cx="528" cy="280"/>
                <a:chOff x="0" y="0"/>
                <a:chExt cx="471" cy="244"/>
              </a:xfrm>
            </p:grpSpPr>
            <p:sp>
              <p:nvSpPr>
                <p:cNvPr id="28686" name="直接连接符 148494"/>
                <p:cNvSpPr/>
                <p:nvPr/>
              </p:nvSpPr>
              <p:spPr>
                <a:xfrm flipH="1">
                  <a:off x="0" y="0"/>
                  <a:ext cx="110" cy="244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8687" name="直接连接符 148495"/>
                <p:cNvSpPr/>
                <p:nvPr/>
              </p:nvSpPr>
              <p:spPr>
                <a:xfrm>
                  <a:off x="0" y="238"/>
                  <a:ext cx="471" cy="0"/>
                </a:xfrm>
                <a:prstGeom prst="line">
                  <a:avLst/>
                </a:prstGeom>
                <a:ln w="254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8688" name="矩形 148496"/>
            <p:cNvSpPr/>
            <p:nvPr/>
          </p:nvSpPr>
          <p:spPr>
            <a:xfrm>
              <a:off x="310" y="1078"/>
              <a:ext cx="146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对吗？为什么？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grpSp>
        <p:nvGrpSpPr>
          <p:cNvPr id="7" name="组合 148497"/>
          <p:cNvGrpSpPr/>
          <p:nvPr/>
        </p:nvGrpSpPr>
        <p:grpSpPr>
          <a:xfrm>
            <a:off x="304800" y="3225800"/>
            <a:ext cx="8164513" cy="1041400"/>
            <a:chOff x="0" y="0"/>
            <a:chExt cx="5143" cy="656"/>
          </a:xfrm>
        </p:grpSpPr>
        <p:sp>
          <p:nvSpPr>
            <p:cNvPr id="28690" name="矩形 148498"/>
            <p:cNvSpPr/>
            <p:nvPr/>
          </p:nvSpPr>
          <p:spPr>
            <a:xfrm>
              <a:off x="0" y="102"/>
              <a:ext cx="406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2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、若某电路的阻抗为                        ，则导纳为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graphicFrame>
          <p:nvGraphicFramePr>
            <p:cNvPr id="28691" name="对象 148499"/>
            <p:cNvGraphicFramePr>
              <a:graphicFrameLocks noChangeAspect="1"/>
            </p:cNvGraphicFramePr>
            <p:nvPr/>
          </p:nvGraphicFramePr>
          <p:xfrm>
            <a:off x="1921" y="128"/>
            <a:ext cx="1083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7" imgW="1024890" imgH="243205" progId="">
                    <p:embed/>
                  </p:oleObj>
                </mc:Choice>
                <mc:Fallback>
                  <p:oleObj name="" r:id="rId7" imgW="1024890" imgH="243205" progId="">
                    <p:embed/>
                    <p:pic>
                      <p:nvPicPr>
                        <p:cNvPr id="0" name="图片 3160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921" y="128"/>
                          <a:ext cx="1083" cy="25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692" name="对象 148500"/>
            <p:cNvGraphicFramePr>
              <a:graphicFrameLocks noChangeAspect="1"/>
            </p:cNvGraphicFramePr>
            <p:nvPr/>
          </p:nvGraphicFramePr>
          <p:xfrm>
            <a:off x="4006" y="0"/>
            <a:ext cx="1137" cy="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9" imgW="1076325" imgH="487045" progId="">
                    <p:embed/>
                  </p:oleObj>
                </mc:Choice>
                <mc:Fallback>
                  <p:oleObj name="" r:id="rId9" imgW="1076325" imgH="487045" progId="">
                    <p:embed/>
                    <p:pic>
                      <p:nvPicPr>
                        <p:cNvPr id="0" name="图片 3161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006" y="0"/>
                          <a:ext cx="1137" cy="5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93" name="矩形 148501"/>
            <p:cNvSpPr/>
            <p:nvPr/>
          </p:nvSpPr>
          <p:spPr>
            <a:xfrm>
              <a:off x="336" y="368"/>
              <a:ext cx="146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对吗？为什么？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148502"/>
          <p:cNvGrpSpPr/>
          <p:nvPr/>
        </p:nvGrpSpPr>
        <p:grpSpPr>
          <a:xfrm>
            <a:off x="304800" y="4572000"/>
            <a:ext cx="8966200" cy="1905000"/>
            <a:chOff x="0" y="0"/>
            <a:chExt cx="5535" cy="1200"/>
          </a:xfrm>
        </p:grpSpPr>
        <p:sp>
          <p:nvSpPr>
            <p:cNvPr id="28695" name="矩形 148503"/>
            <p:cNvSpPr/>
            <p:nvPr/>
          </p:nvSpPr>
          <p:spPr>
            <a:xfrm>
              <a:off x="0" y="0"/>
              <a:ext cx="455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3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、在某一频率，测得若干线性无源电路的阻抗如下：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28696" name="矩形 148504"/>
            <p:cNvSpPr/>
            <p:nvPr/>
          </p:nvSpPr>
          <p:spPr>
            <a:xfrm>
              <a:off x="144" y="384"/>
              <a:ext cx="163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RC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电路：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Z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=5 + j2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28697" name="矩形 148505"/>
            <p:cNvSpPr/>
            <p:nvPr/>
          </p:nvSpPr>
          <p:spPr>
            <a:xfrm>
              <a:off x="2304" y="384"/>
              <a:ext cx="163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RL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电路： 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Z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=5 </a:t>
              </a:r>
              <a:r>
                <a:rPr lang="en-US" altLang="zh-CN" sz="2400" dirty="0">
                  <a:solidFill>
                    <a:srgbClr val="000000"/>
                  </a:solidFill>
                  <a:latin typeface="宋体" panose="02010600030101010101" pitchFamily="2" charset="-122"/>
                  <a:ea typeface="等线" panose="02010600030101010101" pitchFamily="2" charset="-122"/>
                </a:rPr>
                <a:t>-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 j7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28698" name="矩形 148506"/>
            <p:cNvSpPr/>
            <p:nvPr/>
          </p:nvSpPr>
          <p:spPr>
            <a:xfrm>
              <a:off x="96" y="912"/>
              <a:ext cx="175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RLC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电路： 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Z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=2 </a:t>
              </a:r>
              <a:r>
                <a:rPr lang="en-US" altLang="zh-CN" sz="2400" dirty="0">
                  <a:solidFill>
                    <a:srgbClr val="000000"/>
                  </a:solidFill>
                  <a:latin typeface="宋体" panose="02010600030101010101" pitchFamily="2" charset="-122"/>
                  <a:ea typeface="等线" panose="02010600030101010101" pitchFamily="2" charset="-122"/>
                </a:rPr>
                <a:t>-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 j3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28699" name="矩形 148507"/>
            <p:cNvSpPr/>
            <p:nvPr/>
          </p:nvSpPr>
          <p:spPr>
            <a:xfrm>
              <a:off x="2261" y="864"/>
              <a:ext cx="164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LC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电路： 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Z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=2 + j3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28700" name="矩形 148508"/>
            <p:cNvSpPr/>
            <p:nvPr/>
          </p:nvSpPr>
          <p:spPr>
            <a:xfrm>
              <a:off x="3908" y="624"/>
              <a:ext cx="162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这些结果合理吗？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sp>
        <p:nvSpPr>
          <p:cNvPr id="148510" name="矩形 148509"/>
          <p:cNvSpPr/>
          <p:nvPr/>
        </p:nvSpPr>
        <p:spPr>
          <a:xfrm>
            <a:off x="2438400" y="1371600"/>
            <a:ext cx="6923088" cy="1920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96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×</a:t>
            </a:r>
            <a:endParaRPr lang="en-US" altLang="zh-CN" sz="9600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  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应写成相量形式进行求解后，再写成时域形式。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48511" name="对象 148510"/>
          <p:cNvGraphicFramePr>
            <a:graphicFrameLocks noChangeAspect="1"/>
          </p:cNvGraphicFramePr>
          <p:nvPr/>
        </p:nvGraphicFramePr>
        <p:xfrm>
          <a:off x="3063875" y="3730625"/>
          <a:ext cx="2270125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1" imgW="1600200" imgH="673100" progId="">
                  <p:embed/>
                </p:oleObj>
              </mc:Choice>
              <mc:Fallback>
                <p:oleObj name="" r:id="rId11" imgW="1600200" imgH="673100" progId="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63875" y="3730625"/>
                        <a:ext cx="2270125" cy="954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148511"/>
          <p:cNvGrpSpPr/>
          <p:nvPr/>
        </p:nvGrpSpPr>
        <p:grpSpPr>
          <a:xfrm>
            <a:off x="2084388" y="5032375"/>
            <a:ext cx="4476750" cy="1481138"/>
            <a:chOff x="0" y="0"/>
            <a:chExt cx="2820" cy="933"/>
          </a:xfrm>
        </p:grpSpPr>
        <p:grpSp>
          <p:nvGrpSpPr>
            <p:cNvPr id="28704" name="组合 148512"/>
            <p:cNvGrpSpPr/>
            <p:nvPr/>
          </p:nvGrpSpPr>
          <p:grpSpPr>
            <a:xfrm>
              <a:off x="0" y="0"/>
              <a:ext cx="2820" cy="872"/>
              <a:chOff x="0" y="0"/>
              <a:chExt cx="2820" cy="872"/>
            </a:xfrm>
          </p:grpSpPr>
          <p:sp>
            <p:nvSpPr>
              <p:cNvPr id="28705" name="矩形 148513"/>
              <p:cNvSpPr/>
              <p:nvPr/>
            </p:nvSpPr>
            <p:spPr>
              <a:xfrm>
                <a:off x="0" y="0"/>
                <a:ext cx="437" cy="4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lstStyle/>
              <a:p>
                <a:r>
                  <a:rPr lang="en-US" altLang="zh-CN" sz="4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</a:rPr>
                  <a:t>×</a:t>
                </a:r>
                <a:endParaRPr lang="en-US" altLang="zh-CN" sz="4000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endParaRPr>
              </a:p>
            </p:txBody>
          </p:sp>
          <p:sp>
            <p:nvSpPr>
              <p:cNvPr id="28706" name="矩形 148514"/>
              <p:cNvSpPr/>
              <p:nvPr/>
            </p:nvSpPr>
            <p:spPr>
              <a:xfrm>
                <a:off x="2372" y="0"/>
                <a:ext cx="438" cy="4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lstStyle/>
              <a:p>
                <a:r>
                  <a:rPr lang="en-US" altLang="zh-CN" sz="4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</a:rPr>
                  <a:t>×</a:t>
                </a:r>
                <a:endParaRPr lang="en-US" altLang="zh-CN" sz="4000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endParaRPr>
              </a:p>
            </p:txBody>
          </p:sp>
          <p:sp>
            <p:nvSpPr>
              <p:cNvPr id="28707" name="矩形 148515"/>
              <p:cNvSpPr/>
              <p:nvPr/>
            </p:nvSpPr>
            <p:spPr>
              <a:xfrm>
                <a:off x="2383" y="430"/>
                <a:ext cx="437" cy="4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lstStyle/>
              <a:p>
                <a:r>
                  <a:rPr lang="en-US" altLang="zh-CN" sz="4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</a:rPr>
                  <a:t>×</a:t>
                </a:r>
                <a:endParaRPr lang="en-US" altLang="zh-CN" sz="4000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endParaRPr>
              </a:p>
            </p:txBody>
          </p:sp>
        </p:grpSp>
        <p:graphicFrame>
          <p:nvGraphicFramePr>
            <p:cNvPr id="28708" name="对象 148516"/>
            <p:cNvGraphicFramePr>
              <a:graphicFrameLocks noChangeAspect="1"/>
            </p:cNvGraphicFramePr>
            <p:nvPr/>
          </p:nvGraphicFramePr>
          <p:xfrm>
            <a:off x="703" y="430"/>
            <a:ext cx="342" cy="5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13" imgW="2247900" imgH="3307080" progId="">
                    <p:embed/>
                  </p:oleObj>
                </mc:Choice>
                <mc:Fallback>
                  <p:oleObj name="" r:id="rId13" imgW="2247900" imgH="3307080" progId="">
                    <p:embed/>
                    <p:pic>
                      <p:nvPicPr>
                        <p:cNvPr id="0" name="图片 3183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03" y="430"/>
                          <a:ext cx="342" cy="50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8518" name="文本框 148517"/>
          <p:cNvSpPr txBox="1"/>
          <p:nvPr/>
        </p:nvSpPr>
        <p:spPr>
          <a:xfrm>
            <a:off x="6821488" y="3346450"/>
            <a:ext cx="588963" cy="57943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32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×</a:t>
            </a:r>
            <a:endParaRPr kumimoji="0" lang="zh-CN" altLang="zh-CN" sz="32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71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FontTx/>
            </a:pPr>
            <a:fld id="{9A0DB2DC-4C9A-4742-B13C-FB6460FD3503}" type="slidenum">
              <a:rPr lang="en-US" altLang="en-US" sz="1400" dirty="0">
                <a:solidFill>
                  <a:srgbClr val="898989"/>
                </a:solidFill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solidFill>
                <a:srgbClr val="898989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8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8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2" grpId="0"/>
      <p:bldP spid="148510" grpId="0"/>
      <p:bldP spid="148518" grpId="0" bldLvl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文本框 149506"/>
          <p:cNvSpPr txBox="1"/>
          <p:nvPr/>
        </p:nvSpPr>
        <p:spPr>
          <a:xfrm>
            <a:off x="457200" y="1143000"/>
            <a:ext cx="65833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一、电阻电路与正弦电流电路相量法分析比较：</a:t>
            </a:r>
            <a:endParaRPr lang="zh-CN" altLang="en-US" sz="24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49508" name="文本框 149507"/>
          <p:cNvSpPr txBox="1"/>
          <p:nvPr/>
        </p:nvSpPr>
        <p:spPr>
          <a:xfrm>
            <a:off x="609600" y="4953000"/>
            <a:ext cx="7848600" cy="1408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indent="571500"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可见，二者依据的电路定律是相似的。只要作出正弦电流电路的相量模型，便可将电阻电路的分析方法用在正弦稳态的相量分析中。</a:t>
            </a:r>
            <a:endParaRPr lang="zh-CN" altLang="en-US" sz="24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49509" name="对象 149508"/>
          <p:cNvGraphicFramePr>
            <a:graphicFrameLocks noChangeAspect="1"/>
          </p:cNvGraphicFramePr>
          <p:nvPr/>
        </p:nvGraphicFramePr>
        <p:xfrm>
          <a:off x="1331913" y="2276475"/>
          <a:ext cx="2212975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306195" imgH="537845" progId="">
                  <p:embed/>
                </p:oleObj>
              </mc:Choice>
              <mc:Fallback>
                <p:oleObj name="" r:id="rId1" imgW="1306195" imgH="537845" progId="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31913" y="2276475"/>
                        <a:ext cx="2212975" cy="912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矩形 149509"/>
          <p:cNvSpPr/>
          <p:nvPr/>
        </p:nvSpPr>
        <p:spPr>
          <a:xfrm>
            <a:off x="685800" y="1676400"/>
            <a:ext cx="17081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电阻电路：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49511" name="矩形 149510"/>
          <p:cNvSpPr/>
          <p:nvPr/>
        </p:nvSpPr>
        <p:spPr>
          <a:xfrm>
            <a:off x="684213" y="3357563"/>
            <a:ext cx="3536950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元件电压电流约束关系：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algn="ctr"/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VCR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）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49512" name="对象 149511"/>
          <p:cNvGraphicFramePr>
            <a:graphicFrameLocks noChangeAspect="1"/>
          </p:cNvGraphicFramePr>
          <p:nvPr/>
        </p:nvGraphicFramePr>
        <p:xfrm>
          <a:off x="5435600" y="2060575"/>
          <a:ext cx="2286000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318895" imgH="716915" progId="">
                  <p:embed/>
                </p:oleObj>
              </mc:Choice>
              <mc:Fallback>
                <p:oleObj name="" r:id="rId3" imgW="1318895" imgH="716915" progId="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5600" y="2060575"/>
                        <a:ext cx="2286000" cy="1241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矩形 149512"/>
          <p:cNvSpPr/>
          <p:nvPr/>
        </p:nvSpPr>
        <p:spPr>
          <a:xfrm>
            <a:off x="4745038" y="1676400"/>
            <a:ext cx="2927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正弦电路相量分析：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49514" name="对象 149513"/>
          <p:cNvGraphicFramePr>
            <a:graphicFrameLocks noChangeAspect="1"/>
          </p:cNvGraphicFramePr>
          <p:nvPr/>
        </p:nvGraphicFramePr>
        <p:xfrm>
          <a:off x="1187450" y="4149725"/>
          <a:ext cx="2808288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434465" imgH="243205" progId="">
                  <p:embed/>
                </p:oleObj>
              </mc:Choice>
              <mc:Fallback>
                <p:oleObj name="" r:id="rId5" imgW="1434465" imgH="243205" progId="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87450" y="4149725"/>
                        <a:ext cx="2808288" cy="476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9" name="直接连接符 149514"/>
          <p:cNvSpPr/>
          <p:nvPr/>
        </p:nvSpPr>
        <p:spPr>
          <a:xfrm>
            <a:off x="4621213" y="1700213"/>
            <a:ext cx="0" cy="3168650"/>
          </a:xfrm>
          <a:prstGeom prst="line">
            <a:avLst/>
          </a:prstGeom>
          <a:ln w="76200" cap="flat" cmpd="tri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49516" name="对象 149515"/>
          <p:cNvGraphicFramePr>
            <a:graphicFrameLocks noChangeAspect="1"/>
          </p:cNvGraphicFramePr>
          <p:nvPr/>
        </p:nvGraphicFramePr>
        <p:xfrm>
          <a:off x="5292725" y="4076700"/>
          <a:ext cx="3024188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739265" imgH="317500" progId="">
                  <p:embed/>
                </p:oleObj>
              </mc:Choice>
              <mc:Fallback>
                <p:oleObj name="" r:id="rId7" imgW="1739265" imgH="317500" progId="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92725" y="4076700"/>
                        <a:ext cx="3024188" cy="552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17" name="矩形 149516"/>
          <p:cNvSpPr/>
          <p:nvPr/>
        </p:nvSpPr>
        <p:spPr>
          <a:xfrm>
            <a:off x="4716463" y="3284538"/>
            <a:ext cx="3554412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元件电压电流约束关系：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algn="ctr"/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VCR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）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0732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en-US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en-US" altLang="en-US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6867" name="Rectangle 3"/>
          <p:cNvSpPr/>
          <p:nvPr>
            <p:custDataLst>
              <p:tags r:id="rId9"/>
            </p:custDataLst>
          </p:nvPr>
        </p:nvSpPr>
        <p:spPr>
          <a:xfrm>
            <a:off x="1905000" y="381000"/>
            <a:ext cx="4581525" cy="522288"/>
          </a:xfrm>
          <a:prstGeom prst="rect">
            <a:avLst/>
          </a:prstGeom>
          <a:blipFill rotWithShape="0">
            <a:blip r:embed="rId10"/>
          </a:blipFill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dirty="0">
                <a:solidFill>
                  <a:schemeClr val="tx2"/>
                </a:solidFill>
                <a:latin typeface="宋体" panose="02010600030101010101" pitchFamily="2" charset="-122"/>
                <a:ea typeface="等线" panose="02010600030101010101" pitchFamily="2" charset="-122"/>
              </a:rPr>
              <a:t>§</a:t>
            </a:r>
            <a:r>
              <a:rPr lang="en-US" altLang="zh-CN" sz="2800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 9 - 3  </a:t>
            </a:r>
            <a:r>
              <a:rPr lang="zh-CN" altLang="en-US" sz="2800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正弦稳态电路的分析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9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9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9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/>
      <p:bldP spid="149508" grpId="0"/>
      <p:bldP spid="149511" grpId="0"/>
      <p:bldP spid="149517" grpId="0"/>
      <p:bldP spid="3686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矩形 150529"/>
          <p:cNvSpPr/>
          <p:nvPr/>
        </p:nvSpPr>
        <p:spPr>
          <a:xfrm>
            <a:off x="323850" y="2546350"/>
            <a:ext cx="8188325" cy="5191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1、根据原电路图画出相量模型图（电路结构不变）</a:t>
            </a:r>
            <a:endParaRPr lang="zh-CN" altLang="en-US" sz="24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50531" name="对象 150530"/>
          <p:cNvGraphicFramePr>
            <a:graphicFrameLocks noChangeAspect="1"/>
          </p:cNvGraphicFramePr>
          <p:nvPr/>
        </p:nvGraphicFramePr>
        <p:xfrm>
          <a:off x="1331913" y="3197225"/>
          <a:ext cx="6380162" cy="154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981835" imgH="533400" progId="">
                  <p:embed/>
                </p:oleObj>
              </mc:Choice>
              <mc:Fallback>
                <p:oleObj name="" r:id="rId1" imgW="1981835" imgH="533400" progId="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31913" y="3197225"/>
                        <a:ext cx="6380162" cy="1541463"/>
                      </a:xfrm>
                      <a:prstGeom prst="rect">
                        <a:avLst/>
                      </a:prstGeom>
                      <a:noFill/>
                      <a:ln w="38100" cap="flat" cmpd="sng">
                        <a:solidFill>
                          <a:srgbClr val="FF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0532" name="文本框 150531"/>
          <p:cNvSpPr txBox="1"/>
          <p:nvPr/>
        </p:nvSpPr>
        <p:spPr>
          <a:xfrm>
            <a:off x="730250" y="4738688"/>
            <a:ext cx="717867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、根据相量模型列出相量方程式或画相量图</a:t>
            </a:r>
            <a:endParaRPr lang="zh-CN" altLang="en-US" sz="24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1748" name="文本框 150532"/>
          <p:cNvSpPr txBox="1"/>
          <p:nvPr/>
        </p:nvSpPr>
        <p:spPr>
          <a:xfrm>
            <a:off x="182563" y="206375"/>
            <a:ext cx="7805737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二、一般正弦交流电路的解题步骤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50534" name="文本框 150533"/>
          <p:cNvSpPr txBox="1"/>
          <p:nvPr/>
        </p:nvSpPr>
        <p:spPr>
          <a:xfrm>
            <a:off x="766763" y="5384800"/>
            <a:ext cx="4627562" cy="517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defTabSz="762000"/>
            <a:r>
              <a:rPr lang="zh-CN" altLang="en-US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3、用复数计算或相量图求解</a:t>
            </a:r>
            <a:endParaRPr lang="zh-CN" altLang="en-US" sz="24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50535" name="文本框 150534"/>
          <p:cNvSpPr txBox="1"/>
          <p:nvPr/>
        </p:nvSpPr>
        <p:spPr>
          <a:xfrm>
            <a:off x="739775" y="6038850"/>
            <a:ext cx="4667250" cy="473075"/>
          </a:xfrm>
          <a:prstGeom prst="rect">
            <a:avLst/>
          </a:prstGeom>
          <a:noFill/>
          <a:ln w="9525">
            <a:noFill/>
          </a:ln>
        </p:spPr>
        <p:txBody>
          <a:bodyPr wrap="none" bIns="0" anchor="t" anchorCtr="0">
            <a:spAutoFit/>
          </a:bodyPr>
          <a:lstStyle/>
          <a:p>
            <a:pPr algn="r"/>
            <a:r>
              <a:rPr lang="en-US" altLang="zh-CN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、将结果变换成要求的形式</a:t>
            </a:r>
            <a:endParaRPr lang="zh-CN" altLang="en-US" sz="24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50536" name="矩形 150535"/>
          <p:cNvSpPr/>
          <p:nvPr/>
        </p:nvSpPr>
        <p:spPr>
          <a:xfrm>
            <a:off x="452438" y="996950"/>
            <a:ext cx="8553450" cy="1370013"/>
          </a:xfrm>
          <a:prstGeom prst="rect">
            <a:avLst/>
          </a:prstGeom>
          <a:noFill/>
          <a:ln w="9525">
            <a:noFill/>
          </a:ln>
        </p:spPr>
        <p:txBody>
          <a:bodyPr lIns="90488" tIns="44450" rIns="90488" bIns="44450" anchor="ctr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宋体" panose="02010600030101010101" pitchFamily="2" charset="-122"/>
                <a:ea typeface="等线" panose="02010600030101010101" pitchFamily="2" charset="-122"/>
              </a:rPr>
              <a:t>  在正弦交流电路中，若正弦量用相量表示，电路参数用复数阻抗表示，则直流电路中介绍的基本定律、公式、分析方法都能用。具体步骤如下： </a:t>
            </a:r>
            <a:endParaRPr lang="zh-CN" altLang="en-US" sz="2400" dirty="0">
              <a:latin typeface="宋体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752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0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0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0" grpId="0" build="p"/>
      <p:bldP spid="150532" grpId="0"/>
      <p:bldP spid="150534" grpId="0"/>
      <p:bldP spid="150535" grpId="0" build="p"/>
      <p:bldP spid="15053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554" name="对象 151553"/>
          <p:cNvGraphicFramePr>
            <a:graphicFrameLocks noChangeAspect="1"/>
          </p:cNvGraphicFramePr>
          <p:nvPr/>
        </p:nvGraphicFramePr>
        <p:xfrm>
          <a:off x="304800" y="1931988"/>
          <a:ext cx="4017963" cy="235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4023360" imgH="2355850" progId="Visio.Drawing.11">
                  <p:embed/>
                </p:oleObj>
              </mc:Choice>
              <mc:Fallback>
                <p:oleObj name="" r:id="rId1" imgW="4023360" imgH="2355850" progId="Visio.Drawing.11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1931988"/>
                        <a:ext cx="4017963" cy="2357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0" name="文本框 151554"/>
          <p:cNvSpPr txBox="1"/>
          <p:nvPr/>
        </p:nvSpPr>
        <p:spPr>
          <a:xfrm>
            <a:off x="304800" y="792163"/>
            <a:ext cx="5667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例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.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2771" name="文本框 151555"/>
          <p:cNvSpPr txBox="1"/>
          <p:nvPr/>
        </p:nvSpPr>
        <p:spPr>
          <a:xfrm>
            <a:off x="1143000" y="803275"/>
            <a:ext cx="7831138" cy="10048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用网孔电流法求各支路电流。已知：                                ，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                          ，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R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=5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rPr>
              <a:t>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, 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X</a:t>
            </a:r>
            <a:r>
              <a:rPr lang="en-US" altLang="zh-CN" sz="24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L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=</a:t>
            </a: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</a:rPr>
              <a:t>5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rPr>
              <a:t>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, 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X</a:t>
            </a:r>
            <a:r>
              <a:rPr lang="en-US" altLang="zh-CN" sz="24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C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=2 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rPr>
              <a:t>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。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pSp>
        <p:nvGrpSpPr>
          <p:cNvPr id="32772" name="组合 151556"/>
          <p:cNvGrpSpPr/>
          <p:nvPr/>
        </p:nvGrpSpPr>
        <p:grpSpPr>
          <a:xfrm>
            <a:off x="6018213" y="715963"/>
            <a:ext cx="2514600" cy="558800"/>
            <a:chOff x="0" y="0"/>
            <a:chExt cx="1600" cy="448"/>
          </a:xfrm>
        </p:grpSpPr>
        <p:graphicFrame>
          <p:nvGraphicFramePr>
            <p:cNvPr id="32773" name="对象 151557"/>
            <p:cNvGraphicFramePr>
              <a:graphicFrameLocks noChangeAspect="1"/>
            </p:cNvGraphicFramePr>
            <p:nvPr/>
          </p:nvGraphicFramePr>
          <p:xfrm>
            <a:off x="0" y="0"/>
            <a:ext cx="1600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" r:id="rId3" imgW="1280795" imgH="358775" progId="">
                    <p:embed/>
                  </p:oleObj>
                </mc:Choice>
                <mc:Fallback>
                  <p:oleObj name="" r:id="rId3" imgW="1280795" imgH="358775" progId="">
                    <p:embed/>
                    <p:pic>
                      <p:nvPicPr>
                        <p:cNvPr id="0" name="图片 320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600" cy="4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2774" name="组合 151558"/>
            <p:cNvGrpSpPr/>
            <p:nvPr/>
          </p:nvGrpSpPr>
          <p:grpSpPr>
            <a:xfrm>
              <a:off x="1008" y="144"/>
              <a:ext cx="384" cy="280"/>
              <a:chOff x="0" y="0"/>
              <a:chExt cx="471" cy="244"/>
            </a:xfrm>
          </p:grpSpPr>
          <p:sp>
            <p:nvSpPr>
              <p:cNvPr id="32775" name="直接连接符 151559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76" name="直接连接符 151560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2777" name="组合 151561"/>
          <p:cNvGrpSpPr/>
          <p:nvPr/>
        </p:nvGrpSpPr>
        <p:grpSpPr>
          <a:xfrm>
            <a:off x="609600" y="1277938"/>
            <a:ext cx="2590800" cy="558800"/>
            <a:chOff x="0" y="0"/>
            <a:chExt cx="1744" cy="448"/>
          </a:xfrm>
        </p:grpSpPr>
        <p:graphicFrame>
          <p:nvGraphicFramePr>
            <p:cNvPr id="32778" name="对象 151562"/>
            <p:cNvGraphicFramePr>
              <a:graphicFrameLocks noChangeAspect="1"/>
            </p:cNvGraphicFramePr>
            <p:nvPr/>
          </p:nvGraphicFramePr>
          <p:xfrm>
            <a:off x="0" y="0"/>
            <a:ext cx="1744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5" imgW="1395730" imgH="358775" progId="">
                    <p:embed/>
                  </p:oleObj>
                </mc:Choice>
                <mc:Fallback>
                  <p:oleObj name="" r:id="rId5" imgW="1395730" imgH="358775" progId="">
                    <p:embed/>
                    <p:pic>
                      <p:nvPicPr>
                        <p:cNvPr id="0" name="图片 320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744" cy="4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2779" name="组合 151563"/>
            <p:cNvGrpSpPr/>
            <p:nvPr/>
          </p:nvGrpSpPr>
          <p:grpSpPr>
            <a:xfrm>
              <a:off x="1056" y="144"/>
              <a:ext cx="384" cy="280"/>
              <a:chOff x="0" y="0"/>
              <a:chExt cx="471" cy="244"/>
            </a:xfrm>
          </p:grpSpPr>
          <p:sp>
            <p:nvSpPr>
              <p:cNvPr id="32780" name="直接连接符 151564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1" name="直接连接符 151565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51567" name="对象 151566"/>
          <p:cNvGraphicFramePr>
            <a:graphicFrameLocks noChangeAspect="1"/>
          </p:cNvGraphicFramePr>
          <p:nvPr/>
        </p:nvGraphicFramePr>
        <p:xfrm>
          <a:off x="304800" y="4286250"/>
          <a:ext cx="4017963" cy="264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4023360" imgH="2648585" progId="Visio.Drawing.11">
                  <p:embed/>
                </p:oleObj>
              </mc:Choice>
              <mc:Fallback>
                <p:oleObj name="" r:id="rId7" imgW="4023360" imgH="2648585" progId="Visio.Drawing.11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" y="4286250"/>
                        <a:ext cx="4017963" cy="2647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68" name="文本框 151567"/>
          <p:cNvSpPr txBox="1"/>
          <p:nvPr/>
        </p:nvSpPr>
        <p:spPr>
          <a:xfrm>
            <a:off x="4343400" y="2116138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解</a:t>
            </a:r>
            <a:r>
              <a:rPr lang="zh-CN" altLang="en-US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：</a:t>
            </a:r>
            <a:endParaRPr lang="zh-CN" altLang="en-US" sz="24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51569" name="对象 151568"/>
          <p:cNvGraphicFramePr>
            <a:graphicFrameLocks noChangeAspect="1"/>
          </p:cNvGraphicFramePr>
          <p:nvPr/>
        </p:nvGraphicFramePr>
        <p:xfrm>
          <a:off x="5040313" y="2192338"/>
          <a:ext cx="3421062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828165" imgH="355600" progId="">
                  <p:embed/>
                </p:oleObj>
              </mc:Choice>
              <mc:Fallback>
                <p:oleObj name="" r:id="rId9" imgW="1828165" imgH="355600" progId="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40313" y="2192338"/>
                        <a:ext cx="3421062" cy="663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70" name="对象 151569"/>
          <p:cNvGraphicFramePr>
            <a:graphicFrameLocks noChangeAspect="1"/>
          </p:cNvGraphicFramePr>
          <p:nvPr/>
        </p:nvGraphicFramePr>
        <p:xfrm>
          <a:off x="4875213" y="3030538"/>
          <a:ext cx="3754437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2005965" imgH="355600" progId="">
                  <p:embed/>
                </p:oleObj>
              </mc:Choice>
              <mc:Fallback>
                <p:oleObj name="" r:id="rId11" imgW="2005965" imgH="355600" progId="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75213" y="3030538"/>
                        <a:ext cx="3754437" cy="663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71" name="对象 151570"/>
          <p:cNvGraphicFramePr>
            <a:graphicFrameLocks noChangeAspect="1"/>
          </p:cNvGraphicFramePr>
          <p:nvPr/>
        </p:nvGraphicFramePr>
        <p:xfrm>
          <a:off x="5016500" y="4021138"/>
          <a:ext cx="3468688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1853565" imgH="355600" progId="">
                  <p:embed/>
                </p:oleObj>
              </mc:Choice>
              <mc:Fallback>
                <p:oleObj name="" r:id="rId13" imgW="1853565" imgH="355600" progId="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016500" y="4021138"/>
                        <a:ext cx="3468688" cy="663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72" name="矩形 151571"/>
          <p:cNvSpPr/>
          <p:nvPr/>
        </p:nvSpPr>
        <p:spPr>
          <a:xfrm>
            <a:off x="4343400" y="3792538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即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51573" name="对象 151572"/>
          <p:cNvGraphicFramePr>
            <a:graphicFrameLocks noChangeAspect="1"/>
          </p:cNvGraphicFramePr>
          <p:nvPr/>
        </p:nvGraphicFramePr>
        <p:xfrm>
          <a:off x="4911725" y="4706938"/>
          <a:ext cx="387350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2069465" imgH="355600" progId="">
                  <p:embed/>
                </p:oleObj>
              </mc:Choice>
              <mc:Fallback>
                <p:oleObj name="" r:id="rId15" imgW="2069465" imgH="355600" progId="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911725" y="4706938"/>
                        <a:ext cx="3873500" cy="663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74" name="矩形 151573"/>
          <p:cNvSpPr/>
          <p:nvPr/>
        </p:nvSpPr>
        <p:spPr>
          <a:xfrm>
            <a:off x="4419600" y="5783263"/>
            <a:ext cx="1409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解方程组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2790" name="矩形 151574"/>
          <p:cNvSpPr/>
          <p:nvPr/>
        </p:nvSpPr>
        <p:spPr>
          <a:xfrm>
            <a:off x="171450" y="53975"/>
            <a:ext cx="2632075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（一）网孔电流法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2791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1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1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1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1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1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1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68" grpId="0"/>
      <p:bldP spid="151572" grpId="0"/>
      <p:bldP spid="15157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578" name="对象 152577"/>
          <p:cNvGraphicFramePr>
            <a:graphicFrameLocks noChangeAspect="1"/>
          </p:cNvGraphicFramePr>
          <p:nvPr/>
        </p:nvGraphicFramePr>
        <p:xfrm>
          <a:off x="715963" y="1371600"/>
          <a:ext cx="3041650" cy="207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626235" imgH="1105535" progId="">
                  <p:embed/>
                </p:oleObj>
              </mc:Choice>
              <mc:Fallback>
                <p:oleObj name="" r:id="rId1" imgW="1626235" imgH="1105535" progId="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15963" y="1371600"/>
                        <a:ext cx="3041650" cy="2071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794" name="组合 152578"/>
          <p:cNvGrpSpPr>
            <a:grpSpLocks noChangeAspect="1"/>
          </p:cNvGrpSpPr>
          <p:nvPr/>
        </p:nvGrpSpPr>
        <p:grpSpPr>
          <a:xfrm>
            <a:off x="668338" y="0"/>
            <a:ext cx="3871912" cy="1349375"/>
            <a:chOff x="0" y="0"/>
            <a:chExt cx="2439" cy="850"/>
          </a:xfrm>
        </p:grpSpPr>
        <p:graphicFrame>
          <p:nvGraphicFramePr>
            <p:cNvPr id="33795" name="对象 152579"/>
            <p:cNvGraphicFramePr>
              <a:graphicFrameLocks noChangeAspect="1"/>
            </p:cNvGraphicFramePr>
            <p:nvPr/>
          </p:nvGraphicFramePr>
          <p:xfrm>
            <a:off x="66" y="0"/>
            <a:ext cx="2185" cy="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" r:id="rId3" imgW="1853565" imgH="355600" progId="">
                    <p:embed/>
                  </p:oleObj>
                </mc:Choice>
                <mc:Fallback>
                  <p:oleObj name="" r:id="rId3" imgW="1853565" imgH="355600" progId="">
                    <p:embed/>
                    <p:pic>
                      <p:nvPicPr>
                        <p:cNvPr id="0" name="图片 319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6" y="0"/>
                          <a:ext cx="2185" cy="4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796" name="对象 152580"/>
            <p:cNvGraphicFramePr>
              <a:graphicFrameLocks noChangeAspect="1"/>
            </p:cNvGraphicFramePr>
            <p:nvPr/>
          </p:nvGraphicFramePr>
          <p:xfrm>
            <a:off x="0" y="432"/>
            <a:ext cx="2439" cy="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5" imgW="2069465" imgH="355600" progId="">
                    <p:embed/>
                  </p:oleObj>
                </mc:Choice>
                <mc:Fallback>
                  <p:oleObj name="" r:id="rId5" imgW="2069465" imgH="355600" progId="">
                    <p:embed/>
                    <p:pic>
                      <p:nvPicPr>
                        <p:cNvPr id="0" name="图片 320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0" y="432"/>
                          <a:ext cx="2439" cy="4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2582" name="对象 152581"/>
          <p:cNvGraphicFramePr>
            <a:graphicFrameLocks noChangeAspect="1"/>
          </p:cNvGraphicFramePr>
          <p:nvPr/>
        </p:nvGraphicFramePr>
        <p:xfrm>
          <a:off x="3910013" y="1905000"/>
          <a:ext cx="3302000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765300" imgH="520700" progId="">
                  <p:embed/>
                </p:oleObj>
              </mc:Choice>
              <mc:Fallback>
                <p:oleObj name="" r:id="rId7" imgW="1765300" imgH="520700" progId="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10013" y="1905000"/>
                        <a:ext cx="3302000" cy="976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583" name="对象 152582"/>
          <p:cNvGraphicFramePr>
            <a:graphicFrameLocks noChangeAspect="1"/>
          </p:cNvGraphicFramePr>
          <p:nvPr/>
        </p:nvGraphicFramePr>
        <p:xfrm>
          <a:off x="7337425" y="1905000"/>
          <a:ext cx="1566863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845820" imgH="525145" progId="">
                  <p:embed/>
                </p:oleObj>
              </mc:Choice>
              <mc:Fallback>
                <p:oleObj name="" r:id="rId9" imgW="845820" imgH="525145" progId="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337425" y="1905000"/>
                        <a:ext cx="1566863" cy="976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152583"/>
          <p:cNvGrpSpPr/>
          <p:nvPr/>
        </p:nvGrpSpPr>
        <p:grpSpPr>
          <a:xfrm>
            <a:off x="3962400" y="3200400"/>
            <a:ext cx="2803525" cy="546100"/>
            <a:chOff x="0" y="0"/>
            <a:chExt cx="1766" cy="344"/>
          </a:xfrm>
        </p:grpSpPr>
        <p:graphicFrame>
          <p:nvGraphicFramePr>
            <p:cNvPr id="33800" name="对象 152584"/>
            <p:cNvGraphicFramePr>
              <a:graphicFrameLocks noChangeAspect="1"/>
            </p:cNvGraphicFramePr>
            <p:nvPr/>
          </p:nvGraphicFramePr>
          <p:xfrm>
            <a:off x="0" y="0"/>
            <a:ext cx="1766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11" imgW="1498600" imgH="292100" progId="">
                    <p:embed/>
                  </p:oleObj>
                </mc:Choice>
                <mc:Fallback>
                  <p:oleObj name="" r:id="rId11" imgW="1498600" imgH="292100" progId="">
                    <p:embed/>
                    <p:pic>
                      <p:nvPicPr>
                        <p:cNvPr id="0" name="图片 3194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766" cy="3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3801" name="组合 152585"/>
            <p:cNvGrpSpPr/>
            <p:nvPr/>
          </p:nvGrpSpPr>
          <p:grpSpPr>
            <a:xfrm>
              <a:off x="768" y="48"/>
              <a:ext cx="624" cy="280"/>
              <a:chOff x="0" y="0"/>
              <a:chExt cx="471" cy="244"/>
            </a:xfrm>
          </p:grpSpPr>
          <p:sp>
            <p:nvSpPr>
              <p:cNvPr id="33802" name="直接连接符 152586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03" name="直接连接符 152587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52589" name="对象 152588"/>
          <p:cNvGraphicFramePr>
            <a:graphicFrameLocks noChangeAspect="1"/>
          </p:cNvGraphicFramePr>
          <p:nvPr/>
        </p:nvGraphicFramePr>
        <p:xfrm>
          <a:off x="687388" y="4038600"/>
          <a:ext cx="2946400" cy="207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3" imgW="1575435" imgH="1105535" progId="">
                  <p:embed/>
                </p:oleObj>
              </mc:Choice>
              <mc:Fallback>
                <p:oleObj name="" r:id="rId13" imgW="1575435" imgH="1105535" progId="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87388" y="4038600"/>
                        <a:ext cx="2946400" cy="2071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590" name="对象 152589"/>
          <p:cNvGraphicFramePr>
            <a:graphicFrameLocks noChangeAspect="1"/>
          </p:cNvGraphicFramePr>
          <p:nvPr/>
        </p:nvGraphicFramePr>
        <p:xfrm>
          <a:off x="3833813" y="4495800"/>
          <a:ext cx="3302000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5" imgW="1765300" imgH="520700" progId="">
                  <p:embed/>
                </p:oleObj>
              </mc:Choice>
              <mc:Fallback>
                <p:oleObj name="" r:id="rId15" imgW="1765300" imgH="520700" progId="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833813" y="4495800"/>
                        <a:ext cx="3302000" cy="976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591" name="对象 152590"/>
          <p:cNvGraphicFramePr>
            <a:graphicFrameLocks noChangeAspect="1"/>
          </p:cNvGraphicFramePr>
          <p:nvPr/>
        </p:nvGraphicFramePr>
        <p:xfrm>
          <a:off x="7161213" y="4419600"/>
          <a:ext cx="1970087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7" imgW="1063625" imgH="525145" progId="">
                  <p:embed/>
                </p:oleObj>
              </mc:Choice>
              <mc:Fallback>
                <p:oleObj name="" r:id="rId17" imgW="1063625" imgH="525145" progId="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161213" y="4419600"/>
                        <a:ext cx="1970087" cy="976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组合 152591"/>
          <p:cNvGrpSpPr/>
          <p:nvPr/>
        </p:nvGrpSpPr>
        <p:grpSpPr>
          <a:xfrm>
            <a:off x="3810000" y="6096000"/>
            <a:ext cx="2970213" cy="546100"/>
            <a:chOff x="0" y="0"/>
            <a:chExt cx="1871" cy="344"/>
          </a:xfrm>
        </p:grpSpPr>
        <p:graphicFrame>
          <p:nvGraphicFramePr>
            <p:cNvPr id="33808" name="对象 152592"/>
            <p:cNvGraphicFramePr>
              <a:graphicFrameLocks noChangeAspect="1"/>
            </p:cNvGraphicFramePr>
            <p:nvPr/>
          </p:nvGraphicFramePr>
          <p:xfrm>
            <a:off x="0" y="0"/>
            <a:ext cx="1871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" name="" r:id="rId19" imgW="1587500" imgH="292100" progId="">
                    <p:embed/>
                  </p:oleObj>
                </mc:Choice>
                <mc:Fallback>
                  <p:oleObj name="" r:id="rId19" imgW="1587500" imgH="292100" progId="">
                    <p:embed/>
                    <p:pic>
                      <p:nvPicPr>
                        <p:cNvPr id="0" name="图片 3195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871" cy="3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3809" name="组合 152593"/>
            <p:cNvGrpSpPr/>
            <p:nvPr/>
          </p:nvGrpSpPr>
          <p:grpSpPr>
            <a:xfrm>
              <a:off x="772" y="8"/>
              <a:ext cx="816" cy="280"/>
              <a:chOff x="0" y="0"/>
              <a:chExt cx="471" cy="244"/>
            </a:xfrm>
          </p:grpSpPr>
          <p:sp>
            <p:nvSpPr>
              <p:cNvPr id="33810" name="直接连接符 152594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1" name="直接连接符 152595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3812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02" name="对象 153601"/>
          <p:cNvGraphicFramePr>
            <a:graphicFrameLocks noChangeAspect="1"/>
          </p:cNvGraphicFramePr>
          <p:nvPr/>
        </p:nvGraphicFramePr>
        <p:xfrm>
          <a:off x="304800" y="228600"/>
          <a:ext cx="4170363" cy="274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4023360" imgH="2648585" progId="Visio.Drawing.11">
                  <p:embed/>
                </p:oleObj>
              </mc:Choice>
              <mc:Fallback>
                <p:oleObj name="" r:id="rId1" imgW="4023360" imgH="2648585" progId="Visio.Drawing.11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228600"/>
                        <a:ext cx="4170363" cy="2747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53602"/>
          <p:cNvGrpSpPr/>
          <p:nvPr/>
        </p:nvGrpSpPr>
        <p:grpSpPr>
          <a:xfrm>
            <a:off x="4764088" y="609600"/>
            <a:ext cx="3160712" cy="665163"/>
            <a:chOff x="0" y="0"/>
            <a:chExt cx="1991" cy="419"/>
          </a:xfrm>
        </p:grpSpPr>
        <p:graphicFrame>
          <p:nvGraphicFramePr>
            <p:cNvPr id="34819" name="对象 153603"/>
            <p:cNvGraphicFramePr>
              <a:graphicFrameLocks noChangeAspect="1"/>
            </p:cNvGraphicFramePr>
            <p:nvPr/>
          </p:nvGraphicFramePr>
          <p:xfrm>
            <a:off x="0" y="0"/>
            <a:ext cx="1991" cy="4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1688465" imgH="355600" progId="">
                    <p:embed/>
                  </p:oleObj>
                </mc:Choice>
                <mc:Fallback>
                  <p:oleObj name="" r:id="rId3" imgW="1688465" imgH="355600" progId="">
                    <p:embed/>
                    <p:pic>
                      <p:nvPicPr>
                        <p:cNvPr id="0" name="图片 321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991" cy="41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4820" name="组合 153604"/>
            <p:cNvGrpSpPr/>
            <p:nvPr/>
          </p:nvGrpSpPr>
          <p:grpSpPr>
            <a:xfrm>
              <a:off x="976" y="85"/>
              <a:ext cx="768" cy="280"/>
              <a:chOff x="0" y="0"/>
              <a:chExt cx="471" cy="244"/>
            </a:xfrm>
          </p:grpSpPr>
          <p:sp>
            <p:nvSpPr>
              <p:cNvPr id="34821" name="直接连接符 153605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22" name="直接连接符 153606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153607"/>
          <p:cNvGrpSpPr/>
          <p:nvPr/>
        </p:nvGrpSpPr>
        <p:grpSpPr>
          <a:xfrm>
            <a:off x="4800600" y="1524000"/>
            <a:ext cx="3373438" cy="665163"/>
            <a:chOff x="0" y="0"/>
            <a:chExt cx="2125" cy="419"/>
          </a:xfrm>
        </p:grpSpPr>
        <p:graphicFrame>
          <p:nvGraphicFramePr>
            <p:cNvPr id="34824" name="对象 153608"/>
            <p:cNvGraphicFramePr>
              <a:graphicFrameLocks noChangeAspect="1"/>
            </p:cNvGraphicFramePr>
            <p:nvPr/>
          </p:nvGraphicFramePr>
          <p:xfrm>
            <a:off x="0" y="0"/>
            <a:ext cx="2125" cy="4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5" imgW="1802765" imgH="355600" progId="">
                    <p:embed/>
                  </p:oleObj>
                </mc:Choice>
                <mc:Fallback>
                  <p:oleObj name="" r:id="rId5" imgW="1802765" imgH="355600" progId="">
                    <p:embed/>
                    <p:pic>
                      <p:nvPicPr>
                        <p:cNvPr id="0" name="图片 321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2125" cy="41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4825" name="组合 153609"/>
            <p:cNvGrpSpPr/>
            <p:nvPr/>
          </p:nvGrpSpPr>
          <p:grpSpPr>
            <a:xfrm>
              <a:off x="964" y="104"/>
              <a:ext cx="816" cy="280"/>
              <a:chOff x="0" y="0"/>
              <a:chExt cx="471" cy="244"/>
            </a:xfrm>
          </p:grpSpPr>
          <p:sp>
            <p:nvSpPr>
              <p:cNvPr id="34826" name="直接连接符 153610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27" name="直接连接符 153611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53613" name="矩形 153612"/>
          <p:cNvSpPr/>
          <p:nvPr/>
        </p:nvSpPr>
        <p:spPr>
          <a:xfrm>
            <a:off x="152400" y="2743200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等线" panose="02010600030101010101" pitchFamily="2" charset="-122"/>
              </a:rPr>
              <a:t>支路电流为：</a:t>
            </a:r>
            <a:endParaRPr lang="zh-CN" altLang="en-US" sz="24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53614" name="对象 153613"/>
          <p:cNvGraphicFramePr>
            <a:graphicFrameLocks noChangeAspect="1"/>
          </p:cNvGraphicFramePr>
          <p:nvPr/>
        </p:nvGraphicFramePr>
        <p:xfrm>
          <a:off x="3516313" y="5842000"/>
          <a:ext cx="209232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1127125" imgH="243205" progId="">
                  <p:embed/>
                </p:oleObj>
              </mc:Choice>
              <mc:Fallback>
                <p:oleObj name="" r:id="rId7" imgW="1127125" imgH="243205" progId="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16313" y="5842000"/>
                        <a:ext cx="2092325" cy="450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15" name="对象 153614"/>
          <p:cNvGraphicFramePr>
            <a:graphicFrameLocks noChangeAspect="1"/>
          </p:cNvGraphicFramePr>
          <p:nvPr/>
        </p:nvGraphicFramePr>
        <p:xfrm>
          <a:off x="1371600" y="3200400"/>
          <a:ext cx="12985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9" imgW="576580" imgH="320040" progId="">
                  <p:embed/>
                </p:oleObj>
              </mc:Choice>
              <mc:Fallback>
                <p:oleObj name="" r:id="rId9" imgW="576580" imgH="320040" progId="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71600" y="3200400"/>
                        <a:ext cx="1298575" cy="719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153615"/>
          <p:cNvGrpSpPr/>
          <p:nvPr/>
        </p:nvGrpSpPr>
        <p:grpSpPr>
          <a:xfrm>
            <a:off x="2667000" y="3416300"/>
            <a:ext cx="2803525" cy="546100"/>
            <a:chOff x="0" y="0"/>
            <a:chExt cx="1766" cy="344"/>
          </a:xfrm>
        </p:grpSpPr>
        <p:graphicFrame>
          <p:nvGraphicFramePr>
            <p:cNvPr id="34832" name="对象 153616"/>
            <p:cNvGraphicFramePr>
              <a:graphicFrameLocks noChangeAspect="1"/>
            </p:cNvGraphicFramePr>
            <p:nvPr/>
          </p:nvGraphicFramePr>
          <p:xfrm>
            <a:off x="0" y="0"/>
            <a:ext cx="1766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1" imgW="1498600" imgH="292100" progId="">
                    <p:embed/>
                  </p:oleObj>
                </mc:Choice>
                <mc:Fallback>
                  <p:oleObj name="" r:id="rId11" imgW="1498600" imgH="292100" progId="">
                    <p:embed/>
                    <p:pic>
                      <p:nvPicPr>
                        <p:cNvPr id="0" name="图片 321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766" cy="3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4833" name="组合 153617"/>
            <p:cNvGrpSpPr/>
            <p:nvPr/>
          </p:nvGrpSpPr>
          <p:grpSpPr>
            <a:xfrm>
              <a:off x="768" y="48"/>
              <a:ext cx="624" cy="280"/>
              <a:chOff x="0" y="0"/>
              <a:chExt cx="471" cy="244"/>
            </a:xfrm>
          </p:grpSpPr>
          <p:sp>
            <p:nvSpPr>
              <p:cNvPr id="34834" name="直接连接符 153618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35" name="直接连接符 153619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53621" name="对象 153620"/>
          <p:cNvGraphicFramePr>
            <a:graphicFrameLocks noChangeAspect="1"/>
          </p:cNvGraphicFramePr>
          <p:nvPr/>
        </p:nvGraphicFramePr>
        <p:xfrm>
          <a:off x="1447800" y="4081463"/>
          <a:ext cx="122237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3" imgW="576580" imgH="320040" progId="">
                  <p:embed/>
                </p:oleObj>
              </mc:Choice>
              <mc:Fallback>
                <p:oleObj name="" r:id="rId13" imgW="576580" imgH="320040" progId="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47800" y="4081463"/>
                        <a:ext cx="1222375" cy="676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组合 153621"/>
          <p:cNvGrpSpPr/>
          <p:nvPr/>
        </p:nvGrpSpPr>
        <p:grpSpPr>
          <a:xfrm>
            <a:off x="2667000" y="4254500"/>
            <a:ext cx="2970213" cy="546100"/>
            <a:chOff x="0" y="0"/>
            <a:chExt cx="1871" cy="344"/>
          </a:xfrm>
        </p:grpSpPr>
        <p:graphicFrame>
          <p:nvGraphicFramePr>
            <p:cNvPr id="34838" name="对象 153622"/>
            <p:cNvGraphicFramePr>
              <a:graphicFrameLocks noChangeAspect="1"/>
            </p:cNvGraphicFramePr>
            <p:nvPr/>
          </p:nvGraphicFramePr>
          <p:xfrm>
            <a:off x="0" y="0"/>
            <a:ext cx="1871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" name="" r:id="rId15" imgW="1587500" imgH="292100" progId="">
                    <p:embed/>
                  </p:oleObj>
                </mc:Choice>
                <mc:Fallback>
                  <p:oleObj name="" r:id="rId15" imgW="1587500" imgH="292100" progId="">
                    <p:embed/>
                    <p:pic>
                      <p:nvPicPr>
                        <p:cNvPr id="0" name="图片 3216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871" cy="3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4839" name="组合 153623"/>
            <p:cNvGrpSpPr/>
            <p:nvPr/>
          </p:nvGrpSpPr>
          <p:grpSpPr>
            <a:xfrm>
              <a:off x="772" y="8"/>
              <a:ext cx="816" cy="280"/>
              <a:chOff x="0" y="0"/>
              <a:chExt cx="471" cy="244"/>
            </a:xfrm>
          </p:grpSpPr>
          <p:sp>
            <p:nvSpPr>
              <p:cNvPr id="34840" name="直接连接符 153624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41" name="直接连接符 153625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53627" name="对象 153626"/>
          <p:cNvGraphicFramePr>
            <a:graphicFrameLocks noChangeAspect="1"/>
          </p:cNvGraphicFramePr>
          <p:nvPr/>
        </p:nvGraphicFramePr>
        <p:xfrm>
          <a:off x="1447800" y="4922838"/>
          <a:ext cx="1916113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17" imgW="909320" imgH="320040" progId="">
                  <p:embed/>
                </p:oleObj>
              </mc:Choice>
              <mc:Fallback>
                <p:oleObj name="" r:id="rId17" imgW="909320" imgH="320040" progId="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447800" y="4922838"/>
                        <a:ext cx="1916113" cy="67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组合 153627"/>
          <p:cNvGrpSpPr/>
          <p:nvPr/>
        </p:nvGrpSpPr>
        <p:grpSpPr>
          <a:xfrm>
            <a:off x="3559175" y="5080000"/>
            <a:ext cx="5170488" cy="546100"/>
            <a:chOff x="0" y="0"/>
            <a:chExt cx="3257" cy="344"/>
          </a:xfrm>
        </p:grpSpPr>
        <p:graphicFrame>
          <p:nvGraphicFramePr>
            <p:cNvPr id="34844" name="对象 153628"/>
            <p:cNvGraphicFramePr>
              <a:graphicFrameLocks noChangeAspect="1"/>
            </p:cNvGraphicFramePr>
            <p:nvPr/>
          </p:nvGraphicFramePr>
          <p:xfrm>
            <a:off x="0" y="0"/>
            <a:ext cx="1601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" name="" r:id="rId19" imgW="1370965" imgH="294640" progId="">
                    <p:embed/>
                  </p:oleObj>
                </mc:Choice>
                <mc:Fallback>
                  <p:oleObj name="" r:id="rId19" imgW="1370965" imgH="294640" progId="">
                    <p:embed/>
                    <p:pic>
                      <p:nvPicPr>
                        <p:cNvPr id="0" name="图片 3214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601" cy="3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4845" name="组合 153629"/>
            <p:cNvGrpSpPr/>
            <p:nvPr/>
          </p:nvGrpSpPr>
          <p:grpSpPr>
            <a:xfrm>
              <a:off x="686" y="48"/>
              <a:ext cx="864" cy="280"/>
              <a:chOff x="0" y="0"/>
              <a:chExt cx="471" cy="244"/>
            </a:xfrm>
          </p:grpSpPr>
          <p:sp>
            <p:nvSpPr>
              <p:cNvPr id="34846" name="直接连接符 153630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47" name="直接连接符 153631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34848" name="对象 153632"/>
            <p:cNvGraphicFramePr>
              <a:graphicFrameLocks noChangeAspect="1"/>
            </p:cNvGraphicFramePr>
            <p:nvPr/>
          </p:nvGraphicFramePr>
          <p:xfrm>
            <a:off x="1550" y="0"/>
            <a:ext cx="1707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" name="" r:id="rId21" imgW="1454785" imgH="293370" progId="">
                    <p:embed/>
                  </p:oleObj>
                </mc:Choice>
                <mc:Fallback>
                  <p:oleObj name="" r:id="rId21" imgW="1454785" imgH="293370" progId="">
                    <p:embed/>
                    <p:pic>
                      <p:nvPicPr>
                        <p:cNvPr id="0" name="图片 3213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550" y="0"/>
                          <a:ext cx="1707" cy="3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4849" name="组合 153633"/>
            <p:cNvGrpSpPr/>
            <p:nvPr/>
          </p:nvGrpSpPr>
          <p:grpSpPr>
            <a:xfrm>
              <a:off x="2318" y="56"/>
              <a:ext cx="816" cy="280"/>
              <a:chOff x="0" y="0"/>
              <a:chExt cx="471" cy="244"/>
            </a:xfrm>
          </p:grpSpPr>
          <p:sp>
            <p:nvSpPr>
              <p:cNvPr id="34850" name="直接连接符 153634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51" name="直接连接符 153635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53636"/>
          <p:cNvGrpSpPr/>
          <p:nvPr/>
        </p:nvGrpSpPr>
        <p:grpSpPr>
          <a:xfrm>
            <a:off x="5715000" y="5765800"/>
            <a:ext cx="2708275" cy="546100"/>
            <a:chOff x="0" y="0"/>
            <a:chExt cx="1706" cy="344"/>
          </a:xfrm>
        </p:grpSpPr>
        <p:graphicFrame>
          <p:nvGraphicFramePr>
            <p:cNvPr id="34853" name="对象 153637"/>
            <p:cNvGraphicFramePr>
              <a:graphicFrameLocks noChangeAspect="1"/>
            </p:cNvGraphicFramePr>
            <p:nvPr/>
          </p:nvGraphicFramePr>
          <p:xfrm>
            <a:off x="0" y="0"/>
            <a:ext cx="1706" cy="3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" name="" r:id="rId23" imgW="1454785" imgH="293370" progId="">
                    <p:embed/>
                  </p:oleObj>
                </mc:Choice>
                <mc:Fallback>
                  <p:oleObj name="" r:id="rId23" imgW="1454785" imgH="293370" progId="">
                    <p:embed/>
                    <p:pic>
                      <p:nvPicPr>
                        <p:cNvPr id="0" name="图片 3224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706" cy="3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4854" name="组合 153638"/>
            <p:cNvGrpSpPr/>
            <p:nvPr/>
          </p:nvGrpSpPr>
          <p:grpSpPr>
            <a:xfrm>
              <a:off x="690" y="8"/>
              <a:ext cx="816" cy="280"/>
              <a:chOff x="0" y="0"/>
              <a:chExt cx="471" cy="244"/>
            </a:xfrm>
          </p:grpSpPr>
          <p:sp>
            <p:nvSpPr>
              <p:cNvPr id="34855" name="直接连接符 153639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56" name="直接连接符 153640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4857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3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3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3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3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矩形 155649"/>
          <p:cNvSpPr/>
          <p:nvPr/>
        </p:nvSpPr>
        <p:spPr>
          <a:xfrm>
            <a:off x="250825" y="260350"/>
            <a:ext cx="2632075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r>
              <a:rPr lang="zh-CN" altLang="en-US" sz="3200" dirty="0">
                <a:solidFill>
                  <a:srgbClr val="FF0000"/>
                </a:solidFill>
                <a:latin typeface="Tahoma" panose="020B0604030504040204" pitchFamily="34" charset="0"/>
                <a:ea typeface="等线" panose="02010600030101010101" pitchFamily="2" charset="-122"/>
              </a:rPr>
              <a:t>（二）结点电压法</a:t>
            </a:r>
            <a:endParaRPr lang="zh-CN" altLang="en-US" sz="3200" dirty="0">
              <a:solidFill>
                <a:srgbClr val="FF0000"/>
              </a:solidFill>
              <a:latin typeface="Tahoma" panose="020B0604030504040204" pitchFamily="34" charset="0"/>
              <a:ea typeface="等线" panose="02010600030101010101" pitchFamily="2" charset="-122"/>
            </a:endParaRPr>
          </a:p>
        </p:txBody>
      </p:sp>
      <p:sp>
        <p:nvSpPr>
          <p:cNvPr id="35842" name="矩形 155650"/>
          <p:cNvSpPr/>
          <p:nvPr/>
        </p:nvSpPr>
        <p:spPr>
          <a:xfrm>
            <a:off x="0" y="26463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sz="24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35843" name="组合 155651"/>
          <p:cNvGrpSpPr/>
          <p:nvPr/>
        </p:nvGrpSpPr>
        <p:grpSpPr>
          <a:xfrm>
            <a:off x="0" y="1341438"/>
            <a:ext cx="5003800" cy="3613150"/>
            <a:chOff x="0" y="0"/>
            <a:chExt cx="3334" cy="2407"/>
          </a:xfrm>
        </p:grpSpPr>
        <p:graphicFrame>
          <p:nvGraphicFramePr>
            <p:cNvPr id="35844" name="对象 155652"/>
            <p:cNvGraphicFramePr>
              <a:graphicFrameLocks noChangeAspect="1"/>
            </p:cNvGraphicFramePr>
            <p:nvPr/>
          </p:nvGraphicFramePr>
          <p:xfrm>
            <a:off x="0" y="0"/>
            <a:ext cx="3334" cy="24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2908300" imgH="2108200" progId="Visio.Drawing.11">
                    <p:embed/>
                  </p:oleObj>
                </mc:Choice>
                <mc:Fallback>
                  <p:oleObj name="" r:id="rId1" imgW="2908300" imgH="2108200" progId="Visio.Drawing.11">
                    <p:embed/>
                    <p:pic>
                      <p:nvPicPr>
                        <p:cNvPr id="0" name="图片 3211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3334" cy="24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45" name="椭圆 155653"/>
            <p:cNvSpPr/>
            <p:nvPr/>
          </p:nvSpPr>
          <p:spPr>
            <a:xfrm>
              <a:off x="1655" y="2146"/>
              <a:ext cx="258" cy="258"/>
            </a:xfrm>
            <a:prstGeom prst="ellipse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/>
              <a:r>
                <a: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0</a:t>
              </a:r>
              <a:endPara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35846" name="矩形 155654"/>
            <p:cNvSpPr/>
            <p:nvPr/>
          </p:nvSpPr>
          <p:spPr>
            <a:xfrm>
              <a:off x="452" y="1023"/>
              <a:ext cx="326" cy="3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①</a:t>
              </a:r>
              <a:endPara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35847" name="矩形 155655"/>
            <p:cNvSpPr/>
            <p:nvPr/>
          </p:nvSpPr>
          <p:spPr>
            <a:xfrm>
              <a:off x="1224" y="987"/>
              <a:ext cx="327" cy="3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②</a:t>
              </a:r>
              <a:endPara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35848" name="矩形 155656"/>
            <p:cNvSpPr/>
            <p:nvPr/>
          </p:nvSpPr>
          <p:spPr>
            <a:xfrm>
              <a:off x="2221" y="952"/>
              <a:ext cx="341" cy="3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③</a:t>
              </a:r>
              <a:endPara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sp>
        <p:nvSpPr>
          <p:cNvPr id="155658" name="矩形 155657"/>
          <p:cNvSpPr/>
          <p:nvPr/>
        </p:nvSpPr>
        <p:spPr>
          <a:xfrm>
            <a:off x="4787900" y="1916113"/>
            <a:ext cx="13319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结点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： 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新宋体" panose="02010609030101010101" charset="-122"/>
            </a:endParaRPr>
          </a:p>
        </p:txBody>
      </p:sp>
      <p:pic>
        <p:nvPicPr>
          <p:cNvPr id="155659" name="图片 15565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tretch>
            <a:fillRect/>
          </a:stretch>
        </p:blipFill>
        <p:spPr>
          <a:xfrm>
            <a:off x="6227763" y="1855788"/>
            <a:ext cx="2019300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5660" name="矩形 155659"/>
          <p:cNvSpPr/>
          <p:nvPr/>
        </p:nvSpPr>
        <p:spPr>
          <a:xfrm>
            <a:off x="4787900" y="2565400"/>
            <a:ext cx="13319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结点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2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： 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新宋体" panose="02010609030101010101" charset="-122"/>
            </a:endParaRPr>
          </a:p>
        </p:txBody>
      </p:sp>
      <p:pic>
        <p:nvPicPr>
          <p:cNvPr id="155661" name="图片 15566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tretch>
            <a:fillRect/>
          </a:stretch>
        </p:blipFill>
        <p:spPr>
          <a:xfrm>
            <a:off x="4859338" y="2924175"/>
            <a:ext cx="4067175" cy="855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5662" name="矩形 155661"/>
          <p:cNvSpPr/>
          <p:nvPr/>
        </p:nvSpPr>
        <p:spPr>
          <a:xfrm>
            <a:off x="4787900" y="3860800"/>
            <a:ext cx="1331913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结点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3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： 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新宋体" panose="02010609030101010101" charset="-122"/>
            </a:endParaRPr>
          </a:p>
        </p:txBody>
      </p:sp>
      <p:pic>
        <p:nvPicPr>
          <p:cNvPr id="155663" name="图片 15566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tretch>
            <a:fillRect/>
          </a:stretch>
        </p:blipFill>
        <p:spPr>
          <a:xfrm>
            <a:off x="4770438" y="4292600"/>
            <a:ext cx="4373562" cy="1017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5664" name="文本框 155663"/>
          <p:cNvSpPr txBox="1"/>
          <p:nvPr/>
        </p:nvSpPr>
        <p:spPr>
          <a:xfrm>
            <a:off x="250825" y="5734050"/>
            <a:ext cx="1409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Tahoma" panose="020B0604030504040204" pitchFamily="34" charset="0"/>
                <a:ea typeface="等线" panose="02010600030101010101" pitchFamily="2" charset="-122"/>
              </a:rPr>
              <a:t>整理得：</a:t>
            </a:r>
            <a:endParaRPr lang="zh-CN" altLang="en-US" sz="2400" dirty="0">
              <a:solidFill>
                <a:srgbClr val="000000"/>
              </a:solidFill>
              <a:latin typeface="Tahoma" panose="020B0604030504040204" pitchFamily="34" charset="0"/>
              <a:ea typeface="等线" panose="02010600030101010101" pitchFamily="2" charset="-122"/>
            </a:endParaRPr>
          </a:p>
        </p:txBody>
      </p:sp>
      <p:pic>
        <p:nvPicPr>
          <p:cNvPr id="155665" name="图片 15566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tretch>
            <a:fillRect/>
          </a:stretch>
        </p:blipFill>
        <p:spPr>
          <a:xfrm>
            <a:off x="5292725" y="5445125"/>
            <a:ext cx="3816350" cy="1223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5666" name="文本框 155665"/>
          <p:cNvSpPr txBox="1"/>
          <p:nvPr/>
        </p:nvSpPr>
        <p:spPr>
          <a:xfrm>
            <a:off x="4621213" y="5708650"/>
            <a:ext cx="11033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Tahoma" panose="020B0604030504040204" pitchFamily="34" charset="0"/>
                <a:ea typeface="等线" panose="02010600030101010101" pitchFamily="2" charset="-122"/>
              </a:rPr>
              <a:t>解得：</a:t>
            </a:r>
            <a:endParaRPr lang="zh-CN" altLang="en-US" sz="2400" dirty="0">
              <a:solidFill>
                <a:srgbClr val="000000"/>
              </a:solidFill>
              <a:latin typeface="Tahoma" panose="020B0604030504040204" pitchFamily="34" charset="0"/>
              <a:ea typeface="等线" panose="02010600030101010101" pitchFamily="2" charset="-122"/>
            </a:endParaRPr>
          </a:p>
        </p:txBody>
      </p:sp>
      <p:sp>
        <p:nvSpPr>
          <p:cNvPr id="35858" name="矩形 155666"/>
          <p:cNvSpPr/>
          <p:nvPr/>
        </p:nvSpPr>
        <p:spPr>
          <a:xfrm>
            <a:off x="0" y="332263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sz="24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aphicFrame>
        <p:nvGraphicFramePr>
          <p:cNvPr id="155668" name="对象 155667"/>
          <p:cNvGraphicFramePr>
            <a:graphicFrameLocks noChangeAspect="1"/>
          </p:cNvGraphicFramePr>
          <p:nvPr/>
        </p:nvGraphicFramePr>
        <p:xfrm>
          <a:off x="1547813" y="5445125"/>
          <a:ext cx="2301875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7" imgW="1259205" imgH="304800" progId="">
                  <p:embed/>
                </p:oleObj>
              </mc:Choice>
              <mc:Fallback>
                <p:oleObj name="" r:id="rId7" imgW="1259205" imgH="304800" progId="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47813" y="5445125"/>
                        <a:ext cx="2301875" cy="550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60" name="矩形 155668"/>
          <p:cNvSpPr/>
          <p:nvPr/>
        </p:nvSpPr>
        <p:spPr>
          <a:xfrm>
            <a:off x="0" y="332263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sz="24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aphicFrame>
        <p:nvGraphicFramePr>
          <p:cNvPr id="155670" name="对象 155669"/>
          <p:cNvGraphicFramePr>
            <a:graphicFrameLocks noChangeAspect="1"/>
          </p:cNvGraphicFramePr>
          <p:nvPr/>
        </p:nvGraphicFramePr>
        <p:xfrm>
          <a:off x="1547813" y="6092825"/>
          <a:ext cx="22637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9" imgW="1284605" imgH="304800" progId="">
                  <p:embed/>
                </p:oleObj>
              </mc:Choice>
              <mc:Fallback>
                <p:oleObj name="" r:id="rId9" imgW="1284605" imgH="304800" progId="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47813" y="6092825"/>
                        <a:ext cx="2263775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2" name="对象 155670"/>
          <p:cNvGraphicFramePr/>
          <p:nvPr/>
        </p:nvGraphicFramePr>
        <p:xfrm>
          <a:off x="1955800" y="771525"/>
          <a:ext cx="1935163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1" imgW="1933575" imgH="695325" progId="PBrush">
                  <p:embed/>
                </p:oleObj>
              </mc:Choice>
              <mc:Fallback>
                <p:oleObj name="" r:id="rId11" imgW="1933575" imgH="695325" progId="PBrush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55800" y="771525"/>
                        <a:ext cx="1935163" cy="695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63" name="文本框 155671"/>
          <p:cNvSpPr txBox="1"/>
          <p:nvPr/>
        </p:nvSpPr>
        <p:spPr>
          <a:xfrm>
            <a:off x="939800" y="849313"/>
            <a:ext cx="1917700" cy="5794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等线" panose="02010600030101010101" pitchFamily="2" charset="-122"/>
              </a:rPr>
              <a:t>如图，</a:t>
            </a:r>
            <a:endParaRPr lang="zh-CN" altLang="en-US" sz="32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5864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5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5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5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5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55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5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5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55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55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55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5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8" grpId="0"/>
      <p:bldP spid="155660" grpId="0"/>
      <p:bldP spid="155662" grpId="0"/>
      <p:bldP spid="155664" grpId="0"/>
      <p:bldP spid="15566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文本框 156673"/>
          <p:cNvSpPr txBox="1"/>
          <p:nvPr/>
        </p:nvSpPr>
        <p:spPr>
          <a:xfrm>
            <a:off x="395288" y="2405063"/>
            <a:ext cx="4113212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Tahoma" panose="020B0604030504040204" pitchFamily="34" charset="0"/>
                <a:ea typeface="等线" panose="02010600030101010101" pitchFamily="2" charset="-122"/>
              </a:rPr>
              <a:t>解方程可采用行列式法：</a:t>
            </a:r>
            <a:endParaRPr lang="zh-CN" altLang="en-US" sz="2400" dirty="0">
              <a:solidFill>
                <a:srgbClr val="000000"/>
              </a:solidFill>
              <a:latin typeface="Tahoma" panose="020B0604030504040204" pitchFamily="34" charset="0"/>
              <a:ea typeface="等线" panose="02010600030101010101" pitchFamily="2" charset="-122"/>
            </a:endParaRPr>
          </a:p>
        </p:txBody>
      </p:sp>
      <p:graphicFrame>
        <p:nvGraphicFramePr>
          <p:cNvPr id="156675" name="对象 156674"/>
          <p:cNvGraphicFramePr>
            <a:graphicFrameLocks noChangeAspect="1"/>
          </p:cNvGraphicFramePr>
          <p:nvPr/>
        </p:nvGraphicFramePr>
        <p:xfrm>
          <a:off x="611188" y="3213100"/>
          <a:ext cx="3744912" cy="228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828800" imgH="1117600" progId="">
                  <p:embed/>
                </p:oleObj>
              </mc:Choice>
              <mc:Fallback>
                <p:oleObj name="" r:id="rId1" imgW="1828800" imgH="1117600" progId="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11188" y="3213100"/>
                        <a:ext cx="3744912" cy="2289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6" name="对象 156675"/>
          <p:cNvGraphicFramePr>
            <a:graphicFrameLocks noChangeAspect="1"/>
          </p:cNvGraphicFramePr>
          <p:nvPr/>
        </p:nvGraphicFramePr>
        <p:xfrm>
          <a:off x="4932363" y="3213100"/>
          <a:ext cx="3744912" cy="228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828800" imgH="1117600" progId="">
                  <p:embed/>
                </p:oleObj>
              </mc:Choice>
              <mc:Fallback>
                <p:oleObj name="" r:id="rId3" imgW="1828800" imgH="1117600" progId="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32363" y="3213100"/>
                        <a:ext cx="3744912" cy="2289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868" name="组合 156676"/>
          <p:cNvGrpSpPr>
            <a:grpSpLocks noChangeAspect="1"/>
          </p:cNvGrpSpPr>
          <p:nvPr/>
        </p:nvGrpSpPr>
        <p:grpSpPr>
          <a:xfrm>
            <a:off x="2411413" y="549275"/>
            <a:ext cx="3241675" cy="1439863"/>
            <a:chOff x="0" y="0"/>
            <a:chExt cx="1815" cy="715"/>
          </a:xfrm>
        </p:grpSpPr>
        <p:graphicFrame>
          <p:nvGraphicFramePr>
            <p:cNvPr id="36869" name="对象 156677"/>
            <p:cNvGraphicFramePr>
              <a:graphicFrameLocks noChangeAspect="1"/>
            </p:cNvGraphicFramePr>
            <p:nvPr/>
          </p:nvGraphicFramePr>
          <p:xfrm>
            <a:off x="0" y="0"/>
            <a:ext cx="1815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5" imgW="1259205" imgH="304800" progId="">
                    <p:embed/>
                  </p:oleObj>
                </mc:Choice>
                <mc:Fallback>
                  <p:oleObj name="" r:id="rId5" imgW="1259205" imgH="304800" progId="">
                    <p:embed/>
                    <p:pic>
                      <p:nvPicPr>
                        <p:cNvPr id="0" name="图片 325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815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70" name="对象 156678"/>
            <p:cNvGraphicFramePr>
              <a:graphicFrameLocks noChangeAspect="1"/>
            </p:cNvGraphicFramePr>
            <p:nvPr/>
          </p:nvGraphicFramePr>
          <p:xfrm>
            <a:off x="0" y="408"/>
            <a:ext cx="1807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7" imgW="1284605" imgH="304800" progId="">
                    <p:embed/>
                  </p:oleObj>
                </mc:Choice>
                <mc:Fallback>
                  <p:oleObj name="" r:id="rId7" imgW="1284605" imgH="304800" progId="">
                    <p:embed/>
                    <p:pic>
                      <p:nvPicPr>
                        <p:cNvPr id="0" name="图片 324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0" y="408"/>
                          <a:ext cx="1807" cy="3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6871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89" name="对象 157697"/>
          <p:cNvGraphicFramePr>
            <a:graphicFrameLocks noChangeAspect="1"/>
          </p:cNvGraphicFramePr>
          <p:nvPr/>
        </p:nvGraphicFramePr>
        <p:xfrm>
          <a:off x="755650" y="476250"/>
          <a:ext cx="3744913" cy="228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828800" imgH="1117600" progId="">
                  <p:embed/>
                </p:oleObj>
              </mc:Choice>
              <mc:Fallback>
                <p:oleObj name="" r:id="rId1" imgW="1828800" imgH="1117600" progId="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476250"/>
                        <a:ext cx="3744913" cy="2289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0" name="对象 157698"/>
          <p:cNvGraphicFramePr>
            <a:graphicFrameLocks noChangeAspect="1"/>
          </p:cNvGraphicFramePr>
          <p:nvPr/>
        </p:nvGraphicFramePr>
        <p:xfrm>
          <a:off x="755650" y="3357563"/>
          <a:ext cx="3744913" cy="228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828800" imgH="1117600" progId="">
                  <p:embed/>
                </p:oleObj>
              </mc:Choice>
              <mc:Fallback>
                <p:oleObj name="" r:id="rId3" imgW="1828800" imgH="1117600" progId="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3357563"/>
                        <a:ext cx="3744913" cy="2289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00" name="对象 157699"/>
          <p:cNvGraphicFramePr>
            <a:graphicFrameLocks noChangeAspect="1"/>
          </p:cNvGraphicFramePr>
          <p:nvPr/>
        </p:nvGraphicFramePr>
        <p:xfrm>
          <a:off x="4500563" y="1125538"/>
          <a:ext cx="2709862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331595" imgH="473710" progId="">
                  <p:embed/>
                </p:oleObj>
              </mc:Choice>
              <mc:Fallback>
                <p:oleObj name="" r:id="rId5" imgW="1331595" imgH="473710" progId="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00563" y="1125538"/>
                        <a:ext cx="2709862" cy="963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01" name="对象 157700"/>
          <p:cNvGraphicFramePr>
            <a:graphicFrameLocks noChangeAspect="1"/>
          </p:cNvGraphicFramePr>
          <p:nvPr/>
        </p:nvGraphicFramePr>
        <p:xfrm>
          <a:off x="4500563" y="4005263"/>
          <a:ext cx="2738437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344930" imgH="473710" progId="">
                  <p:embed/>
                </p:oleObj>
              </mc:Choice>
              <mc:Fallback>
                <p:oleObj name="" r:id="rId7" imgW="1344930" imgH="473710" progId="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00563" y="4005263"/>
                        <a:ext cx="2738437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矩形 162817"/>
          <p:cNvSpPr/>
          <p:nvPr/>
        </p:nvSpPr>
        <p:spPr>
          <a:xfrm>
            <a:off x="323850" y="128588"/>
            <a:ext cx="4264025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r>
              <a:rPr lang="zh-CN" altLang="en-US" sz="3200" dirty="0">
                <a:solidFill>
                  <a:srgbClr val="FF0000"/>
                </a:solidFill>
                <a:latin typeface="Tahoma" panose="020B0604030504040204" pitchFamily="34" charset="0"/>
                <a:ea typeface="等线" panose="02010600030101010101" pitchFamily="2" charset="-122"/>
              </a:rPr>
              <a:t>（三）戴维宁等效电路</a:t>
            </a:r>
            <a:endParaRPr lang="zh-CN" altLang="en-US" sz="3200" dirty="0">
              <a:solidFill>
                <a:srgbClr val="FF0000"/>
              </a:solidFill>
              <a:latin typeface="Tahoma" panose="020B0604030504040204" pitchFamily="34" charset="0"/>
              <a:ea typeface="等线" panose="02010600030101010101" pitchFamily="2" charset="-122"/>
            </a:endParaRPr>
          </a:p>
        </p:txBody>
      </p:sp>
      <p:graphicFrame>
        <p:nvGraphicFramePr>
          <p:cNvPr id="38914" name="对象 162818"/>
          <p:cNvGraphicFramePr>
            <a:graphicFrameLocks noChangeAspect="1"/>
          </p:cNvGraphicFramePr>
          <p:nvPr/>
        </p:nvGraphicFramePr>
        <p:xfrm>
          <a:off x="1908175" y="1125538"/>
          <a:ext cx="4464050" cy="267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748155" imgH="1049020" progId="Visio.Drawing.11">
                  <p:embed/>
                </p:oleObj>
              </mc:Choice>
              <mc:Fallback>
                <p:oleObj name="" r:id="rId1" imgW="1748155" imgH="1049020" progId="Visio.Drawing.11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8175" y="1125538"/>
                        <a:ext cx="4464050" cy="2671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5" name="文本框 162819"/>
          <p:cNvSpPr txBox="1"/>
          <p:nvPr/>
        </p:nvSpPr>
        <p:spPr>
          <a:xfrm>
            <a:off x="179388" y="765175"/>
            <a:ext cx="54737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求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Z</a:t>
            </a:r>
            <a:r>
              <a:rPr lang="en-US" altLang="zh-CN" sz="24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L</a:t>
            </a: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新宋体" panose="02010609030101010101" charset="-122"/>
              </a:rPr>
              <a:t>两端的戴维宁等效电路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新宋体" panose="02010609030101010101" charset="-122"/>
            </a:endParaRPr>
          </a:p>
        </p:txBody>
      </p:sp>
      <p:sp>
        <p:nvSpPr>
          <p:cNvPr id="162821" name="矩形 162820"/>
          <p:cNvSpPr/>
          <p:nvPr/>
        </p:nvSpPr>
        <p:spPr>
          <a:xfrm>
            <a:off x="323850" y="4005263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Tahoma" panose="020B0604030504040204" pitchFamily="34" charset="0"/>
                <a:ea typeface="等线" panose="02010600030101010101" pitchFamily="2" charset="-122"/>
              </a:rPr>
              <a:t>电阻与电感并联的阻抗为：</a:t>
            </a:r>
            <a:endParaRPr lang="zh-CN" altLang="en-US" sz="2400" dirty="0">
              <a:solidFill>
                <a:srgbClr val="000000"/>
              </a:solidFill>
              <a:latin typeface="Tahoma" panose="020B0604030504040204" pitchFamily="34" charset="0"/>
              <a:ea typeface="等线" panose="02010600030101010101" pitchFamily="2" charset="-122"/>
            </a:endParaRPr>
          </a:p>
        </p:txBody>
      </p:sp>
      <p:pic>
        <p:nvPicPr>
          <p:cNvPr id="162822" name="图片 16282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tretch>
            <a:fillRect/>
          </a:stretch>
        </p:blipFill>
        <p:spPr>
          <a:xfrm>
            <a:off x="1979613" y="5589588"/>
            <a:ext cx="4392612" cy="876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2823" name="图片 16282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tretch>
            <a:fillRect/>
          </a:stretch>
        </p:blipFill>
        <p:spPr>
          <a:xfrm>
            <a:off x="1908175" y="4581525"/>
            <a:ext cx="5832475" cy="1079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2824" name="矩形 162823"/>
          <p:cNvSpPr/>
          <p:nvPr/>
        </p:nvSpPr>
        <p:spPr>
          <a:xfrm>
            <a:off x="1633538" y="5805488"/>
            <a:ext cx="4905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Tahoma" panose="020B0604030504040204" pitchFamily="34" charset="0"/>
                <a:ea typeface="等线" panose="02010600030101010101" pitchFamily="2" charset="-122"/>
              </a:rPr>
              <a:t>∴</a:t>
            </a:r>
            <a:endParaRPr lang="zh-CN" altLang="en-US" sz="2400" dirty="0">
              <a:solidFill>
                <a:srgbClr val="000000"/>
              </a:solidFill>
              <a:latin typeface="Tahoma" panose="020B0604030504040204" pitchFamily="34" charset="0"/>
              <a:ea typeface="等线" panose="02010600030101010101" pitchFamily="2" charset="-122"/>
            </a:endParaRPr>
          </a:p>
        </p:txBody>
      </p:sp>
      <p:sp>
        <p:nvSpPr>
          <p:cNvPr id="3892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1" grpId="0"/>
      <p:bldP spid="1628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7" name="对象 163841"/>
          <p:cNvGraphicFramePr>
            <a:graphicFrameLocks noChangeAspect="1"/>
          </p:cNvGraphicFramePr>
          <p:nvPr/>
        </p:nvGraphicFramePr>
        <p:xfrm>
          <a:off x="2484438" y="-249237"/>
          <a:ext cx="5915025" cy="348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901190" imgH="1395095" progId="Visio.Drawing.11">
                  <p:embed/>
                </p:oleObj>
              </mc:Choice>
              <mc:Fallback>
                <p:oleObj name="" r:id="rId1" imgW="1901190" imgH="1395095" progId="Visio.Drawing.11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484438" y="-249237"/>
                        <a:ext cx="5915025" cy="3484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8" name="矩形 163842"/>
          <p:cNvSpPr/>
          <p:nvPr/>
        </p:nvSpPr>
        <p:spPr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sz="24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2" name="组合 163843"/>
          <p:cNvGrpSpPr>
            <a:grpSpLocks noChangeAspect="1"/>
          </p:cNvGrpSpPr>
          <p:nvPr/>
        </p:nvGrpSpPr>
        <p:grpSpPr>
          <a:xfrm>
            <a:off x="900113" y="3305175"/>
            <a:ext cx="7388225" cy="696913"/>
            <a:chOff x="0" y="0"/>
            <a:chExt cx="4654" cy="439"/>
          </a:xfrm>
        </p:grpSpPr>
        <p:graphicFrame>
          <p:nvGraphicFramePr>
            <p:cNvPr id="39940" name="对象 163844"/>
            <p:cNvGraphicFramePr>
              <a:graphicFrameLocks noChangeAspect="1"/>
            </p:cNvGraphicFramePr>
            <p:nvPr/>
          </p:nvGraphicFramePr>
          <p:xfrm>
            <a:off x="0" y="15"/>
            <a:ext cx="4654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2566670" imgH="304800" progId="">
                    <p:embed/>
                  </p:oleObj>
                </mc:Choice>
                <mc:Fallback>
                  <p:oleObj name="" r:id="rId3" imgW="2566670" imgH="304800" progId="">
                    <p:embed/>
                    <p:pic>
                      <p:nvPicPr>
                        <p:cNvPr id="0" name="图片 325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0" y="15"/>
                          <a:ext cx="4654" cy="4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1" name="对象 163845"/>
            <p:cNvGraphicFramePr>
              <a:graphicFrameLocks noChangeAspect="1"/>
            </p:cNvGraphicFramePr>
            <p:nvPr/>
          </p:nvGraphicFramePr>
          <p:xfrm>
            <a:off x="2102" y="0"/>
            <a:ext cx="574" cy="4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5" imgW="431800" imgH="172720" progId="Visio.Drawing.11">
                    <p:embed/>
                  </p:oleObj>
                </mc:Choice>
                <mc:Fallback>
                  <p:oleObj name="" r:id="rId5" imgW="431800" imgH="172720" progId="Visio.Drawing.11">
                    <p:embed/>
                    <p:pic>
                      <p:nvPicPr>
                        <p:cNvPr id="0" name="图片 325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102" y="0"/>
                          <a:ext cx="574" cy="42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2" name="对象 163846"/>
            <p:cNvGraphicFramePr>
              <a:graphicFrameLocks noChangeAspect="1"/>
            </p:cNvGraphicFramePr>
            <p:nvPr/>
          </p:nvGraphicFramePr>
          <p:xfrm>
            <a:off x="3220" y="66"/>
            <a:ext cx="363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7" imgW="431800" imgH="172720" progId="Visio.Drawing.11">
                    <p:embed/>
                  </p:oleObj>
                </mc:Choice>
                <mc:Fallback>
                  <p:oleObj name="" r:id="rId7" imgW="431800" imgH="172720" progId="Visio.Drawing.11">
                    <p:embed/>
                    <p:pic>
                      <p:nvPicPr>
                        <p:cNvPr id="0" name="图片 325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220" y="66"/>
                          <a:ext cx="363" cy="31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43" name="对象 163847"/>
            <p:cNvGraphicFramePr>
              <a:graphicFrameLocks noChangeAspect="1"/>
            </p:cNvGraphicFramePr>
            <p:nvPr/>
          </p:nvGraphicFramePr>
          <p:xfrm>
            <a:off x="4173" y="60"/>
            <a:ext cx="454" cy="3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8" imgW="431800" imgH="172720" progId="Visio.Drawing.11">
                    <p:embed/>
                  </p:oleObj>
                </mc:Choice>
                <mc:Fallback>
                  <p:oleObj name="" r:id="rId8" imgW="431800" imgH="172720" progId="Visio.Drawing.11">
                    <p:embed/>
                    <p:pic>
                      <p:nvPicPr>
                        <p:cNvPr id="0" name="图片 325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173" y="60"/>
                          <a:ext cx="454" cy="33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3849" name="矩形 163848"/>
          <p:cNvSpPr/>
          <p:nvPr/>
        </p:nvSpPr>
        <p:spPr>
          <a:xfrm>
            <a:off x="395288" y="3933825"/>
            <a:ext cx="26352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</a:rPr>
              <a:t>戴维宁等效电路：</a:t>
            </a:r>
            <a:endParaRPr lang="zh-CN" altLang="en-US" sz="2400" dirty="0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graphicFrame>
        <p:nvGraphicFramePr>
          <p:cNvPr id="163850" name="对象 163849"/>
          <p:cNvGraphicFramePr>
            <a:graphicFrameLocks noChangeAspect="1"/>
          </p:cNvGraphicFramePr>
          <p:nvPr/>
        </p:nvGraphicFramePr>
        <p:xfrm>
          <a:off x="2627313" y="4149725"/>
          <a:ext cx="3600450" cy="252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9" imgW="1111885" imgH="779780" progId="Visio.Drawing.11">
                  <p:embed/>
                </p:oleObj>
              </mc:Choice>
              <mc:Fallback>
                <p:oleObj name="" r:id="rId9" imgW="1111885" imgH="779780" progId="Visio.Drawing.11">
                  <p:embed/>
                  <p:pic>
                    <p:nvPicPr>
                      <p:cNvPr id="0" name="图片 325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27313" y="4149725"/>
                        <a:ext cx="3600450" cy="2525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6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66913"/>
          <p:cNvGrpSpPr/>
          <p:nvPr/>
        </p:nvGrpSpPr>
        <p:grpSpPr>
          <a:xfrm>
            <a:off x="904875" y="663575"/>
            <a:ext cx="8239125" cy="1252538"/>
            <a:chOff x="0" y="0"/>
            <a:chExt cx="5190" cy="789"/>
          </a:xfrm>
        </p:grpSpPr>
        <p:graphicFrame>
          <p:nvGraphicFramePr>
            <p:cNvPr id="40962" name="对象 166914"/>
            <p:cNvGraphicFramePr>
              <a:graphicFrameLocks noChangeAspect="1"/>
            </p:cNvGraphicFramePr>
            <p:nvPr/>
          </p:nvGraphicFramePr>
          <p:xfrm>
            <a:off x="0" y="0"/>
            <a:ext cx="5190" cy="7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4747895" imgH="723900" progId="">
                    <p:embed/>
                  </p:oleObj>
                </mc:Choice>
                <mc:Fallback>
                  <p:oleObj name="" r:id="rId1" imgW="4747895" imgH="723900" progId="">
                    <p:embed/>
                    <p:pic>
                      <p:nvPicPr>
                        <p:cNvPr id="0" name="图片 3251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5190" cy="7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0963" name="组合 166915"/>
            <p:cNvGrpSpPr/>
            <p:nvPr/>
          </p:nvGrpSpPr>
          <p:grpSpPr>
            <a:xfrm>
              <a:off x="1052" y="48"/>
              <a:ext cx="384" cy="292"/>
              <a:chOff x="0" y="0"/>
              <a:chExt cx="471" cy="244"/>
            </a:xfrm>
          </p:grpSpPr>
          <p:sp>
            <p:nvSpPr>
              <p:cNvPr id="40964" name="直接连接符 166916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65" name="直接连接符 166917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66919" name="文本框 166918"/>
          <p:cNvSpPr txBox="1"/>
          <p:nvPr/>
        </p:nvSpPr>
        <p:spPr>
          <a:xfrm>
            <a:off x="4891088" y="1700213"/>
            <a:ext cx="1409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/>
          <a:lstStyle/>
          <a:p>
            <a:r>
              <a:rPr lang="zh-CN" altLang="en-US" sz="2400" dirty="0">
                <a:solidFill>
                  <a:srgbClr val="003399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电阻变换</a:t>
            </a:r>
            <a:endParaRPr lang="zh-CN" altLang="en-US" sz="2400" dirty="0">
              <a:solidFill>
                <a:srgbClr val="003399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66920" name="矩形 166919"/>
          <p:cNvSpPr/>
          <p:nvPr/>
        </p:nvSpPr>
        <p:spPr>
          <a:xfrm>
            <a:off x="4249738" y="1614488"/>
            <a:ext cx="89852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解：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66921" name="文本框 166920"/>
          <p:cNvSpPr txBox="1"/>
          <p:nvPr/>
        </p:nvSpPr>
        <p:spPr>
          <a:xfrm>
            <a:off x="260350" y="811213"/>
            <a:ext cx="5667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例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.</a:t>
            </a: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66922" name="对象 166921"/>
          <p:cNvGraphicFramePr>
            <a:graphicFrameLocks noChangeAspect="1"/>
          </p:cNvGraphicFramePr>
          <p:nvPr/>
        </p:nvGraphicFramePr>
        <p:xfrm>
          <a:off x="152400" y="1677988"/>
          <a:ext cx="3960813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" imgW="3965575" imgH="2038985" progId="Visio.Drawing.11">
                  <p:embed/>
                </p:oleObj>
              </mc:Choice>
              <mc:Fallback>
                <p:oleObj name="" r:id="rId3" imgW="3965575" imgH="2038985" progId="Visio.Drawing.11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1677988"/>
                        <a:ext cx="3960813" cy="2038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23" name="对象 166922"/>
          <p:cNvGraphicFramePr>
            <a:graphicFrameLocks noChangeAspect="1"/>
          </p:cNvGraphicFramePr>
          <p:nvPr/>
        </p:nvGraphicFramePr>
        <p:xfrm>
          <a:off x="381000" y="3922713"/>
          <a:ext cx="2843213" cy="245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5" imgW="2849880" imgH="2456815" progId="Visio.Drawing.11">
                  <p:embed/>
                </p:oleObj>
              </mc:Choice>
              <mc:Fallback>
                <p:oleObj name="" r:id="rId5" imgW="2849880" imgH="2456815" progId="Visio.Drawing.11">
                  <p:embed/>
                  <p:pic>
                    <p:nvPicPr>
                      <p:cNvPr id="0" name="图片 326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3922713"/>
                        <a:ext cx="2843213" cy="2459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24" name="对象 166923"/>
          <p:cNvGraphicFramePr>
            <a:graphicFrameLocks noChangeAspect="1"/>
          </p:cNvGraphicFramePr>
          <p:nvPr/>
        </p:nvGraphicFramePr>
        <p:xfrm>
          <a:off x="4244975" y="2039938"/>
          <a:ext cx="296545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7" imgW="1612900" imgH="520700" progId="">
                  <p:embed/>
                </p:oleObj>
              </mc:Choice>
              <mc:Fallback>
                <p:oleObj name="" r:id="rId7" imgW="1612900" imgH="520700" progId="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44975" y="2039938"/>
                        <a:ext cx="2965450" cy="955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25" name="对象 166924"/>
          <p:cNvGraphicFramePr>
            <a:graphicFrameLocks noChangeAspect="1"/>
          </p:cNvGraphicFramePr>
          <p:nvPr/>
        </p:nvGraphicFramePr>
        <p:xfrm>
          <a:off x="7239000" y="2282825"/>
          <a:ext cx="155575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9" imgW="819785" imgH="243205" progId="">
                  <p:embed/>
                </p:oleObj>
              </mc:Choice>
              <mc:Fallback>
                <p:oleObj name="" r:id="rId9" imgW="819785" imgH="243205" progId="">
                  <p:embed/>
                  <p:pic>
                    <p:nvPicPr>
                      <p:cNvPr id="0" name="图片 326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39000" y="2282825"/>
                        <a:ext cx="1555750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26" name="对象 166925"/>
          <p:cNvGraphicFramePr>
            <a:graphicFrameLocks noChangeAspect="1"/>
          </p:cNvGraphicFramePr>
          <p:nvPr/>
        </p:nvGraphicFramePr>
        <p:xfrm>
          <a:off x="4038600" y="3124200"/>
          <a:ext cx="29098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1" imgW="1626235" imgH="596900" progId="">
                  <p:embed/>
                </p:oleObj>
              </mc:Choice>
              <mc:Fallback>
                <p:oleObj name="" r:id="rId11" imgW="1626235" imgH="596900" progId="">
                  <p:embed/>
                  <p:pic>
                    <p:nvPicPr>
                      <p:cNvPr id="0" name="图片 326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038600" y="3124200"/>
                        <a:ext cx="2909888" cy="1066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927" name="对象 166926"/>
          <p:cNvGraphicFramePr>
            <a:graphicFrameLocks noChangeAspect="1"/>
          </p:cNvGraphicFramePr>
          <p:nvPr/>
        </p:nvGraphicFramePr>
        <p:xfrm>
          <a:off x="4129088" y="4125913"/>
          <a:ext cx="3171825" cy="108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3" imgW="1421765" imgH="487045" progId="">
                  <p:embed/>
                </p:oleObj>
              </mc:Choice>
              <mc:Fallback>
                <p:oleObj name="" r:id="rId13" imgW="1421765" imgH="487045" progId="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129088" y="4125913"/>
                        <a:ext cx="3171825" cy="1081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组合 166927"/>
          <p:cNvGrpSpPr/>
          <p:nvPr/>
        </p:nvGrpSpPr>
        <p:grpSpPr>
          <a:xfrm>
            <a:off x="6248400" y="5638800"/>
            <a:ext cx="2371725" cy="552450"/>
            <a:chOff x="0" y="0"/>
            <a:chExt cx="1494" cy="348"/>
          </a:xfrm>
        </p:grpSpPr>
        <p:graphicFrame>
          <p:nvGraphicFramePr>
            <p:cNvPr id="40976" name="对象 166928"/>
            <p:cNvGraphicFramePr>
              <a:graphicFrameLocks noChangeAspect="1"/>
            </p:cNvGraphicFramePr>
            <p:nvPr/>
          </p:nvGraphicFramePr>
          <p:xfrm>
            <a:off x="0" y="0"/>
            <a:ext cx="1494" cy="3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" r:id="rId15" imgW="1255395" imgH="294640" progId="">
                    <p:embed/>
                  </p:oleObj>
                </mc:Choice>
                <mc:Fallback>
                  <p:oleObj name="" r:id="rId15" imgW="1255395" imgH="294640" progId="">
                    <p:embed/>
                    <p:pic>
                      <p:nvPicPr>
                        <p:cNvPr id="0" name="图片 3227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494" cy="3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0977" name="组合 166929"/>
            <p:cNvGrpSpPr/>
            <p:nvPr/>
          </p:nvGrpSpPr>
          <p:grpSpPr>
            <a:xfrm>
              <a:off x="624" y="48"/>
              <a:ext cx="624" cy="280"/>
              <a:chOff x="0" y="0"/>
              <a:chExt cx="471" cy="244"/>
            </a:xfrm>
          </p:grpSpPr>
          <p:sp>
            <p:nvSpPr>
              <p:cNvPr id="40978" name="直接连接符 166930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79" name="直接连接符 166931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166932"/>
          <p:cNvGrpSpPr/>
          <p:nvPr/>
        </p:nvGrpSpPr>
        <p:grpSpPr>
          <a:xfrm>
            <a:off x="4191000" y="5410200"/>
            <a:ext cx="1828800" cy="957263"/>
            <a:chOff x="0" y="0"/>
            <a:chExt cx="1152" cy="603"/>
          </a:xfrm>
        </p:grpSpPr>
        <p:graphicFrame>
          <p:nvGraphicFramePr>
            <p:cNvPr id="40981" name="对象 166933"/>
            <p:cNvGraphicFramePr>
              <a:graphicFrameLocks noChangeAspect="1"/>
            </p:cNvGraphicFramePr>
            <p:nvPr/>
          </p:nvGraphicFramePr>
          <p:xfrm>
            <a:off x="0" y="0"/>
            <a:ext cx="1152" cy="6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" name="" r:id="rId17" imgW="1076325" imgH="563880" progId="">
                    <p:embed/>
                  </p:oleObj>
                </mc:Choice>
                <mc:Fallback>
                  <p:oleObj name="" r:id="rId17" imgW="1076325" imgH="563880" progId="">
                    <p:embed/>
                    <p:pic>
                      <p:nvPicPr>
                        <p:cNvPr id="0" name="图片 3228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152" cy="60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0982" name="组合 166934"/>
            <p:cNvGrpSpPr/>
            <p:nvPr/>
          </p:nvGrpSpPr>
          <p:grpSpPr>
            <a:xfrm>
              <a:off x="384" y="336"/>
              <a:ext cx="672" cy="232"/>
              <a:chOff x="0" y="0"/>
              <a:chExt cx="471" cy="244"/>
            </a:xfrm>
          </p:grpSpPr>
          <p:sp>
            <p:nvSpPr>
              <p:cNvPr id="40983" name="直接连接符 166935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84" name="直接连接符 166936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0985" name="组合 166937"/>
            <p:cNvGrpSpPr/>
            <p:nvPr/>
          </p:nvGrpSpPr>
          <p:grpSpPr>
            <a:xfrm>
              <a:off x="672" y="56"/>
              <a:ext cx="432" cy="232"/>
              <a:chOff x="0" y="0"/>
              <a:chExt cx="471" cy="244"/>
            </a:xfrm>
          </p:grpSpPr>
          <p:sp>
            <p:nvSpPr>
              <p:cNvPr id="40986" name="直接连接符 166938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87" name="直接连接符 166939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0988" name="矩形 166940"/>
          <p:cNvSpPr/>
          <p:nvPr/>
        </p:nvSpPr>
        <p:spPr>
          <a:xfrm>
            <a:off x="323850" y="128588"/>
            <a:ext cx="4264025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r>
              <a:rPr lang="zh-CN" altLang="en-US" sz="3200" dirty="0">
                <a:solidFill>
                  <a:srgbClr val="FF0000"/>
                </a:solidFill>
                <a:latin typeface="Tahoma" panose="020B0604030504040204" pitchFamily="34" charset="0"/>
                <a:ea typeface="等线" panose="02010600030101010101" pitchFamily="2" charset="-122"/>
              </a:rPr>
              <a:t>电源的等效变换</a:t>
            </a:r>
            <a:endParaRPr lang="zh-CN" altLang="en-US" sz="3200" dirty="0">
              <a:solidFill>
                <a:srgbClr val="FF0000"/>
              </a:solidFill>
              <a:latin typeface="Tahoma" panose="020B0604030504040204" pitchFamily="34" charset="0"/>
              <a:ea typeface="等线" panose="02010600030101010101" pitchFamily="2" charset="-122"/>
            </a:endParaRPr>
          </a:p>
        </p:txBody>
      </p:sp>
      <p:sp>
        <p:nvSpPr>
          <p:cNvPr id="40989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16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9" grpId="0"/>
      <p:bldP spid="166920" grpId="0"/>
      <p:bldP spid="1669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矩形 167937"/>
          <p:cNvSpPr/>
          <p:nvPr/>
        </p:nvSpPr>
        <p:spPr>
          <a:xfrm>
            <a:off x="323850" y="155575"/>
            <a:ext cx="181610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Tahoma" panose="020B0604030504040204" pitchFamily="34" charset="0"/>
                <a:ea typeface="等线" panose="02010600030101010101" pitchFamily="2" charset="-122"/>
              </a:rPr>
              <a:t>叠加定理</a:t>
            </a:r>
            <a:endParaRPr lang="zh-CN" altLang="en-US" sz="3200" dirty="0">
              <a:solidFill>
                <a:srgbClr val="FF0000"/>
              </a:solidFill>
              <a:latin typeface="Tahoma" panose="020B0604030504040204" pitchFamily="34" charset="0"/>
              <a:ea typeface="等线" panose="02010600030101010101" pitchFamily="2" charset="-122"/>
            </a:endParaRPr>
          </a:p>
        </p:txBody>
      </p:sp>
      <p:grpSp>
        <p:nvGrpSpPr>
          <p:cNvPr id="2" name="组合 167938"/>
          <p:cNvGrpSpPr/>
          <p:nvPr/>
        </p:nvGrpSpPr>
        <p:grpSpPr>
          <a:xfrm>
            <a:off x="263525" y="765175"/>
            <a:ext cx="3856038" cy="560388"/>
            <a:chOff x="0" y="0"/>
            <a:chExt cx="2429" cy="353"/>
          </a:xfrm>
        </p:grpSpPr>
        <p:sp>
          <p:nvSpPr>
            <p:cNvPr id="41987" name="文本框 167939"/>
            <p:cNvSpPr txBox="1"/>
            <p:nvPr/>
          </p:nvSpPr>
          <p:spPr>
            <a:xfrm>
              <a:off x="0" y="48"/>
              <a:ext cx="40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例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. </a:t>
              </a:r>
              <a:endParaRPr lang="en-US" altLang="zh-CN" sz="24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grpSp>
          <p:nvGrpSpPr>
            <p:cNvPr id="41988" name="组合 167940"/>
            <p:cNvGrpSpPr/>
            <p:nvPr/>
          </p:nvGrpSpPr>
          <p:grpSpPr>
            <a:xfrm>
              <a:off x="384" y="0"/>
              <a:ext cx="2045" cy="353"/>
              <a:chOff x="0" y="0"/>
              <a:chExt cx="2045" cy="353"/>
            </a:xfrm>
          </p:grpSpPr>
          <p:sp>
            <p:nvSpPr>
              <p:cNvPr id="41989" name="文本框 167941"/>
              <p:cNvSpPr txBox="1"/>
              <p:nvPr/>
            </p:nvSpPr>
            <p:spPr>
              <a:xfrm>
                <a:off x="0" y="55"/>
                <a:ext cx="185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</a:rPr>
                  <a:t>用叠加定理计算电流</a:t>
                </a:r>
                <a:endPara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endParaRPr>
              </a:p>
            </p:txBody>
          </p:sp>
          <p:graphicFrame>
            <p:nvGraphicFramePr>
              <p:cNvPr id="41990" name="对象 167942"/>
              <p:cNvGraphicFramePr>
                <a:graphicFrameLocks noChangeAspect="1"/>
              </p:cNvGraphicFramePr>
              <p:nvPr/>
            </p:nvGraphicFramePr>
            <p:xfrm>
              <a:off x="1805" y="0"/>
              <a:ext cx="24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86" name="" r:id="rId1" imgW="195580" imgH="286385" progId="">
                      <p:embed/>
                    </p:oleObj>
                  </mc:Choice>
                  <mc:Fallback>
                    <p:oleObj name="" r:id="rId1" imgW="195580" imgH="286385" progId="">
                      <p:embed/>
                      <p:pic>
                        <p:nvPicPr>
                          <p:cNvPr id="0" name="图片 3225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1805" y="0"/>
                            <a:ext cx="240" cy="35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67944" name="对象 167943"/>
          <p:cNvGraphicFramePr>
            <a:graphicFrameLocks noChangeAspect="1"/>
          </p:cNvGraphicFramePr>
          <p:nvPr/>
        </p:nvGraphicFramePr>
        <p:xfrm>
          <a:off x="34925" y="1603375"/>
          <a:ext cx="3919538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" imgW="3925570" imgH="2212975" progId="Visio.Drawing.11">
                  <p:embed/>
                </p:oleObj>
              </mc:Choice>
              <mc:Fallback>
                <p:oleObj name="" r:id="rId3" imgW="3925570" imgH="2212975" progId="Visio.Drawing.11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25" y="1603375"/>
                        <a:ext cx="3919538" cy="2212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167944"/>
          <p:cNvGrpSpPr/>
          <p:nvPr/>
        </p:nvGrpSpPr>
        <p:grpSpPr>
          <a:xfrm>
            <a:off x="3679825" y="1222375"/>
            <a:ext cx="5499100" cy="1201738"/>
            <a:chOff x="0" y="0"/>
            <a:chExt cx="3464" cy="757"/>
          </a:xfrm>
        </p:grpSpPr>
        <p:graphicFrame>
          <p:nvGraphicFramePr>
            <p:cNvPr id="41993" name="对象 167945"/>
            <p:cNvGraphicFramePr>
              <a:graphicFrameLocks noChangeAspect="1"/>
            </p:cNvGraphicFramePr>
            <p:nvPr/>
          </p:nvGraphicFramePr>
          <p:xfrm>
            <a:off x="0" y="0"/>
            <a:ext cx="3464" cy="7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5" imgW="3136900" imgH="685800" progId="">
                    <p:embed/>
                  </p:oleObj>
                </mc:Choice>
                <mc:Fallback>
                  <p:oleObj name="" r:id="rId5" imgW="3136900" imgH="685800" progId="">
                    <p:embed/>
                    <p:pic>
                      <p:nvPicPr>
                        <p:cNvPr id="0" name="图片 323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3464" cy="7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1994" name="组合 167946"/>
            <p:cNvGrpSpPr/>
            <p:nvPr/>
          </p:nvGrpSpPr>
          <p:grpSpPr>
            <a:xfrm>
              <a:off x="1406" y="96"/>
              <a:ext cx="480" cy="288"/>
              <a:chOff x="0" y="0"/>
              <a:chExt cx="471" cy="244"/>
            </a:xfrm>
          </p:grpSpPr>
          <p:sp>
            <p:nvSpPr>
              <p:cNvPr id="41995" name="直接连接符 167947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96" name="直接连接符 167948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997" name="组合 167949"/>
            <p:cNvGrpSpPr/>
            <p:nvPr/>
          </p:nvGrpSpPr>
          <p:grpSpPr>
            <a:xfrm>
              <a:off x="1166" y="432"/>
              <a:ext cx="432" cy="288"/>
              <a:chOff x="0" y="0"/>
              <a:chExt cx="471" cy="244"/>
            </a:xfrm>
          </p:grpSpPr>
          <p:sp>
            <p:nvSpPr>
              <p:cNvPr id="41998" name="直接连接符 167950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99" name="直接连接符 167951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00" name="组合 167952"/>
            <p:cNvGrpSpPr/>
            <p:nvPr/>
          </p:nvGrpSpPr>
          <p:grpSpPr>
            <a:xfrm>
              <a:off x="2702" y="48"/>
              <a:ext cx="336" cy="288"/>
              <a:chOff x="0" y="0"/>
              <a:chExt cx="471" cy="244"/>
            </a:xfrm>
          </p:grpSpPr>
          <p:sp>
            <p:nvSpPr>
              <p:cNvPr id="42001" name="直接连接符 167953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02" name="直接连接符 167954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03" name="组合 167955"/>
            <p:cNvGrpSpPr/>
            <p:nvPr/>
          </p:nvGrpSpPr>
          <p:grpSpPr>
            <a:xfrm>
              <a:off x="2606" y="432"/>
              <a:ext cx="432" cy="288"/>
              <a:chOff x="0" y="0"/>
              <a:chExt cx="471" cy="244"/>
            </a:xfrm>
          </p:grpSpPr>
          <p:sp>
            <p:nvSpPr>
              <p:cNvPr id="42004" name="直接连接符 167956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05" name="直接连接符 167957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67959" name="文本框 167958"/>
          <p:cNvSpPr txBox="1"/>
          <p:nvPr/>
        </p:nvSpPr>
        <p:spPr>
          <a:xfrm>
            <a:off x="4427538" y="2492375"/>
            <a:ext cx="1101725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解：</a:t>
            </a:r>
            <a:endParaRPr lang="zh-CN" altLang="en-US" sz="32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67960" name="对象 167959"/>
          <p:cNvGraphicFramePr>
            <a:graphicFrameLocks noChangeAspect="1"/>
          </p:cNvGraphicFramePr>
          <p:nvPr/>
        </p:nvGraphicFramePr>
        <p:xfrm>
          <a:off x="4140200" y="3068638"/>
          <a:ext cx="4291013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2249170" imgH="368300" progId="">
                  <p:embed/>
                </p:oleObj>
              </mc:Choice>
              <mc:Fallback>
                <p:oleObj name="" r:id="rId7" imgW="2249170" imgH="368300" progId="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40200" y="3068638"/>
                        <a:ext cx="4291013" cy="701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61" name="对象 167960"/>
          <p:cNvGraphicFramePr>
            <a:graphicFrameLocks noChangeAspect="1"/>
          </p:cNvGraphicFramePr>
          <p:nvPr/>
        </p:nvGraphicFramePr>
        <p:xfrm>
          <a:off x="250825" y="4005263"/>
          <a:ext cx="3384550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9" imgW="3389630" imgH="2212975" progId="Visio.Drawing.11">
                  <p:embed/>
                </p:oleObj>
              </mc:Choice>
              <mc:Fallback>
                <p:oleObj name="" r:id="rId9" imgW="3389630" imgH="2212975" progId="Visio.Drawing.11">
                  <p:embed/>
                  <p:pic>
                    <p:nvPicPr>
                      <p:cNvPr id="0" name="图片 323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0825" y="4005263"/>
                        <a:ext cx="3384550" cy="2212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62" name="对象 167961"/>
          <p:cNvGraphicFramePr>
            <a:graphicFrameLocks noChangeAspect="1"/>
          </p:cNvGraphicFramePr>
          <p:nvPr/>
        </p:nvGraphicFramePr>
        <p:xfrm>
          <a:off x="4500563" y="3789363"/>
          <a:ext cx="2208212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1" imgW="1306830" imgH="512445" progId="">
                  <p:embed/>
                </p:oleObj>
              </mc:Choice>
              <mc:Fallback>
                <p:oleObj name="" r:id="rId11" imgW="1306830" imgH="512445" progId="">
                  <p:embed/>
                  <p:pic>
                    <p:nvPicPr>
                      <p:cNvPr id="0" name="图片 323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00563" y="3789363"/>
                        <a:ext cx="2208212" cy="944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组合 167962"/>
          <p:cNvGrpSpPr/>
          <p:nvPr/>
        </p:nvGrpSpPr>
        <p:grpSpPr>
          <a:xfrm>
            <a:off x="5003800" y="4724400"/>
            <a:ext cx="3384550" cy="1009650"/>
            <a:chOff x="0" y="0"/>
            <a:chExt cx="2132" cy="636"/>
          </a:xfrm>
        </p:grpSpPr>
        <p:graphicFrame>
          <p:nvGraphicFramePr>
            <p:cNvPr id="42011" name="对象 167963"/>
            <p:cNvGraphicFramePr>
              <a:graphicFrameLocks noChangeAspect="1"/>
            </p:cNvGraphicFramePr>
            <p:nvPr/>
          </p:nvGraphicFramePr>
          <p:xfrm>
            <a:off x="0" y="0"/>
            <a:ext cx="2120" cy="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" r:id="rId13" imgW="2299970" imgH="558800" progId="">
                    <p:embed/>
                  </p:oleObj>
                </mc:Choice>
                <mc:Fallback>
                  <p:oleObj name="" r:id="rId13" imgW="2299970" imgH="558800" progId="">
                    <p:embed/>
                    <p:pic>
                      <p:nvPicPr>
                        <p:cNvPr id="0" name="图片 3237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2120" cy="6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2012" name="组合 167964"/>
            <p:cNvGrpSpPr/>
            <p:nvPr/>
          </p:nvGrpSpPr>
          <p:grpSpPr>
            <a:xfrm>
              <a:off x="897" y="342"/>
              <a:ext cx="420" cy="245"/>
              <a:chOff x="0" y="0"/>
              <a:chExt cx="471" cy="244"/>
            </a:xfrm>
          </p:grpSpPr>
          <p:sp>
            <p:nvSpPr>
              <p:cNvPr id="42013" name="直接连接符 167965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14" name="直接连接符 167966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15" name="组合 167967"/>
            <p:cNvGrpSpPr/>
            <p:nvPr/>
          </p:nvGrpSpPr>
          <p:grpSpPr>
            <a:xfrm>
              <a:off x="1712" y="391"/>
              <a:ext cx="420" cy="245"/>
              <a:chOff x="0" y="0"/>
              <a:chExt cx="471" cy="244"/>
            </a:xfrm>
          </p:grpSpPr>
          <p:sp>
            <p:nvSpPr>
              <p:cNvPr id="42016" name="直接连接符 167968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17" name="直接连接符 167969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18" name="组合 167970"/>
            <p:cNvGrpSpPr/>
            <p:nvPr/>
          </p:nvGrpSpPr>
          <p:grpSpPr>
            <a:xfrm>
              <a:off x="1305" y="49"/>
              <a:ext cx="419" cy="245"/>
              <a:chOff x="0" y="0"/>
              <a:chExt cx="471" cy="244"/>
            </a:xfrm>
          </p:grpSpPr>
          <p:sp>
            <p:nvSpPr>
              <p:cNvPr id="42019" name="直接连接符 167971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20" name="直接连接符 167972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021" name="组合 167973"/>
            <p:cNvGrpSpPr/>
            <p:nvPr/>
          </p:nvGrpSpPr>
          <p:grpSpPr>
            <a:xfrm>
              <a:off x="309" y="196"/>
              <a:ext cx="326" cy="244"/>
              <a:chOff x="0" y="0"/>
              <a:chExt cx="471" cy="244"/>
            </a:xfrm>
          </p:grpSpPr>
          <p:sp>
            <p:nvSpPr>
              <p:cNvPr id="42022" name="直接连接符 167974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23" name="直接连接符 167975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组合 167976"/>
          <p:cNvGrpSpPr/>
          <p:nvPr/>
        </p:nvGrpSpPr>
        <p:grpSpPr>
          <a:xfrm>
            <a:off x="4991100" y="5848350"/>
            <a:ext cx="1525588" cy="1009650"/>
            <a:chOff x="0" y="0"/>
            <a:chExt cx="1104" cy="642"/>
          </a:xfrm>
        </p:grpSpPr>
        <p:graphicFrame>
          <p:nvGraphicFramePr>
            <p:cNvPr id="42025" name="对象 167977"/>
            <p:cNvGraphicFramePr>
              <a:graphicFrameLocks noChangeAspect="1"/>
            </p:cNvGraphicFramePr>
            <p:nvPr/>
          </p:nvGraphicFramePr>
          <p:xfrm>
            <a:off x="0" y="0"/>
            <a:ext cx="1104" cy="6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15" imgW="922020" imgH="537845" progId="">
                    <p:embed/>
                  </p:oleObj>
                </mc:Choice>
                <mc:Fallback>
                  <p:oleObj name="" r:id="rId15" imgW="922020" imgH="537845" progId="">
                    <p:embed/>
                    <p:pic>
                      <p:nvPicPr>
                        <p:cNvPr id="0" name="图片 3231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104" cy="6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2026" name="组合 167978"/>
            <p:cNvGrpSpPr/>
            <p:nvPr/>
          </p:nvGrpSpPr>
          <p:grpSpPr>
            <a:xfrm>
              <a:off x="624" y="48"/>
              <a:ext cx="480" cy="240"/>
              <a:chOff x="0" y="0"/>
              <a:chExt cx="471" cy="244"/>
            </a:xfrm>
          </p:grpSpPr>
          <p:sp>
            <p:nvSpPr>
              <p:cNvPr id="42027" name="直接连接符 167979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28" name="直接连接符 167980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6" name="组合 167981"/>
          <p:cNvGrpSpPr/>
          <p:nvPr/>
        </p:nvGrpSpPr>
        <p:grpSpPr>
          <a:xfrm>
            <a:off x="6529388" y="6032500"/>
            <a:ext cx="1930400" cy="636588"/>
            <a:chOff x="0" y="0"/>
            <a:chExt cx="1216" cy="401"/>
          </a:xfrm>
        </p:grpSpPr>
        <p:graphicFrame>
          <p:nvGraphicFramePr>
            <p:cNvPr id="42030" name="对象 167982"/>
            <p:cNvGraphicFramePr>
              <a:graphicFrameLocks noChangeAspect="1"/>
            </p:cNvGraphicFramePr>
            <p:nvPr/>
          </p:nvGraphicFramePr>
          <p:xfrm>
            <a:off x="0" y="0"/>
            <a:ext cx="1216" cy="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" name="" r:id="rId17" imgW="1152525" imgH="294640" progId="">
                    <p:embed/>
                  </p:oleObj>
                </mc:Choice>
                <mc:Fallback>
                  <p:oleObj name="" r:id="rId17" imgW="1152525" imgH="294640" progId="">
                    <p:embed/>
                    <p:pic>
                      <p:nvPicPr>
                        <p:cNvPr id="0" name="图片 3234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216" cy="4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2031" name="组合 167983"/>
            <p:cNvGrpSpPr/>
            <p:nvPr/>
          </p:nvGrpSpPr>
          <p:grpSpPr>
            <a:xfrm>
              <a:off x="673" y="98"/>
              <a:ext cx="407" cy="263"/>
              <a:chOff x="0" y="0"/>
              <a:chExt cx="471" cy="244"/>
            </a:xfrm>
          </p:grpSpPr>
          <p:sp>
            <p:nvSpPr>
              <p:cNvPr id="42032" name="直接连接符 167984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33" name="直接连接符 167985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2034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7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7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7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7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500"/>
                                        <p:tgtEl>
                                          <p:spTgt spid="167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7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7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7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7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5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962" name="对象 168961"/>
          <p:cNvGraphicFramePr>
            <a:graphicFrameLocks noChangeAspect="1"/>
          </p:cNvGraphicFramePr>
          <p:nvPr/>
        </p:nvGraphicFramePr>
        <p:xfrm>
          <a:off x="468313" y="188913"/>
          <a:ext cx="4456112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2223770" imgH="368300" progId="">
                  <p:embed/>
                </p:oleObj>
              </mc:Choice>
              <mc:Fallback>
                <p:oleObj name="" r:id="rId1" imgW="2223770" imgH="368300" progId="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8313" y="188913"/>
                        <a:ext cx="4456112" cy="736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63" name="对象 168962"/>
          <p:cNvGraphicFramePr>
            <a:graphicFrameLocks noChangeAspect="1"/>
          </p:cNvGraphicFramePr>
          <p:nvPr/>
        </p:nvGraphicFramePr>
        <p:xfrm>
          <a:off x="2555875" y="908050"/>
          <a:ext cx="3783013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788410" imgH="2212975" progId="Visio.Drawing.11">
                  <p:embed/>
                </p:oleObj>
              </mc:Choice>
              <mc:Fallback>
                <p:oleObj name="" r:id="rId3" imgW="3788410" imgH="2212975" progId="Visio.Drawing.11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5875" y="908050"/>
                        <a:ext cx="3783013" cy="2212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64" name="对象 168963"/>
          <p:cNvGraphicFramePr>
            <a:graphicFrameLocks noChangeAspect="1"/>
          </p:cNvGraphicFramePr>
          <p:nvPr/>
        </p:nvGraphicFramePr>
        <p:xfrm>
          <a:off x="1949450" y="2995613"/>
          <a:ext cx="2514600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242060" imgH="614680" progId="">
                  <p:embed/>
                </p:oleObj>
              </mc:Choice>
              <mc:Fallback>
                <p:oleObj name="" r:id="rId5" imgW="1242060" imgH="614680" progId="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9450" y="2995613"/>
                        <a:ext cx="2514600" cy="1243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168964"/>
          <p:cNvGrpSpPr/>
          <p:nvPr/>
        </p:nvGrpSpPr>
        <p:grpSpPr>
          <a:xfrm>
            <a:off x="4470400" y="3429000"/>
            <a:ext cx="2838450" cy="579438"/>
            <a:chOff x="0" y="0"/>
            <a:chExt cx="1788" cy="365"/>
          </a:xfrm>
        </p:grpSpPr>
        <p:graphicFrame>
          <p:nvGraphicFramePr>
            <p:cNvPr id="43013" name="对象 168965"/>
            <p:cNvGraphicFramePr>
              <a:graphicFrameLocks noChangeAspect="1"/>
            </p:cNvGraphicFramePr>
            <p:nvPr/>
          </p:nvGraphicFramePr>
          <p:xfrm>
            <a:off x="0" y="0"/>
            <a:ext cx="1788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7" imgW="1434465" imgH="294640" progId="">
                    <p:embed/>
                  </p:oleObj>
                </mc:Choice>
                <mc:Fallback>
                  <p:oleObj name="" r:id="rId7" imgW="1434465" imgH="294640" progId="">
                    <p:embed/>
                    <p:pic>
                      <p:nvPicPr>
                        <p:cNvPr id="0" name="图片 323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788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14" name="组合 168966"/>
            <p:cNvGrpSpPr/>
            <p:nvPr/>
          </p:nvGrpSpPr>
          <p:grpSpPr>
            <a:xfrm>
              <a:off x="760" y="102"/>
              <a:ext cx="816" cy="220"/>
              <a:chOff x="0" y="0"/>
              <a:chExt cx="471" cy="244"/>
            </a:xfrm>
          </p:grpSpPr>
          <p:sp>
            <p:nvSpPr>
              <p:cNvPr id="43015" name="直接连接符 168967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16" name="直接连接符 168968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68970" name="对象 168969"/>
          <p:cNvGraphicFramePr>
            <a:graphicFrameLocks noChangeAspect="1"/>
          </p:cNvGraphicFramePr>
          <p:nvPr/>
        </p:nvGraphicFramePr>
        <p:xfrm>
          <a:off x="476250" y="4057650"/>
          <a:ext cx="22860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9" imgW="1062990" imgH="345440" progId="">
                  <p:embed/>
                </p:oleObj>
              </mc:Choice>
              <mc:Fallback>
                <p:oleObj name="" r:id="rId9" imgW="1062990" imgH="345440" progId="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6250" y="4057650"/>
                        <a:ext cx="2286000" cy="739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168970"/>
          <p:cNvGrpSpPr/>
          <p:nvPr/>
        </p:nvGrpSpPr>
        <p:grpSpPr>
          <a:xfrm>
            <a:off x="2735263" y="4264025"/>
            <a:ext cx="1949450" cy="579438"/>
            <a:chOff x="0" y="0"/>
            <a:chExt cx="1228" cy="365"/>
          </a:xfrm>
        </p:grpSpPr>
        <p:graphicFrame>
          <p:nvGraphicFramePr>
            <p:cNvPr id="43019" name="对象 168971"/>
            <p:cNvGraphicFramePr>
              <a:graphicFrameLocks noChangeAspect="1"/>
            </p:cNvGraphicFramePr>
            <p:nvPr/>
          </p:nvGraphicFramePr>
          <p:xfrm>
            <a:off x="0" y="0"/>
            <a:ext cx="1228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11" imgW="986155" imgH="294640" progId="">
                    <p:embed/>
                  </p:oleObj>
                </mc:Choice>
                <mc:Fallback>
                  <p:oleObj name="" r:id="rId11" imgW="986155" imgH="294640" progId="">
                    <p:embed/>
                    <p:pic>
                      <p:nvPicPr>
                        <p:cNvPr id="0" name="图片 3249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228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20" name="组合 168972"/>
            <p:cNvGrpSpPr/>
            <p:nvPr/>
          </p:nvGrpSpPr>
          <p:grpSpPr>
            <a:xfrm>
              <a:off x="712" y="96"/>
              <a:ext cx="480" cy="240"/>
              <a:chOff x="0" y="0"/>
              <a:chExt cx="471" cy="244"/>
            </a:xfrm>
          </p:grpSpPr>
          <p:sp>
            <p:nvSpPr>
              <p:cNvPr id="43021" name="直接连接符 168973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22" name="直接连接符 168974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168975"/>
          <p:cNvGrpSpPr/>
          <p:nvPr/>
        </p:nvGrpSpPr>
        <p:grpSpPr>
          <a:xfrm>
            <a:off x="4716463" y="4244975"/>
            <a:ext cx="2514600" cy="579438"/>
            <a:chOff x="0" y="0"/>
            <a:chExt cx="1584" cy="365"/>
          </a:xfrm>
        </p:grpSpPr>
        <p:graphicFrame>
          <p:nvGraphicFramePr>
            <p:cNvPr id="43024" name="对象 168976"/>
            <p:cNvGraphicFramePr>
              <a:graphicFrameLocks noChangeAspect="1"/>
            </p:cNvGraphicFramePr>
            <p:nvPr/>
          </p:nvGraphicFramePr>
          <p:xfrm>
            <a:off x="0" y="0"/>
            <a:ext cx="1565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" r:id="rId13" imgW="1254760" imgH="294640" progId="">
                    <p:embed/>
                  </p:oleObj>
                </mc:Choice>
                <mc:Fallback>
                  <p:oleObj name="" r:id="rId13" imgW="1254760" imgH="294640" progId="">
                    <p:embed/>
                    <p:pic>
                      <p:nvPicPr>
                        <p:cNvPr id="0" name="图片 3165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565" cy="3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25" name="组合 168977"/>
            <p:cNvGrpSpPr/>
            <p:nvPr/>
          </p:nvGrpSpPr>
          <p:grpSpPr>
            <a:xfrm>
              <a:off x="768" y="96"/>
              <a:ext cx="816" cy="220"/>
              <a:chOff x="0" y="0"/>
              <a:chExt cx="471" cy="244"/>
            </a:xfrm>
          </p:grpSpPr>
          <p:sp>
            <p:nvSpPr>
              <p:cNvPr id="43026" name="直接连接符 168978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27" name="直接连接符 168979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68981" name="对象 168980"/>
          <p:cNvGraphicFramePr>
            <a:graphicFrameLocks noChangeAspect="1"/>
          </p:cNvGraphicFramePr>
          <p:nvPr/>
        </p:nvGraphicFramePr>
        <p:xfrm>
          <a:off x="976313" y="5013325"/>
          <a:ext cx="503555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15" imgW="2603500" imgH="241300" progId="">
                  <p:embed/>
                </p:oleObj>
              </mc:Choice>
              <mc:Fallback>
                <p:oleObj name="" r:id="rId15" imgW="2603500" imgH="241300" progId="">
                  <p:embed/>
                  <p:pic>
                    <p:nvPicPr>
                      <p:cNvPr id="0" name="图片 331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76313" y="5013325"/>
                        <a:ext cx="5035550" cy="463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82" name="对象 168981"/>
          <p:cNvGraphicFramePr>
            <a:graphicFrameLocks noChangeAspect="1"/>
          </p:cNvGraphicFramePr>
          <p:nvPr/>
        </p:nvGraphicFramePr>
        <p:xfrm>
          <a:off x="900113" y="5584825"/>
          <a:ext cx="273526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7" imgW="1306195" imgH="243205" progId="">
                  <p:embed/>
                </p:oleObj>
              </mc:Choice>
              <mc:Fallback>
                <p:oleObj name="" r:id="rId17" imgW="1306195" imgH="243205" progId="">
                  <p:embed/>
                  <p:pic>
                    <p:nvPicPr>
                      <p:cNvPr id="0" name="图片 331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0113" y="5584825"/>
                        <a:ext cx="2735262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组合 168982"/>
          <p:cNvGrpSpPr/>
          <p:nvPr/>
        </p:nvGrpSpPr>
        <p:grpSpPr>
          <a:xfrm>
            <a:off x="944563" y="6216650"/>
            <a:ext cx="2474912" cy="525463"/>
            <a:chOff x="0" y="0"/>
            <a:chExt cx="1559" cy="331"/>
          </a:xfrm>
        </p:grpSpPr>
        <p:graphicFrame>
          <p:nvGraphicFramePr>
            <p:cNvPr id="43031" name="对象 168983"/>
            <p:cNvGraphicFramePr>
              <a:graphicFrameLocks noChangeAspect="1"/>
            </p:cNvGraphicFramePr>
            <p:nvPr/>
          </p:nvGraphicFramePr>
          <p:xfrm>
            <a:off x="0" y="0"/>
            <a:ext cx="1559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" name="" r:id="rId19" imgW="1383030" imgH="294640" progId="">
                    <p:embed/>
                  </p:oleObj>
                </mc:Choice>
                <mc:Fallback>
                  <p:oleObj name="" r:id="rId19" imgW="1383030" imgH="294640" progId="">
                    <p:embed/>
                    <p:pic>
                      <p:nvPicPr>
                        <p:cNvPr id="0" name="图片 3318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559" cy="33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32" name="组合 168984"/>
            <p:cNvGrpSpPr/>
            <p:nvPr/>
          </p:nvGrpSpPr>
          <p:grpSpPr>
            <a:xfrm>
              <a:off x="576" y="48"/>
              <a:ext cx="768" cy="220"/>
              <a:chOff x="0" y="0"/>
              <a:chExt cx="471" cy="244"/>
            </a:xfrm>
          </p:grpSpPr>
          <p:sp>
            <p:nvSpPr>
              <p:cNvPr id="43033" name="直接连接符 168985"/>
              <p:cNvSpPr/>
              <p:nvPr/>
            </p:nvSpPr>
            <p:spPr>
              <a:xfrm flipH="1">
                <a:off x="0" y="0"/>
                <a:ext cx="110" cy="244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34" name="直接连接符 168986"/>
              <p:cNvSpPr/>
              <p:nvPr/>
            </p:nvSpPr>
            <p:spPr>
              <a:xfrm>
                <a:off x="0" y="238"/>
                <a:ext cx="471" cy="0"/>
              </a:xfrm>
              <a:prstGeom prst="line">
                <a:avLst/>
              </a:prstGeom>
              <a:ln w="25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303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b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 eaLnBrk="0" hangingPunct="0">
              <a:buSzTx/>
            </a:pPr>
            <a:fld id="{9A0DB2DC-4C9A-4742-B13C-FB6460FD3503}" type="slidenum">
              <a:rPr lang="en-US" altLang="en-US" sz="1400" dirty="0">
                <a:latin typeface="Tahoma" panose="020B060403050404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8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8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8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8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12289"/>
          <p:cNvSpPr txBox="1"/>
          <p:nvPr/>
        </p:nvSpPr>
        <p:spPr>
          <a:xfrm>
            <a:off x="336550" y="781050"/>
            <a:ext cx="268605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§ </a:t>
            </a:r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9.4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.1  元件的功率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2291" name="对象 12290"/>
          <p:cNvGraphicFramePr>
            <a:graphicFrameLocks noChangeAspect="1"/>
          </p:cNvGraphicFramePr>
          <p:nvPr/>
        </p:nvGraphicFramePr>
        <p:xfrm>
          <a:off x="304800" y="2366963"/>
          <a:ext cx="277495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865630" imgH="1889760" progId="Visio.Drawing.11">
                  <p:embed/>
                </p:oleObj>
              </mc:Choice>
              <mc:Fallback>
                <p:oleObj name="" r:id="rId1" imgW="1865630" imgH="1889760" progId="Visio.Drawing.11">
                  <p:embed/>
                  <p:pic>
                    <p:nvPicPr>
                      <p:cNvPr id="0" name="图片 331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2366963"/>
                        <a:ext cx="2774950" cy="2819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对象 12292"/>
          <p:cNvGraphicFramePr>
            <a:graphicFrameLocks noChangeAspect="1"/>
          </p:cNvGraphicFramePr>
          <p:nvPr/>
        </p:nvGraphicFramePr>
        <p:xfrm>
          <a:off x="3849688" y="1685925"/>
          <a:ext cx="3943350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804035" imgH="279400" progId="">
                  <p:embed/>
                </p:oleObj>
              </mc:Choice>
              <mc:Fallback>
                <p:oleObj name="" r:id="rId3" imgW="1804035" imgH="279400" progId="">
                  <p:embed/>
                  <p:pic>
                    <p:nvPicPr>
                      <p:cNvPr id="0" name="图片 331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49688" y="1685925"/>
                        <a:ext cx="3943350" cy="623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矩形 12293"/>
          <p:cNvSpPr/>
          <p:nvPr/>
        </p:nvSpPr>
        <p:spPr>
          <a:xfrm>
            <a:off x="0" y="32623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2295" name="对象 12294"/>
          <p:cNvGraphicFramePr>
            <a:graphicFrameLocks noChangeAspect="1"/>
          </p:cNvGraphicFramePr>
          <p:nvPr/>
        </p:nvGraphicFramePr>
        <p:xfrm>
          <a:off x="3819525" y="2354263"/>
          <a:ext cx="48514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261870" imgH="469900" progId="">
                  <p:embed/>
                </p:oleObj>
              </mc:Choice>
              <mc:Fallback>
                <p:oleObj name="" r:id="rId5" imgW="2261870" imgH="469900" progId="">
                  <p:embed/>
                  <p:pic>
                    <p:nvPicPr>
                      <p:cNvPr id="0" name="图片 33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9525" y="2354263"/>
                        <a:ext cx="4851400" cy="1020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对象 12295"/>
          <p:cNvGraphicFramePr>
            <a:graphicFrameLocks noChangeAspect="1"/>
          </p:cNvGraphicFramePr>
          <p:nvPr/>
        </p:nvGraphicFramePr>
        <p:xfrm>
          <a:off x="3405188" y="3979863"/>
          <a:ext cx="5113337" cy="160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2628900" imgH="825500" progId="">
                  <p:embed/>
                </p:oleObj>
              </mc:Choice>
              <mc:Fallback>
                <p:oleObj name="" r:id="rId7" imgW="2628900" imgH="825500" progId="">
                  <p:embed/>
                  <p:pic>
                    <p:nvPicPr>
                      <p:cNvPr id="0" name="图片 33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05188" y="3979863"/>
                        <a:ext cx="5113337" cy="1606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矩形 12296"/>
          <p:cNvSpPr/>
          <p:nvPr/>
        </p:nvSpPr>
        <p:spPr>
          <a:xfrm>
            <a:off x="2936875" y="5856288"/>
            <a:ext cx="5289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电阻只吸收(消耗)功率，不发出功率。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2298" name="文本框 12297"/>
          <p:cNvSpPr txBox="1"/>
          <p:nvPr/>
        </p:nvSpPr>
        <p:spPr>
          <a:xfrm>
            <a:off x="3033713" y="3441700"/>
            <a:ext cx="2163763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marR="0" defTabSz="914400">
              <a:buClr>
                <a:srgbClr val="00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kern="1200" cap="none" spc="0" normalizeH="0" baseline="0" noProof="1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新宋体" panose="02010609030101010101" charset="-122"/>
                <a:ea typeface="新宋体" panose="02010609030101010101" charset="-122"/>
                <a:cs typeface="+mn-ea"/>
              </a:rPr>
              <a:t>1、瞬时功率：</a:t>
            </a:r>
            <a:endParaRPr kumimoji="0" lang="zh-CN" altLang="en-US" sz="2400" b="1" kern="1200" cap="none" spc="0" normalizeH="0" baseline="0" noProof="1">
              <a:solidFill>
                <a:srgbClr val="FF3300"/>
              </a:solidFill>
              <a:effectLst>
                <a:outerShdw blurRad="38100" dist="38100" dir="2700000">
                  <a:srgbClr val="C0C0C0"/>
                </a:outerShdw>
              </a:effectLst>
              <a:latin typeface="新宋体" panose="02010609030101010101" charset="-122"/>
              <a:ea typeface="新宋体" panose="02010609030101010101" charset="-122"/>
              <a:cs typeface="+mn-cs"/>
            </a:endParaRPr>
          </a:p>
        </p:txBody>
      </p:sp>
      <p:sp>
        <p:nvSpPr>
          <p:cNvPr id="12299" name="文本框 12298"/>
          <p:cNvSpPr txBox="1"/>
          <p:nvPr/>
        </p:nvSpPr>
        <p:spPr>
          <a:xfrm>
            <a:off x="277813" y="1420813"/>
            <a:ext cx="30289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一、电阻元件的功率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2231" name="Text Box 7"/>
          <p:cNvSpPr txBox="1"/>
          <p:nvPr>
            <p:custDataLst>
              <p:tags r:id="rId9"/>
            </p:custDataLst>
          </p:nvPr>
        </p:nvSpPr>
        <p:spPr>
          <a:xfrm>
            <a:off x="1143000" y="161925"/>
            <a:ext cx="6003925" cy="520700"/>
          </a:xfrm>
          <a:prstGeom prst="rect">
            <a:avLst/>
          </a:prstGeom>
          <a:blipFill rotWithShape="0">
            <a:blip r:embed="rId10"/>
          </a:blipFill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dirty="0">
                <a:latin typeface="宋体" panose="02010600030101010101" pitchFamily="2" charset="-122"/>
                <a:ea typeface="等线" panose="02010600030101010101" pitchFamily="2" charset="-122"/>
              </a:rPr>
              <a:t>§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 9 - 4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sym typeface="Wingdings 2" panose="05020102010507070707" pitchFamily="18" charset="2"/>
              </a:rPr>
              <a:t>  </a:t>
            </a:r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正弦稳态电路的功率和复功率</a:t>
            </a:r>
            <a:endParaRPr lang="zh-CN" altLang="en-US" sz="3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7" grpId="0"/>
      <p:bldP spid="12298" grpId="0"/>
      <p:bldP spid="12299" grpId="0" bldLvl="0"/>
      <p:bldP spid="5223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7" name="对象 13313"/>
          <p:cNvGraphicFramePr>
            <a:graphicFrameLocks noChangeAspect="1"/>
          </p:cNvGraphicFramePr>
          <p:nvPr/>
        </p:nvGraphicFramePr>
        <p:xfrm>
          <a:off x="5245100" y="1504950"/>
          <a:ext cx="3433763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764665" imgH="203200" progId="">
                  <p:embed/>
                </p:oleObj>
              </mc:Choice>
              <mc:Fallback>
                <p:oleObj name="" r:id="rId1" imgW="1764665" imgH="203200" progId="">
                  <p:embed/>
                  <p:pic>
                    <p:nvPicPr>
                      <p:cNvPr id="0" name="图片 33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45100" y="1504950"/>
                        <a:ext cx="3433763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对象 13314"/>
          <p:cNvGraphicFramePr>
            <a:graphicFrameLocks noChangeAspect="1"/>
          </p:cNvGraphicFramePr>
          <p:nvPr/>
        </p:nvGraphicFramePr>
        <p:xfrm>
          <a:off x="152400" y="3478213"/>
          <a:ext cx="2928938" cy="157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441450" imgH="765175" progId="">
                  <p:embed/>
                </p:oleObj>
              </mc:Choice>
              <mc:Fallback>
                <p:oleObj name="" r:id="rId3" imgW="1441450" imgH="765175" progId="">
                  <p:embed/>
                  <p:pic>
                    <p:nvPicPr>
                      <p:cNvPr id="0" name="图片 33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3478213"/>
                        <a:ext cx="2928938" cy="1570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对象 13315"/>
          <p:cNvGraphicFramePr>
            <a:graphicFrameLocks noChangeAspect="1"/>
          </p:cNvGraphicFramePr>
          <p:nvPr/>
        </p:nvGraphicFramePr>
        <p:xfrm>
          <a:off x="4037013" y="2735263"/>
          <a:ext cx="4808537" cy="279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565400" imgH="1485900" progId="">
                  <p:embed/>
                </p:oleObj>
              </mc:Choice>
              <mc:Fallback>
                <p:oleObj name="" r:id="rId5" imgW="2565400" imgH="1485900" progId="">
                  <p:embed/>
                  <p:pic>
                    <p:nvPicPr>
                      <p:cNvPr id="0" name="图片 33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37013" y="2735263"/>
                        <a:ext cx="4808537" cy="2795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0" name="对象 13316"/>
          <p:cNvGraphicFramePr>
            <a:graphicFrameLocks noChangeAspect="1"/>
          </p:cNvGraphicFramePr>
          <p:nvPr/>
        </p:nvGraphicFramePr>
        <p:xfrm>
          <a:off x="-14287" y="12700"/>
          <a:ext cx="5281612" cy="362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5970270" imgH="4097020" progId="Visio.Drawing.11">
                  <p:embed/>
                </p:oleObj>
              </mc:Choice>
              <mc:Fallback>
                <p:oleObj name="" r:id="rId7" imgW="5970270" imgH="4097020" progId="Visio.Drawing.11">
                  <p:embed/>
                  <p:pic>
                    <p:nvPicPr>
                      <p:cNvPr id="0" name="图片 332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-14287" y="12700"/>
                        <a:ext cx="5281612" cy="3627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13317"/>
          <p:cNvGrpSpPr/>
          <p:nvPr/>
        </p:nvGrpSpPr>
        <p:grpSpPr>
          <a:xfrm>
            <a:off x="354013" y="342900"/>
            <a:ext cx="4583112" cy="1901825"/>
            <a:chOff x="0" y="0"/>
            <a:chExt cx="2887" cy="1198"/>
          </a:xfrm>
        </p:grpSpPr>
        <p:graphicFrame>
          <p:nvGraphicFramePr>
            <p:cNvPr id="45062" name="对象 13318"/>
            <p:cNvGraphicFramePr>
              <a:graphicFrameLocks noChangeAspect="1"/>
            </p:cNvGraphicFramePr>
            <p:nvPr/>
          </p:nvGraphicFramePr>
          <p:xfrm>
            <a:off x="0" y="74"/>
            <a:ext cx="2887" cy="11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9" imgW="5172710" imgH="3612515" progId="Visio.Drawing.11">
                    <p:embed/>
                  </p:oleObj>
                </mc:Choice>
                <mc:Fallback>
                  <p:oleObj name="" r:id="rId9" imgW="5172710" imgH="3612515" progId="Visio.Drawing.11">
                    <p:embed/>
                    <p:pic>
                      <p:nvPicPr>
                        <p:cNvPr id="0" name="图片 332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0" y="74"/>
                          <a:ext cx="2887" cy="11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63" name="文本框 13319"/>
            <p:cNvSpPr txBox="1"/>
            <p:nvPr/>
          </p:nvSpPr>
          <p:spPr>
            <a:xfrm>
              <a:off x="611" y="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p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graphicFrame>
        <p:nvGraphicFramePr>
          <p:cNvPr id="45064" name="对象 13320"/>
          <p:cNvGraphicFramePr>
            <a:graphicFrameLocks noChangeAspect="1"/>
          </p:cNvGraphicFramePr>
          <p:nvPr/>
        </p:nvGraphicFramePr>
        <p:xfrm>
          <a:off x="5324475" y="149225"/>
          <a:ext cx="322103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1" imgW="1473200" imgH="241300" progId="">
                  <p:embed/>
                </p:oleObj>
              </mc:Choice>
              <mc:Fallback>
                <p:oleObj name="" r:id="rId11" imgW="1473200" imgH="241300" progId="">
                  <p:embed/>
                  <p:pic>
                    <p:nvPicPr>
                      <p:cNvPr id="0" name="图片 332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24475" y="149225"/>
                        <a:ext cx="3221038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5" name="对象 13321"/>
          <p:cNvGraphicFramePr>
            <a:graphicFrameLocks noChangeAspect="1"/>
          </p:cNvGraphicFramePr>
          <p:nvPr/>
        </p:nvGraphicFramePr>
        <p:xfrm>
          <a:off x="5360988" y="825500"/>
          <a:ext cx="29972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3" imgW="1403350" imgH="242570" progId="">
                  <p:embed/>
                </p:oleObj>
              </mc:Choice>
              <mc:Fallback>
                <p:oleObj name="" r:id="rId13" imgW="1403350" imgH="242570" progId="">
                  <p:embed/>
                  <p:pic>
                    <p:nvPicPr>
                      <p:cNvPr id="0" name="图片 332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360988" y="825500"/>
                        <a:ext cx="2997200" cy="523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组合 13322"/>
          <p:cNvGrpSpPr/>
          <p:nvPr/>
        </p:nvGrpSpPr>
        <p:grpSpPr>
          <a:xfrm>
            <a:off x="228600" y="773113"/>
            <a:ext cx="5257800" cy="525462"/>
            <a:chOff x="0" y="0"/>
            <a:chExt cx="3312" cy="331"/>
          </a:xfrm>
        </p:grpSpPr>
        <p:sp>
          <p:nvSpPr>
            <p:cNvPr id="45067" name="直接连接符 13323"/>
            <p:cNvSpPr/>
            <p:nvPr/>
          </p:nvSpPr>
          <p:spPr>
            <a:xfrm>
              <a:off x="0" y="331"/>
              <a:ext cx="331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68" name="文本框 13324"/>
            <p:cNvSpPr txBox="1"/>
            <p:nvPr/>
          </p:nvSpPr>
          <p:spPr>
            <a:xfrm>
              <a:off x="5" y="0"/>
              <a:ext cx="33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UI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sp>
        <p:nvSpPr>
          <p:cNvPr id="13326" name="文本框 13325"/>
          <p:cNvSpPr txBox="1"/>
          <p:nvPr/>
        </p:nvSpPr>
        <p:spPr>
          <a:xfrm>
            <a:off x="96838" y="5232400"/>
            <a:ext cx="2619375" cy="8239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33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即瞬时功率在一周期内的平均值</a:t>
            </a:r>
            <a:endParaRPr lang="zh-CN" altLang="en-US" sz="2400" b="1" dirty="0">
              <a:solidFill>
                <a:srgbClr val="FF33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3327" name="文本框 13326"/>
          <p:cNvSpPr txBox="1"/>
          <p:nvPr/>
        </p:nvSpPr>
        <p:spPr>
          <a:xfrm>
            <a:off x="573088" y="6189663"/>
            <a:ext cx="7542212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marL="457200" indent="-457200">
              <a:spcBef>
                <a:spcPct val="50000"/>
              </a:spcBef>
              <a:buClr>
                <a:srgbClr val="6600FF"/>
              </a:buClr>
              <a:buFont typeface="Wingdings" panose="05000000000000000000" pitchFamily="2" charset="2"/>
              <a:buChar char="v"/>
            </a:pPr>
            <a:r>
              <a:rPr lang="zh-CN" altLang="en-US" sz="2400" b="1" dirty="0">
                <a:solidFill>
                  <a:srgbClr val="CC00CC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平均功率就是实际消耗的功率，故又称有功功率。</a:t>
            </a:r>
            <a:endParaRPr lang="zh-CN" altLang="en-US" sz="2400" b="1" dirty="0">
              <a:solidFill>
                <a:srgbClr val="CC00CC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3328" name="文本框 13327"/>
          <p:cNvSpPr txBox="1"/>
          <p:nvPr/>
        </p:nvSpPr>
        <p:spPr>
          <a:xfrm>
            <a:off x="5305425" y="2185988"/>
            <a:ext cx="18589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b="1" dirty="0">
                <a:solidFill>
                  <a:srgbClr val="CC00CC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2、平均功率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6" grpId="0"/>
      <p:bldP spid="13327" grpId="0"/>
      <p:bldP spid="13328" grpId="0" bldLvl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对象 14337"/>
          <p:cNvGraphicFramePr>
            <a:graphicFrameLocks noChangeAspect="1"/>
          </p:cNvGraphicFramePr>
          <p:nvPr/>
        </p:nvGraphicFramePr>
        <p:xfrm>
          <a:off x="165100" y="454025"/>
          <a:ext cx="281940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2035810" imgH="2014855" progId="Visio.Drawing.11">
                  <p:embed/>
                </p:oleObj>
              </mc:Choice>
              <mc:Fallback>
                <p:oleObj name="" r:id="rId1" imgW="2035810" imgH="2014855" progId="Visio.Drawing.11">
                  <p:embed/>
                  <p:pic>
                    <p:nvPicPr>
                      <p:cNvPr id="0" name="图片 332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5100" y="454025"/>
                        <a:ext cx="2819400" cy="209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2" name="矩形 14338"/>
          <p:cNvSpPr/>
          <p:nvPr/>
        </p:nvSpPr>
        <p:spPr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4340" name="对象 14339"/>
          <p:cNvGraphicFramePr>
            <a:graphicFrameLocks noChangeAspect="1"/>
          </p:cNvGraphicFramePr>
          <p:nvPr/>
        </p:nvGraphicFramePr>
        <p:xfrm>
          <a:off x="3702050" y="222250"/>
          <a:ext cx="3200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867535" imgH="279400" progId="">
                  <p:embed/>
                </p:oleObj>
              </mc:Choice>
              <mc:Fallback>
                <p:oleObj name="" r:id="rId3" imgW="1867535" imgH="279400" progId="">
                  <p:embed/>
                  <p:pic>
                    <p:nvPicPr>
                      <p:cNvPr id="0" name="图片 33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02050" y="222250"/>
                        <a:ext cx="32004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矩形 14340"/>
          <p:cNvSpPr/>
          <p:nvPr/>
        </p:nvSpPr>
        <p:spPr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4342" name="对象 14341"/>
          <p:cNvGraphicFramePr>
            <a:graphicFrameLocks noChangeAspect="1"/>
          </p:cNvGraphicFramePr>
          <p:nvPr/>
        </p:nvGraphicFramePr>
        <p:xfrm>
          <a:off x="3656013" y="850900"/>
          <a:ext cx="3490912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211070" imgH="609600" progId="">
                  <p:embed/>
                </p:oleObj>
              </mc:Choice>
              <mc:Fallback>
                <p:oleObj name="" r:id="rId5" imgW="2211070" imgH="609600" progId="">
                  <p:embed/>
                  <p:pic>
                    <p:nvPicPr>
                      <p:cNvPr id="0" name="图片 332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56013" y="850900"/>
                        <a:ext cx="3490912" cy="966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矩形 14342"/>
          <p:cNvSpPr/>
          <p:nvPr/>
        </p:nvSpPr>
        <p:spPr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4344" name="对象 14343"/>
          <p:cNvGraphicFramePr>
            <a:graphicFrameLocks noChangeAspect="1"/>
          </p:cNvGraphicFramePr>
          <p:nvPr/>
        </p:nvGraphicFramePr>
        <p:xfrm>
          <a:off x="1219200" y="2533650"/>
          <a:ext cx="6537325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3516630" imgH="546100" progId="">
                  <p:embed/>
                </p:oleObj>
              </mc:Choice>
              <mc:Fallback>
                <p:oleObj name="" r:id="rId7" imgW="3516630" imgH="546100" progId="">
                  <p:embed/>
                  <p:pic>
                    <p:nvPicPr>
                      <p:cNvPr id="0" name="图片 33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19200" y="2533650"/>
                        <a:ext cx="6537325" cy="1025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文本框 14344"/>
          <p:cNvSpPr txBox="1"/>
          <p:nvPr/>
        </p:nvSpPr>
        <p:spPr>
          <a:xfrm>
            <a:off x="3054350" y="1757363"/>
            <a:ext cx="2165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b="1" dirty="0">
                <a:solidFill>
                  <a:srgbClr val="FF3300"/>
                </a:solidFill>
                <a:latin typeface="新宋体" panose="02010609030101010101" charset="-122"/>
                <a:ea typeface="新宋体" panose="02010609030101010101" charset="-122"/>
              </a:rPr>
              <a:t>1、瞬时功率：</a:t>
            </a:r>
            <a:endParaRPr lang="zh-CN" altLang="en-US" sz="2400" b="1" dirty="0">
              <a:solidFill>
                <a:srgbClr val="FF3300"/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46089" name="矩形 14345"/>
          <p:cNvSpPr/>
          <p:nvPr/>
        </p:nvSpPr>
        <p:spPr>
          <a:xfrm>
            <a:off x="0" y="32623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4347" name="对象 14346"/>
          <p:cNvGraphicFramePr>
            <a:graphicFrameLocks noChangeAspect="1"/>
          </p:cNvGraphicFramePr>
          <p:nvPr/>
        </p:nvGraphicFramePr>
        <p:xfrm>
          <a:off x="1565275" y="3587750"/>
          <a:ext cx="6003925" cy="172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6866890" imgH="3997960" progId="Visio.Drawing.11">
                  <p:embed/>
                </p:oleObj>
              </mc:Choice>
              <mc:Fallback>
                <p:oleObj name="" r:id="rId9" imgW="6866890" imgH="3997960" progId="Visio.Drawing.11">
                  <p:embed/>
                  <p:pic>
                    <p:nvPicPr>
                      <p:cNvPr id="0" name="图片 3329"/>
                      <p:cNvPicPr/>
                      <p:nvPr/>
                    </p:nvPicPr>
                    <p:blipFill>
                      <a:blip r:embed="rId10"/>
                      <a:srcRect t="4391" r="27321" b="9798"/>
                      <a:stretch>
                        <a:fillRect/>
                      </a:stretch>
                    </p:blipFill>
                    <p:spPr>
                      <a:xfrm>
                        <a:off x="1565275" y="3587750"/>
                        <a:ext cx="6003925" cy="1722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8" name="对象 14347"/>
          <p:cNvGraphicFramePr>
            <a:graphicFrameLocks noChangeAspect="1"/>
          </p:cNvGraphicFramePr>
          <p:nvPr/>
        </p:nvGraphicFramePr>
        <p:xfrm>
          <a:off x="1847850" y="4213225"/>
          <a:ext cx="5718175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5970270" imgH="977265" progId="Visio.Drawing.11">
                  <p:embed/>
                </p:oleObj>
              </mc:Choice>
              <mc:Fallback>
                <p:oleObj name="" r:id="rId11" imgW="5970270" imgH="977265" progId="Visio.Drawing.11">
                  <p:embed/>
                  <p:pic>
                    <p:nvPicPr>
                      <p:cNvPr id="0" name="图片 3330"/>
                      <p:cNvPicPr/>
                      <p:nvPr/>
                    </p:nvPicPr>
                    <p:blipFill>
                      <a:blip r:embed="rId12"/>
                      <a:srcRect r="25526"/>
                      <a:stretch>
                        <a:fillRect/>
                      </a:stretch>
                    </p:blipFill>
                    <p:spPr>
                      <a:xfrm>
                        <a:off x="1847850" y="4213225"/>
                        <a:ext cx="5718175" cy="1023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14348"/>
          <p:cNvGrpSpPr/>
          <p:nvPr/>
        </p:nvGrpSpPr>
        <p:grpSpPr>
          <a:xfrm>
            <a:off x="219075" y="5611813"/>
            <a:ext cx="4260850" cy="365125"/>
            <a:chOff x="0" y="0"/>
            <a:chExt cx="6710" cy="576"/>
          </a:xfrm>
        </p:grpSpPr>
        <p:sp>
          <p:nvSpPr>
            <p:cNvPr id="46093" name="文本框 14349"/>
            <p:cNvSpPr txBox="1"/>
            <p:nvPr/>
          </p:nvSpPr>
          <p:spPr>
            <a:xfrm>
              <a:off x="0" y="0"/>
              <a:ext cx="6710" cy="5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zh-CN" altLang="en-US" b="1" dirty="0">
                  <a:solidFill>
                    <a:srgbClr val="0000FF"/>
                  </a:solidFill>
                  <a:latin typeface="Arial" panose="020B0604020202020204" pitchFamily="34" charset="0"/>
                  <a:ea typeface="等线" panose="02010600030101010101" pitchFamily="2" charset="-122"/>
                </a:rPr>
                <a:t>p&gt;0，吸收电能，电能         磁场能量</a:t>
              </a:r>
              <a:endPara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等线" panose="02010600030101010101" pitchFamily="2" charset="-122"/>
              </a:endParaRPr>
            </a:p>
          </p:txBody>
        </p:sp>
        <p:sp>
          <p:nvSpPr>
            <p:cNvPr id="46094" name="直接连接符 14350"/>
            <p:cNvSpPr/>
            <p:nvPr/>
          </p:nvSpPr>
          <p:spPr>
            <a:xfrm>
              <a:off x="3768" y="298"/>
              <a:ext cx="703" cy="1"/>
            </a:xfrm>
            <a:prstGeom prst="line">
              <a:avLst/>
            </a:prstGeom>
            <a:ln w="317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2" name="文本框 14351"/>
          <p:cNvSpPr txBox="1"/>
          <p:nvPr/>
        </p:nvSpPr>
        <p:spPr>
          <a:xfrm>
            <a:off x="2262188" y="6296025"/>
            <a:ext cx="4972050" cy="457200"/>
          </a:xfrm>
          <a:prstGeom prst="rect">
            <a:avLst/>
          </a:prstGeom>
          <a:gradFill rotWithShape="0">
            <a:gsLst>
              <a:gs pos="0">
                <a:srgbClr val="9966FF"/>
              </a:gs>
              <a:gs pos="50000">
                <a:schemeClr val="hlink"/>
              </a:gs>
              <a:gs pos="100000">
                <a:srgbClr val="9966FF"/>
              </a:gs>
            </a:gsLst>
            <a:lin ang="2700000" scaled="1"/>
            <a:tileRect/>
          </a:gradFill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  <a:buClrTx/>
              <a:buFont typeface="Arial" panose="020B0604020202020204" pitchFamily="34" charset="0"/>
            </a:pP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</a:rPr>
              <a:t>说明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sz="2400" b="1">
                <a:solidFill>
                  <a:srgbClr val="FF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电源与电感两者交换能量。</a:t>
            </a:r>
            <a:endParaRPr lang="zh-CN" altLang="en-US" sz="2400" b="1">
              <a:solidFill>
                <a:srgbClr val="FF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" name="组合 14352"/>
          <p:cNvGrpSpPr/>
          <p:nvPr/>
        </p:nvGrpSpPr>
        <p:grpSpPr>
          <a:xfrm>
            <a:off x="4632325" y="5651500"/>
            <a:ext cx="4260850" cy="365125"/>
            <a:chOff x="0" y="0"/>
            <a:chExt cx="6710" cy="576"/>
          </a:xfrm>
        </p:grpSpPr>
        <p:sp>
          <p:nvSpPr>
            <p:cNvPr id="46097" name="文本框 14353"/>
            <p:cNvSpPr txBox="1"/>
            <p:nvPr/>
          </p:nvSpPr>
          <p:spPr>
            <a:xfrm>
              <a:off x="0" y="0"/>
              <a:ext cx="6710" cy="5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zh-CN" altLang="en-US" b="1" dirty="0">
                  <a:solidFill>
                    <a:srgbClr val="0000FF"/>
                  </a:solidFill>
                  <a:latin typeface="Arial" panose="020B0604020202020204" pitchFamily="34" charset="0"/>
                  <a:ea typeface="等线" panose="02010600030101010101" pitchFamily="2" charset="-122"/>
                </a:rPr>
                <a:t>p&lt;0，释放能量，磁场能量         电能</a:t>
              </a:r>
              <a:endPara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等线" panose="02010600030101010101" pitchFamily="2" charset="-122"/>
              </a:endParaRPr>
            </a:p>
          </p:txBody>
        </p:sp>
        <p:sp>
          <p:nvSpPr>
            <p:cNvPr id="46098" name="直接连接符 14354"/>
            <p:cNvSpPr/>
            <p:nvPr/>
          </p:nvSpPr>
          <p:spPr>
            <a:xfrm>
              <a:off x="4448" y="287"/>
              <a:ext cx="703" cy="1"/>
            </a:xfrm>
            <a:prstGeom prst="line">
              <a:avLst/>
            </a:prstGeom>
            <a:ln w="317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6099" name="文本框 14355"/>
          <p:cNvSpPr txBox="1"/>
          <p:nvPr/>
        </p:nvSpPr>
        <p:spPr>
          <a:xfrm>
            <a:off x="50800" y="95250"/>
            <a:ext cx="29622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二、电感元件的功率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/>
      <p:bldP spid="14352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5361"/>
          <p:cNvSpPr txBox="1"/>
          <p:nvPr/>
        </p:nvSpPr>
        <p:spPr>
          <a:xfrm>
            <a:off x="458788" y="361950"/>
            <a:ext cx="3541712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平均功率（有功功率）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5363" name="文本框 15362"/>
          <p:cNvSpPr txBox="1"/>
          <p:nvPr/>
        </p:nvSpPr>
        <p:spPr>
          <a:xfrm>
            <a:off x="595313" y="1763713"/>
            <a:ext cx="3960812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marL="457200" indent="-457200">
              <a:spcBef>
                <a:spcPct val="50000"/>
              </a:spcBef>
              <a:buClr>
                <a:srgbClr val="6600FF"/>
              </a:buClr>
              <a:buFont typeface="Wingdings" panose="05000000000000000000" pitchFamily="2" charset="2"/>
              <a:buChar char="v"/>
            </a:pPr>
            <a:r>
              <a:rPr lang="zh-CN" altLang="en-US" sz="2400" b="1" dirty="0">
                <a:solidFill>
                  <a:srgbClr val="CC00CC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电感并不消耗功率。</a:t>
            </a:r>
            <a:endParaRPr lang="zh-CN" altLang="en-US" sz="2400" b="1" dirty="0">
              <a:solidFill>
                <a:srgbClr val="CC00CC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5364" name="文本框 15363"/>
          <p:cNvSpPr txBox="1"/>
          <p:nvPr/>
        </p:nvSpPr>
        <p:spPr>
          <a:xfrm>
            <a:off x="595313" y="2220913"/>
            <a:ext cx="195738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3.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无功功率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5365" name="文本框 15364"/>
          <p:cNvSpPr txBox="1"/>
          <p:nvPr/>
        </p:nvSpPr>
        <p:spPr>
          <a:xfrm>
            <a:off x="595313" y="2697163"/>
            <a:ext cx="7672387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	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为了衡量电感与电源进行能量交换的规模，引入“无功功率”这一概念，规定无功功率等于瞬时功率的最大值。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5366" name="对象 15365"/>
          <p:cNvGraphicFramePr>
            <a:graphicFrameLocks noChangeAspect="1"/>
          </p:cNvGraphicFramePr>
          <p:nvPr/>
        </p:nvGraphicFramePr>
        <p:xfrm>
          <a:off x="1792288" y="3789363"/>
          <a:ext cx="3289300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791335" imgH="457200" progId="">
                  <p:embed/>
                </p:oleObj>
              </mc:Choice>
              <mc:Fallback>
                <p:oleObj name="" r:id="rId1" imgW="1791335" imgH="457200" progId="">
                  <p:embed/>
                  <p:pic>
                    <p:nvPicPr>
                      <p:cNvPr id="0" name="图片 328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92288" y="3789363"/>
                        <a:ext cx="3289300" cy="839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文本框 15366"/>
          <p:cNvSpPr txBox="1"/>
          <p:nvPr/>
        </p:nvSpPr>
        <p:spPr>
          <a:xfrm>
            <a:off x="1814513" y="4629150"/>
            <a:ext cx="2741612" cy="10064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单位：</a:t>
            </a:r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v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ar  乏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            </a:t>
            </a:r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kv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ar 千乏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5368" name="对象 15367"/>
          <p:cNvGraphicFramePr>
            <a:graphicFrameLocks noChangeAspect="1"/>
          </p:cNvGraphicFramePr>
          <p:nvPr/>
        </p:nvGraphicFramePr>
        <p:xfrm>
          <a:off x="1968500" y="777875"/>
          <a:ext cx="302577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460500" imgH="469900" progId="">
                  <p:embed/>
                </p:oleObj>
              </mc:Choice>
              <mc:Fallback>
                <p:oleObj name="" r:id="rId3" imgW="1460500" imgH="469900" progId="">
                  <p:embed/>
                  <p:pic>
                    <p:nvPicPr>
                      <p:cNvPr id="0" name="图片 329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8500" y="777875"/>
                        <a:ext cx="3025775" cy="981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2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en-US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/>
      <p:bldP spid="15364" grpId="0"/>
      <p:bldP spid="15365" grpId="0"/>
      <p:bldP spid="1536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6385"/>
          <p:cNvSpPr/>
          <p:nvPr/>
        </p:nvSpPr>
        <p:spPr>
          <a:xfrm>
            <a:off x="3101975" y="604838"/>
            <a:ext cx="41275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电感在任意时刻的储能为：</a:t>
            </a:r>
            <a:endParaRPr lang="zh-CN" alt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8130" name="对象 16386"/>
          <p:cNvGraphicFramePr>
            <a:graphicFrameLocks noChangeAspect="1"/>
          </p:cNvGraphicFramePr>
          <p:nvPr/>
        </p:nvGraphicFramePr>
        <p:xfrm>
          <a:off x="463550" y="733425"/>
          <a:ext cx="2819400" cy="279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2035810" imgH="2014855" progId="Visio.Drawing.11">
                  <p:embed/>
                </p:oleObj>
              </mc:Choice>
              <mc:Fallback>
                <p:oleObj name="" r:id="rId1" imgW="2035810" imgH="2014855" progId="Visio.Drawing.11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3550" y="733425"/>
                        <a:ext cx="2819400" cy="2795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对象 16387"/>
          <p:cNvGraphicFramePr>
            <a:graphicFrameLocks noChangeAspect="1"/>
          </p:cNvGraphicFramePr>
          <p:nvPr/>
        </p:nvGraphicFramePr>
        <p:xfrm>
          <a:off x="3417888" y="1073150"/>
          <a:ext cx="20224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045845" imgH="471805" progId="">
                  <p:embed/>
                </p:oleObj>
              </mc:Choice>
              <mc:Fallback>
                <p:oleObj name="" r:id="rId3" imgW="1045845" imgH="471805" progId="">
                  <p:embed/>
                  <p:pic>
                    <p:nvPicPr>
                      <p:cNvPr id="0" name="图片 329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7888" y="1073150"/>
                        <a:ext cx="2022475" cy="923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对象 16388"/>
          <p:cNvGraphicFramePr>
            <a:graphicFrameLocks noChangeAspect="1"/>
          </p:cNvGraphicFramePr>
          <p:nvPr/>
        </p:nvGraphicFramePr>
        <p:xfrm>
          <a:off x="4314825" y="2692400"/>
          <a:ext cx="4829175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287270" imgH="469900" progId="">
                  <p:embed/>
                </p:oleObj>
              </mc:Choice>
              <mc:Fallback>
                <p:oleObj name="" r:id="rId5" imgW="2287270" imgH="469900" progId="">
                  <p:embed/>
                  <p:pic>
                    <p:nvPicPr>
                      <p:cNvPr id="0" name="图片 329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14825" y="2692400"/>
                        <a:ext cx="4829175" cy="100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3" name="对象 16389"/>
          <p:cNvGraphicFramePr>
            <a:graphicFrameLocks noChangeAspect="1"/>
          </p:cNvGraphicFramePr>
          <p:nvPr/>
        </p:nvGraphicFramePr>
        <p:xfrm>
          <a:off x="242888" y="3713163"/>
          <a:ext cx="2982912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867535" imgH="279400" progId="">
                  <p:embed/>
                </p:oleObj>
              </mc:Choice>
              <mc:Fallback>
                <p:oleObj name="" r:id="rId7" imgW="1867535" imgH="279400" progId="">
                  <p:embed/>
                  <p:pic>
                    <p:nvPicPr>
                      <p:cNvPr id="0" name="图片 328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2888" y="3713163"/>
                        <a:ext cx="2982912" cy="449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4" name="对象 16390"/>
          <p:cNvGraphicFramePr>
            <a:graphicFrameLocks noChangeAspect="1"/>
          </p:cNvGraphicFramePr>
          <p:nvPr/>
        </p:nvGraphicFramePr>
        <p:xfrm>
          <a:off x="241300" y="4335463"/>
          <a:ext cx="2782888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753235" imgH="279400" progId="">
                  <p:embed/>
                </p:oleObj>
              </mc:Choice>
              <mc:Fallback>
                <p:oleObj name="" r:id="rId9" imgW="1753235" imgH="279400" progId="">
                  <p:embed/>
                  <p:pic>
                    <p:nvPicPr>
                      <p:cNvPr id="0" name="图片 329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1300" y="4335463"/>
                        <a:ext cx="2782888" cy="446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2" name="对象 16391"/>
          <p:cNvGraphicFramePr>
            <a:graphicFrameLocks noChangeAspect="1"/>
          </p:cNvGraphicFramePr>
          <p:nvPr/>
        </p:nvGraphicFramePr>
        <p:xfrm>
          <a:off x="3906838" y="4618038"/>
          <a:ext cx="4759325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2058035" imgH="469900" progId="">
                  <p:embed/>
                </p:oleObj>
              </mc:Choice>
              <mc:Fallback>
                <p:oleObj name="" r:id="rId11" imgW="2058035" imgH="469900" progId="">
                  <p:embed/>
                  <p:pic>
                    <p:nvPicPr>
                      <p:cNvPr id="0" name="图片 329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06838" y="4618038"/>
                        <a:ext cx="4759325" cy="1100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3" name="矩形 16392"/>
          <p:cNvSpPr/>
          <p:nvPr/>
        </p:nvSpPr>
        <p:spPr>
          <a:xfrm>
            <a:off x="3751263" y="3933825"/>
            <a:ext cx="29416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电感的平均储能为：</a:t>
            </a:r>
            <a:endParaRPr lang="zh-CN" alt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6394" name="对象 16393"/>
          <p:cNvGraphicFramePr>
            <a:graphicFrameLocks noChangeAspect="1"/>
          </p:cNvGraphicFramePr>
          <p:nvPr/>
        </p:nvGraphicFramePr>
        <p:xfrm>
          <a:off x="4278313" y="2049463"/>
          <a:ext cx="3355975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1484630" imgH="266700" progId="">
                  <p:embed/>
                </p:oleObj>
              </mc:Choice>
              <mc:Fallback>
                <p:oleObj name="" r:id="rId13" imgW="1484630" imgH="266700" progId="">
                  <p:embed/>
                  <p:pic>
                    <p:nvPicPr>
                      <p:cNvPr id="0" name="图片 330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278313" y="2049463"/>
                        <a:ext cx="3355975" cy="601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9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矩形 17409"/>
          <p:cNvSpPr/>
          <p:nvPr/>
        </p:nvSpPr>
        <p:spPr>
          <a:xfrm>
            <a:off x="0" y="27495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49154" name="对象 17410"/>
          <p:cNvGraphicFramePr>
            <a:graphicFrameLocks noChangeAspect="1"/>
          </p:cNvGraphicFramePr>
          <p:nvPr/>
        </p:nvGraphicFramePr>
        <p:xfrm>
          <a:off x="214313" y="5076825"/>
          <a:ext cx="3325812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486535" imgH="228600" progId="">
                  <p:embed/>
                </p:oleObj>
              </mc:Choice>
              <mc:Fallback>
                <p:oleObj name="" r:id="rId1" imgW="1486535" imgH="228600" progId="">
                  <p:embed/>
                  <p:pic>
                    <p:nvPicPr>
                      <p:cNvPr id="0" name="图片 329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4313" y="5076825"/>
                        <a:ext cx="3325812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对象 17411"/>
          <p:cNvGraphicFramePr>
            <a:graphicFrameLocks noChangeAspect="1"/>
          </p:cNvGraphicFramePr>
          <p:nvPr/>
        </p:nvGraphicFramePr>
        <p:xfrm>
          <a:off x="5505450" y="4100513"/>
          <a:ext cx="920750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448310" imgH="205105" progId="">
                  <p:embed/>
                </p:oleObj>
              </mc:Choice>
              <mc:Fallback>
                <p:oleObj name="" r:id="rId3" imgW="448310" imgH="205105" progId="">
                  <p:embed/>
                  <p:pic>
                    <p:nvPicPr>
                      <p:cNvPr id="0" name="图片 33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05450" y="4100513"/>
                        <a:ext cx="920750" cy="423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对象 17412"/>
          <p:cNvGraphicFramePr>
            <a:graphicFrameLocks noChangeAspect="1"/>
          </p:cNvGraphicFramePr>
          <p:nvPr/>
        </p:nvGraphicFramePr>
        <p:xfrm>
          <a:off x="5483225" y="4873625"/>
          <a:ext cx="1911350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828675" imgH="408305" progId="">
                  <p:embed/>
                </p:oleObj>
              </mc:Choice>
              <mc:Fallback>
                <p:oleObj name="" r:id="rId5" imgW="828675" imgH="408305" progId="">
                  <p:embed/>
                  <p:pic>
                    <p:nvPicPr>
                      <p:cNvPr id="0" name="图片 329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83225" y="4873625"/>
                        <a:ext cx="1911350" cy="950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对象 17413"/>
          <p:cNvGraphicFramePr>
            <a:graphicFrameLocks noChangeAspect="1"/>
          </p:cNvGraphicFramePr>
          <p:nvPr/>
        </p:nvGraphicFramePr>
        <p:xfrm>
          <a:off x="6702425" y="3768725"/>
          <a:ext cx="20224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045845" imgH="471805" progId="">
                  <p:embed/>
                </p:oleObj>
              </mc:Choice>
              <mc:Fallback>
                <p:oleObj name="" r:id="rId7" imgW="1045845" imgH="471805" progId="">
                  <p:embed/>
                  <p:pic>
                    <p:nvPicPr>
                      <p:cNvPr id="0" name="图片 331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02425" y="3768725"/>
                        <a:ext cx="2022475" cy="923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8" name="对象 17414"/>
          <p:cNvGraphicFramePr>
            <a:graphicFrameLocks noChangeAspect="1"/>
          </p:cNvGraphicFramePr>
          <p:nvPr/>
        </p:nvGraphicFramePr>
        <p:xfrm>
          <a:off x="1071563" y="185738"/>
          <a:ext cx="6769100" cy="362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6866890" imgH="3997960" progId="Visio.Drawing.11">
                  <p:embed/>
                </p:oleObj>
              </mc:Choice>
              <mc:Fallback>
                <p:oleObj name="" r:id="rId9" imgW="6866890" imgH="3997960" progId="Visio.Drawing.11">
                  <p:embed/>
                  <p:pic>
                    <p:nvPicPr>
                      <p:cNvPr id="0" name="图片 3308"/>
                      <p:cNvPicPr/>
                      <p:nvPr/>
                    </p:nvPicPr>
                    <p:blipFill>
                      <a:blip r:embed="rId10"/>
                      <a:srcRect t="4391" r="27321" b="9798"/>
                      <a:stretch>
                        <a:fillRect/>
                      </a:stretch>
                    </p:blipFill>
                    <p:spPr>
                      <a:xfrm>
                        <a:off x="1071563" y="185738"/>
                        <a:ext cx="6769100" cy="3629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对象 17415"/>
          <p:cNvGraphicFramePr>
            <a:graphicFrameLocks noChangeAspect="1"/>
          </p:cNvGraphicFramePr>
          <p:nvPr/>
        </p:nvGraphicFramePr>
        <p:xfrm>
          <a:off x="1554163" y="1919288"/>
          <a:ext cx="6034087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5970270" imgH="977265" progId="Visio.Drawing.11">
                  <p:embed/>
                </p:oleObj>
              </mc:Choice>
              <mc:Fallback>
                <p:oleObj name="" r:id="rId11" imgW="5970270" imgH="977265" progId="Visio.Drawing.11">
                  <p:embed/>
                  <p:pic>
                    <p:nvPicPr>
                      <p:cNvPr id="0" name="图片 3294"/>
                      <p:cNvPicPr/>
                      <p:nvPr/>
                    </p:nvPicPr>
                    <p:blipFill>
                      <a:blip r:embed="rId12"/>
                      <a:srcRect r="25526"/>
                      <a:stretch>
                        <a:fillRect/>
                      </a:stretch>
                    </p:blipFill>
                    <p:spPr>
                      <a:xfrm>
                        <a:off x="1554163" y="1919288"/>
                        <a:ext cx="6034087" cy="1023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0" name="对象 17416"/>
          <p:cNvGraphicFramePr>
            <a:graphicFrameLocks noChangeAspect="1"/>
          </p:cNvGraphicFramePr>
          <p:nvPr/>
        </p:nvGraphicFramePr>
        <p:xfrm>
          <a:off x="198438" y="5480050"/>
          <a:ext cx="4706937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2259330" imgH="406400" progId="">
                  <p:embed/>
                </p:oleObj>
              </mc:Choice>
              <mc:Fallback>
                <p:oleObj name="" r:id="rId13" imgW="2259330" imgH="406400" progId="">
                  <p:embed/>
                  <p:pic>
                    <p:nvPicPr>
                      <p:cNvPr id="0" name="图片 329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8438" y="5480050"/>
                        <a:ext cx="4706937" cy="854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1" name="对象 17417"/>
          <p:cNvGraphicFramePr>
            <a:graphicFrameLocks noChangeAspect="1"/>
          </p:cNvGraphicFramePr>
          <p:nvPr/>
        </p:nvGraphicFramePr>
        <p:xfrm>
          <a:off x="242888" y="3827463"/>
          <a:ext cx="345757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1867535" imgH="279400" progId="">
                  <p:embed/>
                </p:oleObj>
              </mc:Choice>
              <mc:Fallback>
                <p:oleObj name="" r:id="rId15" imgW="1867535" imgH="279400" progId="">
                  <p:embed/>
                  <p:pic>
                    <p:nvPicPr>
                      <p:cNvPr id="0" name="图片 330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42888" y="3827463"/>
                        <a:ext cx="3457575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2" name="对象 17418"/>
          <p:cNvGraphicFramePr>
            <a:graphicFrameLocks noChangeAspect="1"/>
          </p:cNvGraphicFramePr>
          <p:nvPr/>
        </p:nvGraphicFramePr>
        <p:xfrm>
          <a:off x="185738" y="4464050"/>
          <a:ext cx="322897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7" imgW="1753235" imgH="279400" progId="">
                  <p:embed/>
                </p:oleObj>
              </mc:Choice>
              <mc:Fallback>
                <p:oleObj name="" r:id="rId17" imgW="1753235" imgH="279400" progId="">
                  <p:embed/>
                  <p:pic>
                    <p:nvPicPr>
                      <p:cNvPr id="0" name="图片 330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85738" y="4464050"/>
                        <a:ext cx="3228975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0" name="对象 17419"/>
          <p:cNvGraphicFramePr>
            <a:graphicFrameLocks noChangeAspect="1"/>
          </p:cNvGraphicFramePr>
          <p:nvPr/>
        </p:nvGraphicFramePr>
        <p:xfrm>
          <a:off x="1535113" y="381000"/>
          <a:ext cx="6081712" cy="194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9" imgW="6006465" imgH="1837690" progId="Visio.Drawing.11">
                  <p:embed/>
                </p:oleObj>
              </mc:Choice>
              <mc:Fallback>
                <p:oleObj name="" r:id="rId19" imgW="6006465" imgH="1837690" progId="Visio.Drawing.11">
                  <p:embed/>
                  <p:pic>
                    <p:nvPicPr>
                      <p:cNvPr id="0" name="图片 3306"/>
                      <p:cNvPicPr/>
                      <p:nvPr/>
                    </p:nvPicPr>
                    <p:blipFill>
                      <a:blip r:embed="rId20"/>
                      <a:srcRect r="25301"/>
                      <a:stretch>
                        <a:fillRect/>
                      </a:stretch>
                    </p:blipFill>
                    <p:spPr>
                      <a:xfrm>
                        <a:off x="1535113" y="381000"/>
                        <a:ext cx="6081712" cy="1941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组合 17420"/>
          <p:cNvGrpSpPr/>
          <p:nvPr/>
        </p:nvGrpSpPr>
        <p:grpSpPr>
          <a:xfrm>
            <a:off x="1271588" y="882650"/>
            <a:ext cx="7426325" cy="922338"/>
            <a:chOff x="0" y="0"/>
            <a:chExt cx="4678" cy="581"/>
          </a:xfrm>
        </p:grpSpPr>
        <p:sp>
          <p:nvSpPr>
            <p:cNvPr id="49165" name="直接连接符 17421"/>
            <p:cNvSpPr/>
            <p:nvPr/>
          </p:nvSpPr>
          <p:spPr>
            <a:xfrm>
              <a:off x="0" y="344"/>
              <a:ext cx="4131" cy="0"/>
            </a:xfrm>
            <a:prstGeom prst="line">
              <a:avLst/>
            </a:prstGeom>
            <a:ln w="28575" cap="flat" cmpd="sng">
              <a:solidFill>
                <a:srgbClr val="990099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9166" name="对象 17422"/>
            <p:cNvGraphicFramePr>
              <a:graphicFrameLocks noChangeAspect="1"/>
            </p:cNvGraphicFramePr>
            <p:nvPr/>
          </p:nvGraphicFramePr>
          <p:xfrm>
            <a:off x="4115" y="0"/>
            <a:ext cx="563" cy="5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" name="" r:id="rId21" imgW="396240" imgH="408940" progId="">
                    <p:embed/>
                  </p:oleObj>
                </mc:Choice>
                <mc:Fallback>
                  <p:oleObj name="" r:id="rId21" imgW="396240" imgH="408940" progId="">
                    <p:embed/>
                    <p:pic>
                      <p:nvPicPr>
                        <p:cNvPr id="0" name="图片 3301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4115" y="0"/>
                          <a:ext cx="563" cy="5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424" name="对象 17423"/>
          <p:cNvGraphicFramePr>
            <a:graphicFrameLocks noChangeAspect="1"/>
          </p:cNvGraphicFramePr>
          <p:nvPr/>
        </p:nvGraphicFramePr>
        <p:xfrm>
          <a:off x="3565525" y="4325938"/>
          <a:ext cx="1252538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23" imgW="586740" imgH="408305" progId="">
                  <p:embed/>
                </p:oleObj>
              </mc:Choice>
              <mc:Fallback>
                <p:oleObj name="" r:id="rId23" imgW="586740" imgH="408305" progId="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565525" y="4325938"/>
                        <a:ext cx="1252538" cy="873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7" name="对象 18433"/>
          <p:cNvGraphicFramePr>
            <a:graphicFrameLocks noChangeAspect="1"/>
          </p:cNvGraphicFramePr>
          <p:nvPr/>
        </p:nvGraphicFramePr>
        <p:xfrm>
          <a:off x="446088" y="547688"/>
          <a:ext cx="3168650" cy="22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2020570" imgH="2035810" progId="Visio.Drawing.11">
                  <p:embed/>
                </p:oleObj>
              </mc:Choice>
              <mc:Fallback>
                <p:oleObj name="" r:id="rId1" imgW="2020570" imgH="2035810" progId="Visio.Drawing.11">
                  <p:embed/>
                  <p:pic>
                    <p:nvPicPr>
                      <p:cNvPr id="0" name="图片 330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46088" y="547688"/>
                        <a:ext cx="3168650" cy="2216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78" name="矩形 18434"/>
          <p:cNvSpPr/>
          <p:nvPr/>
        </p:nvSpPr>
        <p:spPr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8436" name="对象 18435"/>
          <p:cNvGraphicFramePr>
            <a:graphicFrameLocks noChangeAspect="1"/>
          </p:cNvGraphicFramePr>
          <p:nvPr/>
        </p:nvGraphicFramePr>
        <p:xfrm>
          <a:off x="4306888" y="33338"/>
          <a:ext cx="3332162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867535" imgH="279400" progId="">
                  <p:embed/>
                </p:oleObj>
              </mc:Choice>
              <mc:Fallback>
                <p:oleObj name="" r:id="rId3" imgW="1867535" imgH="279400" progId="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06888" y="33338"/>
                        <a:ext cx="3332162" cy="501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矩形 18436"/>
          <p:cNvSpPr/>
          <p:nvPr/>
        </p:nvSpPr>
        <p:spPr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50181" name="矩形 18437"/>
          <p:cNvSpPr/>
          <p:nvPr/>
        </p:nvSpPr>
        <p:spPr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8439" name="对象 18438"/>
          <p:cNvGraphicFramePr>
            <a:graphicFrameLocks noChangeAspect="1"/>
          </p:cNvGraphicFramePr>
          <p:nvPr/>
        </p:nvGraphicFramePr>
        <p:xfrm>
          <a:off x="4371975" y="742950"/>
          <a:ext cx="3713163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172335" imgH="609600" progId="">
                  <p:embed/>
                </p:oleObj>
              </mc:Choice>
              <mc:Fallback>
                <p:oleObj name="" r:id="rId5" imgW="2172335" imgH="609600" progId="">
                  <p:embed/>
                  <p:pic>
                    <p:nvPicPr>
                      <p:cNvPr id="0" name="图片 330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71975" y="742950"/>
                        <a:ext cx="3713163" cy="1049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3" name="矩形 18439"/>
          <p:cNvSpPr/>
          <p:nvPr/>
        </p:nvSpPr>
        <p:spPr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8441" name="对象 18440"/>
          <p:cNvGraphicFramePr>
            <a:graphicFrameLocks noChangeAspect="1"/>
          </p:cNvGraphicFramePr>
          <p:nvPr/>
        </p:nvGraphicFramePr>
        <p:xfrm>
          <a:off x="3563938" y="2330450"/>
          <a:ext cx="5275262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2894330" imgH="812165" progId="">
                  <p:embed/>
                </p:oleObj>
              </mc:Choice>
              <mc:Fallback>
                <p:oleObj name="" r:id="rId7" imgW="2894330" imgH="812165" progId="">
                  <p:embed/>
                  <p:pic>
                    <p:nvPicPr>
                      <p:cNvPr id="0" name="图片 326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63938" y="2330450"/>
                        <a:ext cx="5275262" cy="1492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文本框 18441"/>
          <p:cNvSpPr txBox="1"/>
          <p:nvPr/>
        </p:nvSpPr>
        <p:spPr>
          <a:xfrm>
            <a:off x="3741738" y="1781175"/>
            <a:ext cx="2163763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marR="0" defTabSz="914400">
              <a:buClr>
                <a:srgbClr val="00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新宋体" panose="02010609030101010101" charset="-122"/>
                <a:ea typeface="新宋体" panose="02010609030101010101" charset="-122"/>
                <a:cs typeface="+mn-ea"/>
              </a:rPr>
              <a:t>1、瞬时功率：</a:t>
            </a:r>
            <a:endParaRPr kumimoji="0" lang="zh-CN" altLang="en-US" sz="2400" b="1" kern="1200" cap="none" spc="0" normalizeH="0" baseline="0" noProof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新宋体" panose="02010609030101010101" charset="-122"/>
              <a:ea typeface="新宋体" panose="02010609030101010101" charset="-122"/>
              <a:cs typeface="+mn-cs"/>
            </a:endParaRPr>
          </a:p>
        </p:txBody>
      </p:sp>
      <p:graphicFrame>
        <p:nvGraphicFramePr>
          <p:cNvPr id="18443" name="对象 18442"/>
          <p:cNvGraphicFramePr>
            <a:graphicFrameLocks noChangeAspect="1"/>
          </p:cNvGraphicFramePr>
          <p:nvPr/>
        </p:nvGraphicFramePr>
        <p:xfrm>
          <a:off x="-376237" y="2946400"/>
          <a:ext cx="5919787" cy="268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6866890" imgH="3997960" progId="Visio.Drawing.11">
                  <p:embed/>
                </p:oleObj>
              </mc:Choice>
              <mc:Fallback>
                <p:oleObj name="" r:id="rId9" imgW="6866890" imgH="3997960" progId="Visio.Drawing.11">
                  <p:embed/>
                  <p:pic>
                    <p:nvPicPr>
                      <p:cNvPr id="0" name="图片 3266"/>
                      <p:cNvPicPr/>
                      <p:nvPr/>
                    </p:nvPicPr>
                    <p:blipFill>
                      <a:blip r:embed="rId10"/>
                      <a:srcRect t="4391" r="27321" b="9798"/>
                      <a:stretch>
                        <a:fillRect/>
                      </a:stretch>
                    </p:blipFill>
                    <p:spPr>
                      <a:xfrm>
                        <a:off x="-376237" y="2946400"/>
                        <a:ext cx="5919787" cy="2686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4" name="对象 18443"/>
          <p:cNvGraphicFramePr>
            <a:graphicFrameLocks noChangeAspect="1"/>
          </p:cNvGraphicFramePr>
          <p:nvPr/>
        </p:nvGraphicFramePr>
        <p:xfrm>
          <a:off x="74613" y="4294188"/>
          <a:ext cx="5297487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5970270" imgH="977265" progId="Visio.Drawing.11">
                  <p:embed/>
                </p:oleObj>
              </mc:Choice>
              <mc:Fallback>
                <p:oleObj name="" r:id="rId11" imgW="5970270" imgH="977265" progId="Visio.Drawing.11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12"/>
                      <a:srcRect r="25526"/>
                      <a:stretch>
                        <a:fillRect/>
                      </a:stretch>
                    </p:blipFill>
                    <p:spPr>
                      <a:xfrm>
                        <a:off x="74613" y="4294188"/>
                        <a:ext cx="5297487" cy="757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18444"/>
          <p:cNvGrpSpPr/>
          <p:nvPr/>
        </p:nvGrpSpPr>
        <p:grpSpPr>
          <a:xfrm>
            <a:off x="5341938" y="5210175"/>
            <a:ext cx="4260850" cy="365125"/>
            <a:chOff x="0" y="0"/>
            <a:chExt cx="6710" cy="576"/>
          </a:xfrm>
        </p:grpSpPr>
        <p:sp>
          <p:nvSpPr>
            <p:cNvPr id="50189" name="文本框 18445"/>
            <p:cNvSpPr txBox="1"/>
            <p:nvPr/>
          </p:nvSpPr>
          <p:spPr>
            <a:xfrm>
              <a:off x="0" y="0"/>
              <a:ext cx="6710" cy="57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zh-CN" altLang="en-US" b="1" dirty="0">
                  <a:solidFill>
                    <a:srgbClr val="0000FF"/>
                  </a:solidFill>
                  <a:latin typeface="Arial" panose="020B0604020202020204" pitchFamily="34" charset="0"/>
                  <a:ea typeface="等线" panose="02010600030101010101" pitchFamily="2" charset="-122"/>
                </a:rPr>
                <a:t>p&gt;0，电能         电场能量，电容充电</a:t>
              </a:r>
              <a:endPara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等线" panose="02010600030101010101" pitchFamily="2" charset="-122"/>
              </a:endParaRPr>
            </a:p>
          </p:txBody>
        </p:sp>
        <p:sp>
          <p:nvSpPr>
            <p:cNvPr id="50190" name="直接连接符 18446"/>
            <p:cNvSpPr/>
            <p:nvPr/>
          </p:nvSpPr>
          <p:spPr>
            <a:xfrm>
              <a:off x="1962" y="298"/>
              <a:ext cx="703" cy="1"/>
            </a:xfrm>
            <a:prstGeom prst="line">
              <a:avLst/>
            </a:prstGeom>
            <a:ln w="317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48" name="文本框 18447"/>
          <p:cNvSpPr txBox="1"/>
          <p:nvPr/>
        </p:nvSpPr>
        <p:spPr>
          <a:xfrm>
            <a:off x="2125663" y="6269038"/>
            <a:ext cx="4972050" cy="457200"/>
          </a:xfrm>
          <a:prstGeom prst="rect">
            <a:avLst/>
          </a:prstGeom>
          <a:gradFill rotWithShape="0">
            <a:gsLst>
              <a:gs pos="0">
                <a:srgbClr val="9966FF"/>
              </a:gs>
              <a:gs pos="50000">
                <a:schemeClr val="hlink"/>
              </a:gs>
              <a:gs pos="100000">
                <a:srgbClr val="9966FF"/>
              </a:gs>
            </a:gsLst>
            <a:lin ang="2700000" scaled="1"/>
            <a:tileRect/>
          </a:gradFill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  <a:buClrTx/>
              <a:buFont typeface="Arial" panose="020B0604020202020204" pitchFamily="34" charset="0"/>
            </a:pPr>
            <a:r>
              <a:rPr lang="zh-CN" altLang="en-US" sz="2400" b="1" i="1">
                <a:latin typeface="Times New Roman" panose="02020603050405020304" pitchFamily="18" charset="0"/>
                <a:ea typeface="宋体" panose="02010600030101010101" pitchFamily="2" charset="-122"/>
              </a:rPr>
              <a:t>说明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sz="2400" b="1">
                <a:solidFill>
                  <a:srgbClr val="FF33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电源与电容两者交换能量。</a:t>
            </a:r>
            <a:endParaRPr lang="zh-CN" altLang="en-US" sz="2400" b="1">
              <a:solidFill>
                <a:srgbClr val="FF33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" name="组合 18448"/>
          <p:cNvGrpSpPr/>
          <p:nvPr/>
        </p:nvGrpSpPr>
        <p:grpSpPr>
          <a:xfrm>
            <a:off x="5380038" y="5624513"/>
            <a:ext cx="3852862" cy="365125"/>
            <a:chOff x="0" y="0"/>
            <a:chExt cx="6066" cy="574"/>
          </a:xfrm>
        </p:grpSpPr>
        <p:sp>
          <p:nvSpPr>
            <p:cNvPr id="50193" name="文本框 18449"/>
            <p:cNvSpPr txBox="1"/>
            <p:nvPr/>
          </p:nvSpPr>
          <p:spPr>
            <a:xfrm>
              <a:off x="0" y="0"/>
              <a:ext cx="6067" cy="5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zh-CN" altLang="en-US" b="1" dirty="0">
                  <a:solidFill>
                    <a:srgbClr val="0000FF"/>
                  </a:solidFill>
                  <a:latin typeface="Arial" panose="020B0604020202020204" pitchFamily="34" charset="0"/>
                  <a:ea typeface="等线" panose="02010600030101010101" pitchFamily="2" charset="-122"/>
                </a:rPr>
                <a:t>p&lt;0，电场能         电能，电容放电</a:t>
              </a:r>
              <a:endParaRPr lang="zh-CN" altLang="en-US" b="1" dirty="0">
                <a:solidFill>
                  <a:srgbClr val="0000FF"/>
                </a:solidFill>
                <a:latin typeface="Arial" panose="020B0604020202020204" pitchFamily="34" charset="0"/>
                <a:ea typeface="等线" panose="02010600030101010101" pitchFamily="2" charset="-122"/>
              </a:endParaRPr>
            </a:p>
          </p:txBody>
        </p:sp>
        <p:sp>
          <p:nvSpPr>
            <p:cNvPr id="50194" name="直接连接符 18450"/>
            <p:cNvSpPr/>
            <p:nvPr/>
          </p:nvSpPr>
          <p:spPr>
            <a:xfrm>
              <a:off x="2314" y="286"/>
              <a:ext cx="635" cy="1"/>
            </a:xfrm>
            <a:prstGeom prst="line">
              <a:avLst/>
            </a:prstGeom>
            <a:ln w="317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0195" name="文本框 18451"/>
          <p:cNvSpPr txBox="1"/>
          <p:nvPr/>
        </p:nvSpPr>
        <p:spPr>
          <a:xfrm>
            <a:off x="220663" y="134938"/>
            <a:ext cx="29495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三、电容元件的功率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2" grpId="0"/>
      <p:bldP spid="18448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9457"/>
          <p:cNvSpPr txBox="1"/>
          <p:nvPr/>
        </p:nvSpPr>
        <p:spPr>
          <a:xfrm>
            <a:off x="458788" y="361950"/>
            <a:ext cx="3541712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平均功率（有功功率）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9459" name="文本框 19458"/>
          <p:cNvSpPr txBox="1"/>
          <p:nvPr/>
        </p:nvSpPr>
        <p:spPr>
          <a:xfrm>
            <a:off x="595313" y="1763713"/>
            <a:ext cx="3960812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marL="457200" indent="-457200">
              <a:spcBef>
                <a:spcPct val="50000"/>
              </a:spcBef>
              <a:buClr>
                <a:srgbClr val="6600FF"/>
              </a:buClr>
              <a:buFont typeface="Wingdings" panose="05000000000000000000" pitchFamily="2" charset="2"/>
              <a:buChar char="v"/>
            </a:pPr>
            <a:r>
              <a:rPr lang="zh-CN" altLang="en-US" sz="2400" b="1" dirty="0">
                <a:solidFill>
                  <a:srgbClr val="CC00CC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电容并不消耗功率。</a:t>
            </a:r>
            <a:endParaRPr lang="zh-CN" altLang="en-US" sz="2400" b="1" dirty="0">
              <a:solidFill>
                <a:srgbClr val="CC00CC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19460" name="文本框 19459"/>
          <p:cNvSpPr txBox="1"/>
          <p:nvPr/>
        </p:nvSpPr>
        <p:spPr>
          <a:xfrm>
            <a:off x="595313" y="2220913"/>
            <a:ext cx="195738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3.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无功功率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9461" name="对象 19460"/>
          <p:cNvGraphicFramePr>
            <a:graphicFrameLocks noChangeAspect="1"/>
          </p:cNvGraphicFramePr>
          <p:nvPr/>
        </p:nvGraphicFramePr>
        <p:xfrm>
          <a:off x="857250" y="4083050"/>
          <a:ext cx="3708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2019935" imgH="457200" progId="">
                  <p:embed/>
                </p:oleObj>
              </mc:Choice>
              <mc:Fallback>
                <p:oleObj name="" r:id="rId1" imgW="2019935" imgH="457200" progId="">
                  <p:embed/>
                  <p:pic>
                    <p:nvPicPr>
                      <p:cNvPr id="0" name="图片 326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57250" y="4083050"/>
                        <a:ext cx="37084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文本框 19461" descr="信纸"/>
          <p:cNvSpPr txBox="1"/>
          <p:nvPr/>
        </p:nvSpPr>
        <p:spPr>
          <a:xfrm>
            <a:off x="4260850" y="5197475"/>
            <a:ext cx="2973388" cy="822325"/>
          </a:xfrm>
          <a:prstGeom prst="rect">
            <a:avLst/>
          </a:prstGeom>
          <a:blipFill rotWithShape="0">
            <a:blip r:embed="rId3"/>
          </a:blipFill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 dirty="0">
                <a:solidFill>
                  <a:srgbClr val="6600FF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Q</a:t>
            </a:r>
            <a:r>
              <a:rPr lang="en-US" altLang="zh-CN" sz="2400" b="1" baseline="-25000" dirty="0">
                <a:solidFill>
                  <a:srgbClr val="6600FF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C</a:t>
            </a:r>
            <a:r>
              <a:rPr lang="zh-CN" altLang="en-US" sz="2400" b="1" dirty="0">
                <a:solidFill>
                  <a:srgbClr val="6600FF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取负值，而</a:t>
            </a:r>
            <a:r>
              <a:rPr lang="en-US" altLang="zh-CN" sz="2400" b="1" i="1" dirty="0">
                <a:solidFill>
                  <a:srgbClr val="6600FF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Q</a:t>
            </a:r>
            <a:r>
              <a:rPr lang="en-US" altLang="zh-CN" sz="2400" b="1" baseline="-25000" dirty="0">
                <a:solidFill>
                  <a:srgbClr val="6600FF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L</a:t>
            </a:r>
            <a:r>
              <a:rPr lang="zh-CN" altLang="en-US" sz="2400" b="1" dirty="0">
                <a:solidFill>
                  <a:srgbClr val="6600FF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取正值，以资区别。</a:t>
            </a:r>
            <a:endParaRPr lang="zh-CN" altLang="en-US" sz="2400" b="1" dirty="0">
              <a:solidFill>
                <a:srgbClr val="6600FF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9463" name="对象 19462"/>
          <p:cNvGraphicFramePr>
            <a:graphicFrameLocks noChangeAspect="1"/>
          </p:cNvGraphicFramePr>
          <p:nvPr/>
        </p:nvGraphicFramePr>
        <p:xfrm>
          <a:off x="2154238" y="766763"/>
          <a:ext cx="302577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4" imgW="1460500" imgH="469900" progId="">
                  <p:embed/>
                </p:oleObj>
              </mc:Choice>
              <mc:Fallback>
                <p:oleObj name="" r:id="rId4" imgW="1460500" imgH="469900" progId="">
                  <p:embed/>
                  <p:pic>
                    <p:nvPicPr>
                      <p:cNvPr id="0" name="图片 326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54238" y="766763"/>
                        <a:ext cx="3025775" cy="981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文本框 19463"/>
          <p:cNvSpPr txBox="1"/>
          <p:nvPr/>
        </p:nvSpPr>
        <p:spPr>
          <a:xfrm>
            <a:off x="595313" y="2697163"/>
            <a:ext cx="7672387" cy="11890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	为了衡量电容与电源进行能量交换的规模，引入“无功功率”这一概念，规定无功功率等于瞬时功率的最大值。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51208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en-US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/>
      <p:bldP spid="19460" grpId="0"/>
      <p:bldP spid="19462" grpId="0" bldLvl="0" animBg="1"/>
      <p:bldP spid="1946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5" name="对象 20481"/>
          <p:cNvGraphicFramePr>
            <a:graphicFrameLocks noChangeAspect="1"/>
          </p:cNvGraphicFramePr>
          <p:nvPr/>
        </p:nvGraphicFramePr>
        <p:xfrm>
          <a:off x="600075" y="166688"/>
          <a:ext cx="2840038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2044065" imgH="2061845" progId="Visio.Drawing.11">
                  <p:embed/>
                </p:oleObj>
              </mc:Choice>
              <mc:Fallback>
                <p:oleObj name="" r:id="rId1" imgW="2044065" imgH="2061845" progId="Visio.Drawing.11">
                  <p:embed/>
                  <p:pic>
                    <p:nvPicPr>
                      <p:cNvPr id="0" name="图片 32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0075" y="166688"/>
                        <a:ext cx="2840038" cy="2865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6" name="对象 20482"/>
          <p:cNvGraphicFramePr>
            <a:graphicFrameLocks noChangeAspect="1"/>
          </p:cNvGraphicFramePr>
          <p:nvPr/>
        </p:nvGraphicFramePr>
        <p:xfrm>
          <a:off x="295275" y="3394075"/>
          <a:ext cx="2982913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867535" imgH="279400" progId="">
                  <p:embed/>
                </p:oleObj>
              </mc:Choice>
              <mc:Fallback>
                <p:oleObj name="" r:id="rId3" imgW="1867535" imgH="279400" progId="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275" y="3394075"/>
                        <a:ext cx="2982913" cy="449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" name="对象 20483"/>
          <p:cNvGraphicFramePr>
            <a:graphicFrameLocks noChangeAspect="1"/>
          </p:cNvGraphicFramePr>
          <p:nvPr/>
        </p:nvGraphicFramePr>
        <p:xfrm>
          <a:off x="274638" y="4016375"/>
          <a:ext cx="2963862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867535" imgH="279400" progId="">
                  <p:embed/>
                </p:oleObj>
              </mc:Choice>
              <mc:Fallback>
                <p:oleObj name="" r:id="rId5" imgW="1867535" imgH="279400" progId="">
                  <p:embed/>
                  <p:pic>
                    <p:nvPicPr>
                      <p:cNvPr id="0" name="图片 32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4638" y="4016375"/>
                        <a:ext cx="2963862" cy="446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矩形 20484"/>
          <p:cNvSpPr/>
          <p:nvPr/>
        </p:nvSpPr>
        <p:spPr>
          <a:xfrm>
            <a:off x="3914775" y="528638"/>
            <a:ext cx="41275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电容在任意时刻的储能为：</a:t>
            </a:r>
            <a:endParaRPr lang="zh-CN" alt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2229" name="矩形 20485"/>
          <p:cNvSpPr/>
          <p:nvPr/>
        </p:nvSpPr>
        <p:spPr>
          <a:xfrm>
            <a:off x="0" y="30908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20487" name="对象 20486"/>
          <p:cNvGraphicFramePr>
            <a:graphicFrameLocks noChangeAspect="1"/>
          </p:cNvGraphicFramePr>
          <p:nvPr/>
        </p:nvGraphicFramePr>
        <p:xfrm>
          <a:off x="3656013" y="1141413"/>
          <a:ext cx="1943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084580" imgH="472440" progId="">
                  <p:embed/>
                </p:oleObj>
              </mc:Choice>
              <mc:Fallback>
                <p:oleObj name="" r:id="rId7" imgW="1084580" imgH="472440" progId="">
                  <p:embed/>
                  <p:pic>
                    <p:nvPicPr>
                      <p:cNvPr id="0" name="图片 327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56013" y="1141413"/>
                        <a:ext cx="1943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矩形 20487"/>
          <p:cNvSpPr/>
          <p:nvPr/>
        </p:nvSpPr>
        <p:spPr>
          <a:xfrm>
            <a:off x="3751263" y="3933825"/>
            <a:ext cx="29416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电容的平均储能为：</a:t>
            </a:r>
            <a:endParaRPr lang="zh-CN" alt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2232" name="矩形 20488"/>
          <p:cNvSpPr/>
          <p:nvPr/>
        </p:nvSpPr>
        <p:spPr>
          <a:xfrm>
            <a:off x="0" y="32623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20490" name="对象 20489"/>
          <p:cNvGraphicFramePr>
            <a:graphicFrameLocks noChangeAspect="1"/>
          </p:cNvGraphicFramePr>
          <p:nvPr/>
        </p:nvGraphicFramePr>
        <p:xfrm>
          <a:off x="4799013" y="4511675"/>
          <a:ext cx="400685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2108835" imgH="469900" progId="">
                  <p:embed/>
                </p:oleObj>
              </mc:Choice>
              <mc:Fallback>
                <p:oleObj name="" r:id="rId9" imgW="2108835" imgH="469900" progId="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99013" y="4511675"/>
                        <a:ext cx="4006850" cy="90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对象 20490"/>
          <p:cNvGraphicFramePr>
            <a:graphicFrameLocks noChangeAspect="1"/>
          </p:cNvGraphicFramePr>
          <p:nvPr/>
        </p:nvGraphicFramePr>
        <p:xfrm>
          <a:off x="4227513" y="2184400"/>
          <a:ext cx="4562475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2551430" imgH="761365" progId="">
                  <p:embed/>
                </p:oleObj>
              </mc:Choice>
              <mc:Fallback>
                <p:oleObj name="" r:id="rId11" imgW="2551430" imgH="761365" progId="">
                  <p:embed/>
                  <p:pic>
                    <p:nvPicPr>
                      <p:cNvPr id="0" name="图片 326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27513" y="2184400"/>
                        <a:ext cx="4562475" cy="1362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048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矩形 21505"/>
          <p:cNvSpPr/>
          <p:nvPr/>
        </p:nvSpPr>
        <p:spPr>
          <a:xfrm>
            <a:off x="0" y="27495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53250" name="对象 21506"/>
          <p:cNvGraphicFramePr>
            <a:graphicFrameLocks noChangeAspect="1"/>
          </p:cNvGraphicFramePr>
          <p:nvPr/>
        </p:nvGraphicFramePr>
        <p:xfrm>
          <a:off x="474663" y="5148263"/>
          <a:ext cx="3873500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575435" imgH="228600" progId="">
                  <p:embed/>
                </p:oleObj>
              </mc:Choice>
              <mc:Fallback>
                <p:oleObj name="" r:id="rId1" imgW="1575435" imgH="228600" progId="">
                  <p:embed/>
                  <p:pic>
                    <p:nvPicPr>
                      <p:cNvPr id="0" name="图片 327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4663" y="5148263"/>
                        <a:ext cx="3873500" cy="5667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对象 21507"/>
          <p:cNvGraphicFramePr>
            <a:graphicFrameLocks noChangeAspect="1"/>
          </p:cNvGraphicFramePr>
          <p:nvPr/>
        </p:nvGraphicFramePr>
        <p:xfrm>
          <a:off x="5956300" y="4006850"/>
          <a:ext cx="97313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473710" imgH="205105" progId="">
                  <p:embed/>
                </p:oleObj>
              </mc:Choice>
              <mc:Fallback>
                <p:oleObj name="" r:id="rId3" imgW="473710" imgH="205105" progId="">
                  <p:embed/>
                  <p:pic>
                    <p:nvPicPr>
                      <p:cNvPr id="0" name="图片 327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56300" y="4006850"/>
                        <a:ext cx="973138" cy="423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对象 21508"/>
          <p:cNvGraphicFramePr>
            <a:graphicFrameLocks noChangeAspect="1"/>
          </p:cNvGraphicFramePr>
          <p:nvPr/>
        </p:nvGraphicFramePr>
        <p:xfrm>
          <a:off x="5951538" y="5624513"/>
          <a:ext cx="1943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084580" imgH="472440" progId="">
                  <p:embed/>
                </p:oleObj>
              </mc:Choice>
              <mc:Fallback>
                <p:oleObj name="" r:id="rId5" imgW="1084580" imgH="472440" progId="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51538" y="5624513"/>
                        <a:ext cx="19431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对象 21509"/>
          <p:cNvGraphicFramePr>
            <a:graphicFrameLocks noChangeAspect="1"/>
          </p:cNvGraphicFramePr>
          <p:nvPr/>
        </p:nvGraphicFramePr>
        <p:xfrm>
          <a:off x="5975350" y="4632325"/>
          <a:ext cx="19558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033780" imgH="472440" progId="">
                  <p:embed/>
                </p:oleObj>
              </mc:Choice>
              <mc:Fallback>
                <p:oleObj name="" r:id="rId7" imgW="1033780" imgH="472440" progId="">
                  <p:embed/>
                  <p:pic>
                    <p:nvPicPr>
                      <p:cNvPr id="0" name="图片 328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75350" y="4632325"/>
                        <a:ext cx="1955800" cy="90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4" name="对象 21510"/>
          <p:cNvGraphicFramePr>
            <a:graphicFrameLocks noChangeAspect="1"/>
          </p:cNvGraphicFramePr>
          <p:nvPr/>
        </p:nvGraphicFramePr>
        <p:xfrm>
          <a:off x="1071563" y="185738"/>
          <a:ext cx="6769100" cy="362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6866890" imgH="3997960" progId="Visio.Drawing.11">
                  <p:embed/>
                </p:oleObj>
              </mc:Choice>
              <mc:Fallback>
                <p:oleObj name="" r:id="rId9" imgW="6866890" imgH="3997960" progId="Visio.Drawing.11">
                  <p:embed/>
                  <p:pic>
                    <p:nvPicPr>
                      <p:cNvPr id="0" name="图片 3281"/>
                      <p:cNvPicPr/>
                      <p:nvPr/>
                    </p:nvPicPr>
                    <p:blipFill>
                      <a:blip r:embed="rId10"/>
                      <a:srcRect t="4391" r="27321" b="9798"/>
                      <a:stretch>
                        <a:fillRect/>
                      </a:stretch>
                    </p:blipFill>
                    <p:spPr>
                      <a:xfrm>
                        <a:off x="1071563" y="185738"/>
                        <a:ext cx="6769100" cy="3629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对象 21511"/>
          <p:cNvGraphicFramePr>
            <a:graphicFrameLocks noChangeAspect="1"/>
          </p:cNvGraphicFramePr>
          <p:nvPr/>
        </p:nvGraphicFramePr>
        <p:xfrm>
          <a:off x="1554163" y="1919288"/>
          <a:ext cx="6034087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5970270" imgH="977265" progId="Visio.Drawing.11">
                  <p:embed/>
                </p:oleObj>
              </mc:Choice>
              <mc:Fallback>
                <p:oleObj name="" r:id="rId11" imgW="5970270" imgH="977265" progId="Visio.Drawing.11">
                  <p:embed/>
                  <p:pic>
                    <p:nvPicPr>
                      <p:cNvPr id="0" name="图片 3282"/>
                      <p:cNvPicPr/>
                      <p:nvPr/>
                    </p:nvPicPr>
                    <p:blipFill>
                      <a:blip r:embed="rId12"/>
                      <a:srcRect r="25526"/>
                      <a:stretch>
                        <a:fillRect/>
                      </a:stretch>
                    </p:blipFill>
                    <p:spPr>
                      <a:xfrm>
                        <a:off x="1554163" y="1919288"/>
                        <a:ext cx="6034087" cy="1023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对象 21512"/>
          <p:cNvGraphicFramePr>
            <a:graphicFrameLocks noChangeAspect="1"/>
          </p:cNvGraphicFramePr>
          <p:nvPr/>
        </p:nvGraphicFramePr>
        <p:xfrm>
          <a:off x="1535113" y="381000"/>
          <a:ext cx="6081712" cy="194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6006465" imgH="1837690" progId="Visio.Drawing.11">
                  <p:embed/>
                </p:oleObj>
              </mc:Choice>
              <mc:Fallback>
                <p:oleObj name="" r:id="rId13" imgW="6006465" imgH="1837690" progId="Visio.Drawing.11">
                  <p:embed/>
                  <p:pic>
                    <p:nvPicPr>
                      <p:cNvPr id="0" name="图片 3284"/>
                      <p:cNvPicPr/>
                      <p:nvPr/>
                    </p:nvPicPr>
                    <p:blipFill>
                      <a:blip r:embed="rId14"/>
                      <a:srcRect r="25301"/>
                      <a:stretch>
                        <a:fillRect/>
                      </a:stretch>
                    </p:blipFill>
                    <p:spPr>
                      <a:xfrm>
                        <a:off x="1535113" y="381000"/>
                        <a:ext cx="6081712" cy="1941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21513"/>
          <p:cNvGrpSpPr/>
          <p:nvPr/>
        </p:nvGrpSpPr>
        <p:grpSpPr>
          <a:xfrm>
            <a:off x="1271588" y="882650"/>
            <a:ext cx="7485062" cy="922338"/>
            <a:chOff x="0" y="0"/>
            <a:chExt cx="4715" cy="581"/>
          </a:xfrm>
        </p:grpSpPr>
        <p:sp>
          <p:nvSpPr>
            <p:cNvPr id="53258" name="直接连接符 21514"/>
            <p:cNvSpPr/>
            <p:nvPr/>
          </p:nvSpPr>
          <p:spPr>
            <a:xfrm>
              <a:off x="0" y="344"/>
              <a:ext cx="4131" cy="0"/>
            </a:xfrm>
            <a:prstGeom prst="line">
              <a:avLst/>
            </a:prstGeom>
            <a:ln w="28575" cap="flat" cmpd="sng">
              <a:solidFill>
                <a:srgbClr val="990099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3259" name="对象 21515"/>
            <p:cNvGraphicFramePr>
              <a:graphicFrameLocks noChangeAspect="1"/>
            </p:cNvGraphicFramePr>
            <p:nvPr/>
          </p:nvGraphicFramePr>
          <p:xfrm>
            <a:off x="4079" y="0"/>
            <a:ext cx="636" cy="5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5" imgW="448310" imgH="410210" progId="">
                    <p:embed/>
                  </p:oleObj>
                </mc:Choice>
                <mc:Fallback>
                  <p:oleObj name="" r:id="rId15" imgW="448310" imgH="410210" progId="">
                    <p:embed/>
                    <p:pic>
                      <p:nvPicPr>
                        <p:cNvPr id="0" name="图片 3270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079" y="0"/>
                          <a:ext cx="636" cy="5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3260" name="对象 21516"/>
          <p:cNvGraphicFramePr>
            <a:graphicFrameLocks noChangeAspect="1"/>
          </p:cNvGraphicFramePr>
          <p:nvPr/>
        </p:nvGraphicFramePr>
        <p:xfrm>
          <a:off x="538163" y="3908425"/>
          <a:ext cx="3529012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7" imgW="1867535" imgH="279400" progId="">
                  <p:embed/>
                </p:oleObj>
              </mc:Choice>
              <mc:Fallback>
                <p:oleObj name="" r:id="rId17" imgW="1867535" imgH="279400" progId="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38163" y="3908425"/>
                        <a:ext cx="3529012" cy="531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1" name="对象 21517"/>
          <p:cNvGraphicFramePr>
            <a:graphicFrameLocks noChangeAspect="1"/>
          </p:cNvGraphicFramePr>
          <p:nvPr/>
        </p:nvGraphicFramePr>
        <p:xfrm>
          <a:off x="531813" y="4473575"/>
          <a:ext cx="3508375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19" imgW="1867535" imgH="279400" progId="">
                  <p:embed/>
                </p:oleObj>
              </mc:Choice>
              <mc:Fallback>
                <p:oleObj name="" r:id="rId19" imgW="1867535" imgH="279400" progId="">
                  <p:embed/>
                  <p:pic>
                    <p:nvPicPr>
                      <p:cNvPr id="0" name="图片 327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31813" y="4473575"/>
                        <a:ext cx="3508375" cy="528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62" name="对象 21518"/>
          <p:cNvGraphicFramePr>
            <a:graphicFrameLocks noChangeAspect="1"/>
          </p:cNvGraphicFramePr>
          <p:nvPr/>
        </p:nvGraphicFramePr>
        <p:xfrm>
          <a:off x="428625" y="5673725"/>
          <a:ext cx="51054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1" imgW="2411730" imgH="406400" progId="">
                  <p:embed/>
                </p:oleObj>
              </mc:Choice>
              <mc:Fallback>
                <p:oleObj name="" r:id="rId21" imgW="2411730" imgH="406400" progId="">
                  <p:embed/>
                  <p:pic>
                    <p:nvPicPr>
                      <p:cNvPr id="0" name="图片 3285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28625" y="5673725"/>
                        <a:ext cx="5105400" cy="860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0" name="对象 21519"/>
          <p:cNvGraphicFramePr>
            <a:graphicFrameLocks noChangeAspect="1"/>
          </p:cNvGraphicFramePr>
          <p:nvPr/>
        </p:nvGraphicFramePr>
        <p:xfrm>
          <a:off x="4167188" y="4497388"/>
          <a:ext cx="117157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23" imgW="535940" imgH="229870" progId="">
                  <p:embed/>
                </p:oleObj>
              </mc:Choice>
              <mc:Fallback>
                <p:oleObj name="" r:id="rId23" imgW="535940" imgH="229870" progId="">
                  <p:embed/>
                  <p:pic>
                    <p:nvPicPr>
                      <p:cNvPr id="0" name="图片 3286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167188" y="4497388"/>
                        <a:ext cx="1171575" cy="501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22529"/>
          <p:cNvSpPr txBox="1"/>
          <p:nvPr/>
        </p:nvSpPr>
        <p:spPr>
          <a:xfrm>
            <a:off x="363538" y="198438"/>
            <a:ext cx="12890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小结 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：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pSp>
        <p:nvGrpSpPr>
          <p:cNvPr id="2" name="组合 22530"/>
          <p:cNvGrpSpPr/>
          <p:nvPr/>
        </p:nvGrpSpPr>
        <p:grpSpPr>
          <a:xfrm>
            <a:off x="2474913" y="836613"/>
            <a:ext cx="5029200" cy="457200"/>
            <a:chOff x="0" y="0"/>
            <a:chExt cx="3168" cy="288"/>
          </a:xfrm>
        </p:grpSpPr>
        <p:sp>
          <p:nvSpPr>
            <p:cNvPr id="54275" name="矩形 22531"/>
            <p:cNvSpPr/>
            <p:nvPr/>
          </p:nvSpPr>
          <p:spPr>
            <a:xfrm>
              <a:off x="0" y="0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电阻</a:t>
              </a:r>
              <a:endPara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276" name="矩形 22532"/>
            <p:cNvSpPr/>
            <p:nvPr/>
          </p:nvSpPr>
          <p:spPr>
            <a:xfrm>
              <a:off x="2668" y="0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电容</a:t>
              </a:r>
              <a:endPara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277" name="矩形 22533"/>
            <p:cNvSpPr/>
            <p:nvPr/>
          </p:nvSpPr>
          <p:spPr>
            <a:xfrm>
              <a:off x="1222" y="0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电感</a:t>
              </a:r>
              <a:endPara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grpSp>
        <p:nvGrpSpPr>
          <p:cNvPr id="3" name="组合 22534"/>
          <p:cNvGrpSpPr/>
          <p:nvPr/>
        </p:nvGrpSpPr>
        <p:grpSpPr>
          <a:xfrm>
            <a:off x="504825" y="1428750"/>
            <a:ext cx="7218363" cy="581025"/>
            <a:chOff x="0" y="0"/>
            <a:chExt cx="4505" cy="342"/>
          </a:xfrm>
        </p:grpSpPr>
        <p:sp>
          <p:nvSpPr>
            <p:cNvPr id="54279" name="矩形 22535"/>
            <p:cNvSpPr/>
            <p:nvPr/>
          </p:nvSpPr>
          <p:spPr>
            <a:xfrm>
              <a:off x="0" y="57"/>
              <a:ext cx="1256" cy="2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瞬时值表达式</a:t>
              </a:r>
              <a:endPara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280" name="文本框 22536"/>
            <p:cNvSpPr txBox="1"/>
            <p:nvPr/>
          </p:nvSpPr>
          <p:spPr>
            <a:xfrm>
              <a:off x="1252" y="57"/>
              <a:ext cx="509" cy="26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u=Ri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graphicFrame>
          <p:nvGraphicFramePr>
            <p:cNvPr id="54281" name="对象 22537"/>
            <p:cNvGraphicFramePr>
              <a:graphicFrameLocks noChangeAspect="1"/>
            </p:cNvGraphicFramePr>
            <p:nvPr/>
          </p:nvGraphicFramePr>
          <p:xfrm>
            <a:off x="2449" y="0"/>
            <a:ext cx="553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595630" imgH="362585" progId="">
                    <p:embed/>
                  </p:oleObj>
                </mc:Choice>
                <mc:Fallback>
                  <p:oleObj name="" r:id="rId1" imgW="595630" imgH="362585" progId="">
                    <p:embed/>
                    <p:pic>
                      <p:nvPicPr>
                        <p:cNvPr id="0" name="图片 333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449" y="0"/>
                          <a:ext cx="553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282" name="对象 22538"/>
            <p:cNvGraphicFramePr>
              <a:graphicFrameLocks noChangeAspect="1"/>
            </p:cNvGraphicFramePr>
            <p:nvPr/>
          </p:nvGraphicFramePr>
          <p:xfrm>
            <a:off x="3942" y="0"/>
            <a:ext cx="563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3" imgW="595630" imgH="362585" progId="">
                    <p:embed/>
                  </p:oleObj>
                </mc:Choice>
                <mc:Fallback>
                  <p:oleObj name="" r:id="rId3" imgW="595630" imgH="362585" progId="">
                    <p:embed/>
                    <p:pic>
                      <p:nvPicPr>
                        <p:cNvPr id="0" name="图片 334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942" y="0"/>
                          <a:ext cx="563" cy="3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组合 22539"/>
          <p:cNvGrpSpPr/>
          <p:nvPr/>
        </p:nvGrpSpPr>
        <p:grpSpPr>
          <a:xfrm>
            <a:off x="1146175" y="2084388"/>
            <a:ext cx="6923088" cy="754062"/>
            <a:chOff x="0" y="0"/>
            <a:chExt cx="4361" cy="475"/>
          </a:xfrm>
        </p:grpSpPr>
        <p:sp>
          <p:nvSpPr>
            <p:cNvPr id="21516" name="矩形 22540"/>
            <p:cNvSpPr>
              <a:spLocks noChangeArrowheads="1"/>
            </p:cNvSpPr>
            <p:nvPr/>
          </p:nvSpPr>
          <p:spPr bwMode="auto">
            <a:xfrm>
              <a:off x="0" y="147"/>
              <a:ext cx="502" cy="2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rgbClr val="FFFF99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相量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aphicFrame>
          <p:nvGraphicFramePr>
            <p:cNvPr id="54285" name="对象 22541"/>
            <p:cNvGraphicFramePr>
              <a:graphicFrameLocks noChangeAspect="1"/>
            </p:cNvGraphicFramePr>
            <p:nvPr/>
          </p:nvGraphicFramePr>
          <p:xfrm>
            <a:off x="849" y="147"/>
            <a:ext cx="624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5" imgW="530225" imgH="207010" progId="">
                    <p:embed/>
                  </p:oleObj>
                </mc:Choice>
                <mc:Fallback>
                  <p:oleObj name="" r:id="rId5" imgW="530225" imgH="207010" progId="">
                    <p:embed/>
                    <p:pic>
                      <p:nvPicPr>
                        <p:cNvPr id="0" name="图片 333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49" y="147"/>
                          <a:ext cx="624" cy="241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chemeClr val="bg1"/>
                            </a:gs>
                            <a:gs pos="50000">
                              <a:srgbClr val="FFFF99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  <a:tileRect/>
                        </a:gra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286" name="对象 22542"/>
            <p:cNvGraphicFramePr>
              <a:graphicFrameLocks noChangeAspect="1"/>
            </p:cNvGraphicFramePr>
            <p:nvPr/>
          </p:nvGraphicFramePr>
          <p:xfrm>
            <a:off x="2055" y="147"/>
            <a:ext cx="733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7" imgW="672465" imgH="233045" progId="">
                    <p:embed/>
                  </p:oleObj>
                </mc:Choice>
                <mc:Fallback>
                  <p:oleObj name="" r:id="rId7" imgW="672465" imgH="233045" progId="">
                    <p:embed/>
                    <p:pic>
                      <p:nvPicPr>
                        <p:cNvPr id="0" name="图片 333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055" y="147"/>
                          <a:ext cx="733" cy="253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chemeClr val="bg1"/>
                            </a:gs>
                            <a:gs pos="50000">
                              <a:srgbClr val="FFFF99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  <a:tileRect/>
                        </a:gra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287" name="对象 22543"/>
            <p:cNvGraphicFramePr>
              <a:graphicFrameLocks noChangeAspect="1"/>
            </p:cNvGraphicFramePr>
            <p:nvPr/>
          </p:nvGraphicFramePr>
          <p:xfrm>
            <a:off x="3364" y="0"/>
            <a:ext cx="997" cy="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9" imgW="840740" imgH="400685" progId="">
                    <p:embed/>
                  </p:oleObj>
                </mc:Choice>
                <mc:Fallback>
                  <p:oleObj name="" r:id="rId9" imgW="840740" imgH="400685" progId="">
                    <p:embed/>
                    <p:pic>
                      <p:nvPicPr>
                        <p:cNvPr id="0" name="图片 333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364" y="0"/>
                          <a:ext cx="997" cy="475"/>
                        </a:xfrm>
                        <a:prstGeom prst="rect">
                          <a:avLst/>
                        </a:prstGeom>
                        <a:gradFill rotWithShape="0">
                          <a:gsLst>
                            <a:gs pos="0">
                              <a:schemeClr val="bg1"/>
                            </a:gs>
                            <a:gs pos="50000">
                              <a:srgbClr val="FFFF99"/>
                            </a:gs>
                            <a:gs pos="100000">
                              <a:schemeClr val="bg1"/>
                            </a:gs>
                          </a:gsLst>
                          <a:lin ang="5400000" scaled="1"/>
                          <a:tileRect/>
                        </a:gra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组合 22544"/>
          <p:cNvGrpSpPr/>
          <p:nvPr/>
        </p:nvGrpSpPr>
        <p:grpSpPr>
          <a:xfrm>
            <a:off x="993775" y="3732213"/>
            <a:ext cx="7183438" cy="823912"/>
            <a:chOff x="0" y="0"/>
            <a:chExt cx="4525" cy="519"/>
          </a:xfrm>
        </p:grpSpPr>
        <p:sp>
          <p:nvSpPr>
            <p:cNvPr id="54289" name="矩形 22545"/>
            <p:cNvSpPr/>
            <p:nvPr/>
          </p:nvSpPr>
          <p:spPr>
            <a:xfrm>
              <a:off x="0" y="116"/>
              <a:ext cx="6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有效值</a:t>
              </a:r>
              <a:endPara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290" name="文本框 22546"/>
            <p:cNvSpPr txBox="1"/>
            <p:nvPr/>
          </p:nvSpPr>
          <p:spPr>
            <a:xfrm>
              <a:off x="962" y="116"/>
              <a:ext cx="56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U</a:t>
              </a:r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=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RI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291" name="文本框 22547"/>
            <p:cNvSpPr txBox="1"/>
            <p:nvPr/>
          </p:nvSpPr>
          <p:spPr>
            <a:xfrm>
              <a:off x="2125" y="1"/>
              <a:ext cx="687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U=X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L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I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  <a:p>
              <a:pPr algn="ctr"/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X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L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=</a:t>
              </a:r>
              <a:r>
                <a:rPr lang="en-US" altLang="zh-CN" sz="2400" b="1" i="1" dirty="0">
                  <a:latin typeface="Symbol" panose="05050102010706020507" pitchFamily="18" charset="2"/>
                  <a:ea typeface="等线" panose="02010600030101010101" pitchFamily="2" charset="-122"/>
                </a:rPr>
                <a:t>w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L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292" name="文本框 22548"/>
            <p:cNvSpPr txBox="1"/>
            <p:nvPr/>
          </p:nvSpPr>
          <p:spPr>
            <a:xfrm>
              <a:off x="3495" y="0"/>
              <a:ext cx="1030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U</a:t>
              </a:r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=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 X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C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I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  <a:p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X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C</a:t>
              </a:r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= 1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/</a:t>
              </a:r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(</a:t>
              </a:r>
              <a:r>
                <a:rPr lang="en-US" altLang="zh-CN" sz="2400" b="1" i="1" dirty="0">
                  <a:latin typeface="Symbol" panose="05050102010706020507" pitchFamily="18" charset="2"/>
                  <a:ea typeface="等线" panose="02010600030101010101" pitchFamily="2" charset="-122"/>
                </a:rPr>
                <a:t>w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C</a:t>
              </a:r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)</a:t>
              </a:r>
              <a:endPara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组合 22549"/>
          <p:cNvGrpSpPr/>
          <p:nvPr/>
        </p:nvGrpSpPr>
        <p:grpSpPr>
          <a:xfrm>
            <a:off x="1177925" y="4637088"/>
            <a:ext cx="6197600" cy="457200"/>
            <a:chOff x="0" y="0"/>
            <a:chExt cx="3904" cy="288"/>
          </a:xfrm>
        </p:grpSpPr>
        <p:sp>
          <p:nvSpPr>
            <p:cNvPr id="54294" name="矩形 22550"/>
            <p:cNvSpPr/>
            <p:nvPr/>
          </p:nvSpPr>
          <p:spPr>
            <a:xfrm>
              <a:off x="0" y="0"/>
              <a:ext cx="5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有功</a:t>
              </a:r>
              <a:endPara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295" name="文本框 22551"/>
            <p:cNvSpPr txBox="1"/>
            <p:nvPr/>
          </p:nvSpPr>
          <p:spPr>
            <a:xfrm>
              <a:off x="578" y="0"/>
              <a:ext cx="11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P=I</a:t>
              </a:r>
              <a:r>
                <a:rPr lang="en-US" altLang="zh-CN" sz="2400" b="1" baseline="50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2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R=U</a:t>
              </a:r>
              <a:r>
                <a:rPr lang="en-US" altLang="zh-CN" sz="2400" b="1" baseline="50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2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/R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296" name="文本框 22552"/>
            <p:cNvSpPr txBox="1"/>
            <p:nvPr/>
          </p:nvSpPr>
          <p:spPr>
            <a:xfrm>
              <a:off x="2246" y="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0</a:t>
              </a:r>
              <a:endPara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297" name="文本框 22553"/>
            <p:cNvSpPr txBox="1"/>
            <p:nvPr/>
          </p:nvSpPr>
          <p:spPr>
            <a:xfrm>
              <a:off x="3692" y="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0</a:t>
              </a:r>
              <a:endPara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组合 22554"/>
          <p:cNvGrpSpPr/>
          <p:nvPr/>
        </p:nvGrpSpPr>
        <p:grpSpPr>
          <a:xfrm>
            <a:off x="1165225" y="5918200"/>
            <a:ext cx="6838950" cy="457200"/>
            <a:chOff x="0" y="0"/>
            <a:chExt cx="4216" cy="288"/>
          </a:xfrm>
        </p:grpSpPr>
        <p:sp>
          <p:nvSpPr>
            <p:cNvPr id="54299" name="矩形 22555"/>
            <p:cNvSpPr/>
            <p:nvPr/>
          </p:nvSpPr>
          <p:spPr>
            <a:xfrm>
              <a:off x="0" y="0"/>
              <a:ext cx="5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能量</a:t>
              </a:r>
              <a:endPara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300" name="文本框 22556"/>
            <p:cNvSpPr txBox="1"/>
            <p:nvPr/>
          </p:nvSpPr>
          <p:spPr>
            <a:xfrm>
              <a:off x="779" y="0"/>
              <a:ext cx="70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W=I</a:t>
              </a:r>
              <a:r>
                <a:rPr lang="en-US" altLang="zh-CN" sz="2400" b="1" baseline="50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2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Rt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301" name="文本框 22557"/>
            <p:cNvSpPr txBox="1"/>
            <p:nvPr/>
          </p:nvSpPr>
          <p:spPr>
            <a:xfrm>
              <a:off x="1971" y="0"/>
              <a:ext cx="76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W=Li</a:t>
              </a:r>
              <a:r>
                <a:rPr lang="en-US" altLang="zh-CN" sz="2400" b="1" baseline="50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2</a:t>
              </a:r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/2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302" name="文本框 22558"/>
            <p:cNvSpPr txBox="1"/>
            <p:nvPr/>
          </p:nvSpPr>
          <p:spPr>
            <a:xfrm>
              <a:off x="3379" y="0"/>
              <a:ext cx="83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W=</a:t>
              </a:r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C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u</a:t>
              </a:r>
              <a:r>
                <a:rPr lang="en-US" altLang="zh-CN" sz="2400" b="1" baseline="50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2</a:t>
              </a:r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/2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grpSp>
        <p:nvGrpSpPr>
          <p:cNvPr id="12" name="组合 22559"/>
          <p:cNvGrpSpPr/>
          <p:nvPr/>
        </p:nvGrpSpPr>
        <p:grpSpPr>
          <a:xfrm>
            <a:off x="1149350" y="2817813"/>
            <a:ext cx="6818313" cy="800100"/>
            <a:chOff x="0" y="0"/>
            <a:chExt cx="4295" cy="504"/>
          </a:xfrm>
        </p:grpSpPr>
        <p:sp>
          <p:nvSpPr>
            <p:cNvPr id="54304" name="矩形 22560"/>
            <p:cNvSpPr/>
            <p:nvPr/>
          </p:nvSpPr>
          <p:spPr>
            <a:xfrm>
              <a:off x="0" y="148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相位</a:t>
              </a:r>
              <a:endPara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305" name="直接连接符 22561"/>
            <p:cNvSpPr/>
            <p:nvPr/>
          </p:nvSpPr>
          <p:spPr>
            <a:xfrm>
              <a:off x="835" y="432"/>
              <a:ext cx="51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6" name="直接连接符 22562"/>
            <p:cNvSpPr/>
            <p:nvPr/>
          </p:nvSpPr>
          <p:spPr>
            <a:xfrm>
              <a:off x="835" y="432"/>
              <a:ext cx="258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7" name="直接连接符 22563"/>
            <p:cNvSpPr/>
            <p:nvPr/>
          </p:nvSpPr>
          <p:spPr>
            <a:xfrm>
              <a:off x="2169" y="425"/>
              <a:ext cx="411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8" name="直接连接符 22564"/>
            <p:cNvSpPr/>
            <p:nvPr/>
          </p:nvSpPr>
          <p:spPr>
            <a:xfrm flipV="1">
              <a:off x="2169" y="137"/>
              <a:ext cx="0" cy="28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9" name="直接连接符 22565"/>
            <p:cNvSpPr/>
            <p:nvPr/>
          </p:nvSpPr>
          <p:spPr>
            <a:xfrm>
              <a:off x="3667" y="418"/>
              <a:ext cx="474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10" name="直接连接符 22566"/>
            <p:cNvSpPr/>
            <p:nvPr/>
          </p:nvSpPr>
          <p:spPr>
            <a:xfrm flipV="1">
              <a:off x="3667" y="96"/>
              <a:ext cx="0" cy="32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54311" name="对象 22567"/>
            <p:cNvGraphicFramePr>
              <a:graphicFrameLocks noChangeAspect="1"/>
            </p:cNvGraphicFramePr>
            <p:nvPr/>
          </p:nvGraphicFramePr>
          <p:xfrm>
            <a:off x="1241" y="148"/>
            <a:ext cx="154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11" imgW="173355" imgH="293370" progId="">
                    <p:embed/>
                  </p:oleObj>
                </mc:Choice>
                <mc:Fallback>
                  <p:oleObj name="" r:id="rId11" imgW="173355" imgH="293370" progId="">
                    <p:embed/>
                    <p:pic>
                      <p:nvPicPr>
                        <p:cNvPr id="0" name="图片 3345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241" y="148"/>
                          <a:ext cx="154" cy="2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312" name="对象 22568"/>
            <p:cNvGraphicFramePr>
              <a:graphicFrameLocks noChangeAspect="1"/>
            </p:cNvGraphicFramePr>
            <p:nvPr/>
          </p:nvGraphicFramePr>
          <p:xfrm>
            <a:off x="1011" y="155"/>
            <a:ext cx="118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" name="" r:id="rId13" imgW="134620" imgH="281940" progId="">
                    <p:embed/>
                  </p:oleObj>
                </mc:Choice>
                <mc:Fallback>
                  <p:oleObj name="" r:id="rId13" imgW="134620" imgH="281940" progId="">
                    <p:embed/>
                    <p:pic>
                      <p:nvPicPr>
                        <p:cNvPr id="0" name="图片 3343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011" y="155"/>
                          <a:ext cx="118" cy="2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313" name="对象 22569"/>
            <p:cNvGraphicFramePr>
              <a:graphicFrameLocks noChangeAspect="1"/>
            </p:cNvGraphicFramePr>
            <p:nvPr/>
          </p:nvGraphicFramePr>
          <p:xfrm>
            <a:off x="2192" y="26"/>
            <a:ext cx="154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" name="" r:id="rId15" imgW="173355" imgH="293370" progId="">
                    <p:embed/>
                  </p:oleObj>
                </mc:Choice>
                <mc:Fallback>
                  <p:oleObj name="" r:id="rId15" imgW="173355" imgH="293370" progId="">
                    <p:embed/>
                    <p:pic>
                      <p:nvPicPr>
                        <p:cNvPr id="0" name="图片 3346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192" y="26"/>
                          <a:ext cx="154" cy="2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314" name="对象 22570"/>
            <p:cNvGraphicFramePr>
              <a:graphicFrameLocks noChangeAspect="1"/>
            </p:cNvGraphicFramePr>
            <p:nvPr/>
          </p:nvGraphicFramePr>
          <p:xfrm>
            <a:off x="4141" y="241"/>
            <a:ext cx="154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" name="" r:id="rId16" imgW="173355" imgH="293370" progId="">
                    <p:embed/>
                  </p:oleObj>
                </mc:Choice>
                <mc:Fallback>
                  <p:oleObj name="" r:id="rId16" imgW="173355" imgH="293370" progId="">
                    <p:embed/>
                    <p:pic>
                      <p:nvPicPr>
                        <p:cNvPr id="0" name="图片 3341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141" y="241"/>
                          <a:ext cx="154" cy="2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315" name="对象 22571"/>
            <p:cNvGraphicFramePr>
              <a:graphicFrameLocks noChangeAspect="1"/>
            </p:cNvGraphicFramePr>
            <p:nvPr/>
          </p:nvGraphicFramePr>
          <p:xfrm>
            <a:off x="2564" y="251"/>
            <a:ext cx="118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" name="" r:id="rId17" imgW="134620" imgH="281940" progId="">
                    <p:embed/>
                  </p:oleObj>
                </mc:Choice>
                <mc:Fallback>
                  <p:oleObj name="" r:id="rId17" imgW="134620" imgH="281940" progId="">
                    <p:embed/>
                    <p:pic>
                      <p:nvPicPr>
                        <p:cNvPr id="0" name="图片 3342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564" y="251"/>
                          <a:ext cx="118" cy="2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316" name="对象 22572"/>
            <p:cNvGraphicFramePr>
              <a:graphicFrameLocks noChangeAspect="1"/>
            </p:cNvGraphicFramePr>
            <p:nvPr/>
          </p:nvGraphicFramePr>
          <p:xfrm>
            <a:off x="3698" y="0"/>
            <a:ext cx="118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" name="" r:id="rId18" imgW="134620" imgH="281940" progId="">
                    <p:embed/>
                  </p:oleObj>
                </mc:Choice>
                <mc:Fallback>
                  <p:oleObj name="" r:id="rId18" imgW="134620" imgH="281940" progId="">
                    <p:embed/>
                    <p:pic>
                      <p:nvPicPr>
                        <p:cNvPr id="0" name="图片 3344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698" y="0"/>
                          <a:ext cx="118" cy="2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组合 22573"/>
          <p:cNvGrpSpPr/>
          <p:nvPr/>
        </p:nvGrpSpPr>
        <p:grpSpPr>
          <a:xfrm>
            <a:off x="1179513" y="5251450"/>
            <a:ext cx="6746875" cy="457200"/>
            <a:chOff x="0" y="0"/>
            <a:chExt cx="4250" cy="288"/>
          </a:xfrm>
        </p:grpSpPr>
        <p:sp>
          <p:nvSpPr>
            <p:cNvPr id="54318" name="矩形 22574"/>
            <p:cNvSpPr/>
            <p:nvPr/>
          </p:nvSpPr>
          <p:spPr>
            <a:xfrm>
              <a:off x="0" y="0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无功</a:t>
              </a:r>
              <a:endPara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319" name="文本框 22575"/>
            <p:cNvSpPr txBox="1"/>
            <p:nvPr/>
          </p:nvSpPr>
          <p:spPr>
            <a:xfrm>
              <a:off x="1022" y="0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0</a:t>
              </a:r>
              <a:endPara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320" name="文本框 22576"/>
            <p:cNvSpPr txBox="1"/>
            <p:nvPr/>
          </p:nvSpPr>
          <p:spPr>
            <a:xfrm>
              <a:off x="1977" y="0"/>
              <a:ext cx="74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Q=I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L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U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L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54321" name="文本框 22577"/>
            <p:cNvSpPr txBox="1"/>
            <p:nvPr/>
          </p:nvSpPr>
          <p:spPr>
            <a:xfrm>
              <a:off x="3344" y="0"/>
              <a:ext cx="90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Q</a:t>
              </a:r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= </a:t>
              </a:r>
              <a:r>
                <a:rPr lang="en-US" altLang="zh-CN" sz="2400" b="1" dirty="0">
                  <a:latin typeface="宋体" panose="02010600030101010101" pitchFamily="2" charset="-122"/>
                  <a:ea typeface="等线" panose="02010600030101010101" pitchFamily="2" charset="-122"/>
                </a:rPr>
                <a:t>-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I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C</a:t>
              </a:r>
              <a:r>
                <a:rPr lang="en-US" altLang="zh-CN" sz="24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U</a:t>
              </a:r>
              <a:r>
                <a:rPr lang="en-US" altLang="zh-CN" sz="2400" b="1" baseline="-25000" dirty="0">
                  <a:latin typeface="Times New Roman" panose="02020603050405020304" pitchFamily="18" charset="0"/>
                  <a:ea typeface="等线" panose="02010600030101010101" pitchFamily="2" charset="-122"/>
                </a:rPr>
                <a:t>C</a:t>
              </a:r>
              <a:endParaRPr lang="en-US" altLang="zh-CN" sz="2400" b="1" i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sp>
        <p:nvSpPr>
          <p:cNvPr id="54322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en-US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矩形 23553"/>
          <p:cNvSpPr/>
          <p:nvPr/>
        </p:nvSpPr>
        <p:spPr>
          <a:xfrm>
            <a:off x="0" y="28209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sz="24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5298" name="矩形 23554"/>
          <p:cNvSpPr/>
          <p:nvPr/>
        </p:nvSpPr>
        <p:spPr>
          <a:xfrm>
            <a:off x="4427538" y="1125538"/>
            <a:ext cx="1119187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3200" b="1" dirty="0">
                <a:latin typeface="Tahoma" panose="020B0604030504040204" pitchFamily="34" charset="0"/>
                <a:ea typeface="等线" panose="02010600030101010101" pitchFamily="2" charset="-122"/>
              </a:rPr>
              <a:t>解： </a:t>
            </a:r>
            <a:endParaRPr lang="zh-CN" altLang="en-US" sz="3200" b="1" dirty="0">
              <a:latin typeface="Tahoma" panose="020B0604030504040204" pitchFamily="34" charset="0"/>
              <a:ea typeface="等线" panose="02010600030101010101" pitchFamily="2" charset="-122"/>
            </a:endParaRPr>
          </a:p>
        </p:txBody>
      </p:sp>
      <p:graphicFrame>
        <p:nvGraphicFramePr>
          <p:cNvPr id="23556" name="对象 23555"/>
          <p:cNvGraphicFramePr>
            <a:graphicFrameLocks noChangeAspect="1"/>
          </p:cNvGraphicFramePr>
          <p:nvPr/>
        </p:nvGraphicFramePr>
        <p:xfrm>
          <a:off x="5129213" y="1831975"/>
          <a:ext cx="33528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790065" imgH="254000" progId="">
                  <p:embed/>
                </p:oleObj>
              </mc:Choice>
              <mc:Fallback>
                <p:oleObj name="" r:id="rId1" imgW="1790065" imgH="254000" progId="">
                  <p:embed/>
                  <p:pic>
                    <p:nvPicPr>
                      <p:cNvPr id="0" name="图片 335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129213" y="1831975"/>
                        <a:ext cx="3352800" cy="479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文本框 23556"/>
          <p:cNvSpPr txBox="1"/>
          <p:nvPr/>
        </p:nvSpPr>
        <p:spPr>
          <a:xfrm>
            <a:off x="5292725" y="1171575"/>
            <a:ext cx="23288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ahoma" panose="020B0604030504040204" pitchFamily="34" charset="0"/>
                <a:ea typeface="等线" panose="02010600030101010101" pitchFamily="2" charset="-122"/>
              </a:rPr>
              <a:t>计算各元件阻抗</a:t>
            </a:r>
            <a:endParaRPr lang="zh-CN" altLang="en-US" sz="2400" b="1" dirty="0">
              <a:solidFill>
                <a:srgbClr val="000000"/>
              </a:solidFill>
              <a:latin typeface="Tahoma" panose="020B0604030504040204" pitchFamily="34" charset="0"/>
              <a:ea typeface="等线" panose="02010600030101010101" pitchFamily="2" charset="-122"/>
            </a:endParaRPr>
          </a:p>
        </p:txBody>
      </p:sp>
      <p:graphicFrame>
        <p:nvGraphicFramePr>
          <p:cNvPr id="23558" name="对象 23557"/>
          <p:cNvGraphicFramePr>
            <a:graphicFrameLocks noChangeAspect="1"/>
          </p:cNvGraphicFramePr>
          <p:nvPr/>
        </p:nvGraphicFramePr>
        <p:xfrm>
          <a:off x="4719638" y="2325688"/>
          <a:ext cx="435292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2325370" imgH="508000" progId="">
                  <p:embed/>
                </p:oleObj>
              </mc:Choice>
              <mc:Fallback>
                <p:oleObj name="" r:id="rId3" imgW="2325370" imgH="508000" progId="">
                  <p:embed/>
                  <p:pic>
                    <p:nvPicPr>
                      <p:cNvPr id="0" name="图片 335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9638" y="2325688"/>
                        <a:ext cx="4352925" cy="958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对象 23558"/>
          <p:cNvGraphicFramePr>
            <a:graphicFrameLocks noChangeAspect="1"/>
          </p:cNvGraphicFramePr>
          <p:nvPr/>
        </p:nvGraphicFramePr>
        <p:xfrm>
          <a:off x="5032375" y="3379788"/>
          <a:ext cx="1141413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609600" imgH="317500" progId="Equation.3">
                  <p:embed/>
                </p:oleObj>
              </mc:Choice>
              <mc:Fallback>
                <p:oleObj name="" r:id="rId5" imgW="609600" imgH="317500" progId="Equation.3">
                  <p:embed/>
                  <p:pic>
                    <p:nvPicPr>
                      <p:cNvPr id="0" name="图片 335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32375" y="3379788"/>
                        <a:ext cx="1141413" cy="5889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对象 23559"/>
          <p:cNvGraphicFramePr>
            <a:graphicFrameLocks noChangeAspect="1"/>
          </p:cNvGraphicFramePr>
          <p:nvPr/>
        </p:nvGraphicFramePr>
        <p:xfrm>
          <a:off x="4238625" y="4005263"/>
          <a:ext cx="36893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994535" imgH="317500" progId="">
                  <p:embed/>
                </p:oleObj>
              </mc:Choice>
              <mc:Fallback>
                <p:oleObj name="" r:id="rId7" imgW="1994535" imgH="317500" progId="">
                  <p:embed/>
                  <p:pic>
                    <p:nvPicPr>
                      <p:cNvPr id="0" name="图片 335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38625" y="4005263"/>
                        <a:ext cx="368935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对象 23560"/>
          <p:cNvGraphicFramePr>
            <a:graphicFrameLocks noChangeAspect="1"/>
          </p:cNvGraphicFramePr>
          <p:nvPr/>
        </p:nvGraphicFramePr>
        <p:xfrm>
          <a:off x="323850" y="4797425"/>
          <a:ext cx="2303463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358900" imgH="795020" progId="">
                  <p:embed/>
                </p:oleObj>
              </mc:Choice>
              <mc:Fallback>
                <p:oleObj name="" r:id="rId9" imgW="1358900" imgH="795020" progId="">
                  <p:embed/>
                  <p:pic>
                    <p:nvPicPr>
                      <p:cNvPr id="0" name="图片 335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3850" y="4797425"/>
                        <a:ext cx="2303463" cy="1343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对象 23561"/>
          <p:cNvGraphicFramePr>
            <a:graphicFrameLocks noChangeAspect="1"/>
          </p:cNvGraphicFramePr>
          <p:nvPr/>
        </p:nvGraphicFramePr>
        <p:xfrm>
          <a:off x="1547813" y="5300663"/>
          <a:ext cx="3384550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1841500" imgH="495300" progId="">
                  <p:embed/>
                </p:oleObj>
              </mc:Choice>
              <mc:Fallback>
                <p:oleObj name="" r:id="rId11" imgW="1841500" imgH="495300" progId="">
                  <p:embed/>
                  <p:pic>
                    <p:nvPicPr>
                      <p:cNvPr id="0" name="图片 334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47813" y="5300663"/>
                        <a:ext cx="3384550" cy="903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对象 23562"/>
          <p:cNvGraphicFramePr>
            <a:graphicFrameLocks noChangeAspect="1"/>
          </p:cNvGraphicFramePr>
          <p:nvPr/>
        </p:nvGraphicFramePr>
        <p:xfrm>
          <a:off x="5508625" y="5300663"/>
          <a:ext cx="212725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1221740" imgH="483235" progId="">
                  <p:embed/>
                </p:oleObj>
              </mc:Choice>
              <mc:Fallback>
                <p:oleObj name="" r:id="rId13" imgW="1221740" imgH="483235" progId="">
                  <p:embed/>
                  <p:pic>
                    <p:nvPicPr>
                      <p:cNvPr id="0" name="图片 335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08625" y="5300663"/>
                        <a:ext cx="2127250" cy="8429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7" name="对象 23563"/>
          <p:cNvGraphicFramePr>
            <a:graphicFrameLocks noChangeAspect="1"/>
          </p:cNvGraphicFramePr>
          <p:nvPr/>
        </p:nvGraphicFramePr>
        <p:xfrm>
          <a:off x="63500" y="1565275"/>
          <a:ext cx="4365625" cy="255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5463540" imgH="3518535" progId="Visio.Drawing.11">
                  <p:embed/>
                </p:oleObj>
              </mc:Choice>
              <mc:Fallback>
                <p:oleObj name="" r:id="rId15" imgW="5463540" imgH="3518535" progId="Visio.Drawing.11">
                  <p:embed/>
                  <p:pic>
                    <p:nvPicPr>
                      <p:cNvPr id="0" name="图片 334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3500" y="1565275"/>
                        <a:ext cx="4365625" cy="2555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8" name="对象 23564"/>
          <p:cNvGraphicFramePr/>
          <p:nvPr/>
        </p:nvGraphicFramePr>
        <p:xfrm>
          <a:off x="2120900" y="161925"/>
          <a:ext cx="2786063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7" imgW="2428875" imgH="304800" progId="PBrush">
                  <p:embed/>
                </p:oleObj>
              </mc:Choice>
              <mc:Fallback>
                <p:oleObj name="" r:id="rId17" imgW="2428875" imgH="304800" progId="PBrush">
                  <p:embed/>
                  <p:pic>
                    <p:nvPicPr>
                      <p:cNvPr id="0" name="图片 334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120900" y="161925"/>
                        <a:ext cx="2786063" cy="307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9" name="对象 23565"/>
          <p:cNvGraphicFramePr/>
          <p:nvPr/>
        </p:nvGraphicFramePr>
        <p:xfrm>
          <a:off x="47625" y="1135063"/>
          <a:ext cx="101123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9" imgW="1009650" imgH="400050" progId="PBrush">
                  <p:embed/>
                </p:oleObj>
              </mc:Choice>
              <mc:Fallback>
                <p:oleObj name="" r:id="rId19" imgW="1009650" imgH="400050" progId="PBrush">
                  <p:embed/>
                  <p:pic>
                    <p:nvPicPr>
                      <p:cNvPr id="0" name="图片 335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7625" y="1135063"/>
                        <a:ext cx="1011238" cy="400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10" name="文本框 23566"/>
          <p:cNvSpPr txBox="1"/>
          <p:nvPr/>
        </p:nvSpPr>
        <p:spPr>
          <a:xfrm>
            <a:off x="552450" y="52388"/>
            <a:ext cx="167005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等线" panose="02010600030101010101" pitchFamily="2" charset="-122"/>
              </a:rPr>
              <a:t>例：</a:t>
            </a:r>
            <a:endParaRPr lang="zh-CN" altLang="en-US" sz="28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55311" name="对象 23567"/>
          <p:cNvGraphicFramePr/>
          <p:nvPr/>
        </p:nvGraphicFramePr>
        <p:xfrm>
          <a:off x="4906963" y="139700"/>
          <a:ext cx="411797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1" imgW="4114800" imgH="419100" progId="PBrush">
                  <p:embed/>
                </p:oleObj>
              </mc:Choice>
              <mc:Fallback>
                <p:oleObj name="" r:id="rId21" imgW="4114800" imgH="419100" progId="PBrush">
                  <p:embed/>
                  <p:pic>
                    <p:nvPicPr>
                      <p:cNvPr id="0" name="图片 335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906963" y="139700"/>
                        <a:ext cx="4117975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12" name="对象 23568"/>
          <p:cNvGraphicFramePr/>
          <p:nvPr/>
        </p:nvGraphicFramePr>
        <p:xfrm>
          <a:off x="77788" y="630238"/>
          <a:ext cx="89884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3" imgW="8982075" imgH="409575" progId="PBrush">
                  <p:embed/>
                </p:oleObj>
              </mc:Choice>
              <mc:Fallback>
                <p:oleObj name="" r:id="rId23" imgW="8982075" imgH="409575" progId="PBrush">
                  <p:embed/>
                  <p:pic>
                    <p:nvPicPr>
                      <p:cNvPr id="0" name="图片 335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7788" y="630238"/>
                        <a:ext cx="8988425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13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en-US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4577"/>
          <p:cNvGrpSpPr>
            <a:grpSpLocks noChangeAspect="1"/>
          </p:cNvGrpSpPr>
          <p:nvPr/>
        </p:nvGrpSpPr>
        <p:grpSpPr>
          <a:xfrm>
            <a:off x="2195513" y="3644900"/>
            <a:ext cx="4538662" cy="566738"/>
            <a:chOff x="0" y="0"/>
            <a:chExt cx="2859" cy="357"/>
          </a:xfrm>
        </p:grpSpPr>
        <p:graphicFrame>
          <p:nvGraphicFramePr>
            <p:cNvPr id="56322" name="对象 24578"/>
            <p:cNvGraphicFramePr>
              <a:graphicFrameLocks noChangeAspect="1"/>
            </p:cNvGraphicFramePr>
            <p:nvPr/>
          </p:nvGraphicFramePr>
          <p:xfrm>
            <a:off x="0" y="0"/>
            <a:ext cx="2859" cy="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1778635" imgH="304800" progId="">
                    <p:embed/>
                  </p:oleObj>
                </mc:Choice>
                <mc:Fallback>
                  <p:oleObj name="" r:id="rId1" imgW="1778635" imgH="304800" progId="">
                    <p:embed/>
                    <p:pic>
                      <p:nvPicPr>
                        <p:cNvPr id="0" name="图片 336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2859" cy="3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23" name="对象 24579"/>
            <p:cNvGraphicFramePr>
              <a:graphicFrameLocks noChangeAspect="1"/>
            </p:cNvGraphicFramePr>
            <p:nvPr/>
          </p:nvGraphicFramePr>
          <p:xfrm>
            <a:off x="2449" y="46"/>
            <a:ext cx="409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433070" imgH="172720" progId="Visio.Drawing.11">
                    <p:embed/>
                  </p:oleObj>
                </mc:Choice>
                <mc:Fallback>
                  <p:oleObj name="" r:id="rId3" imgW="433070" imgH="172720" progId="Visio.Drawing.11">
                    <p:embed/>
                    <p:pic>
                      <p:nvPicPr>
                        <p:cNvPr id="0" name="图片 336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449" y="46"/>
                          <a:ext cx="409" cy="2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组合 24580"/>
          <p:cNvGrpSpPr>
            <a:grpSpLocks noChangeAspect="1"/>
          </p:cNvGrpSpPr>
          <p:nvPr/>
        </p:nvGrpSpPr>
        <p:grpSpPr>
          <a:xfrm>
            <a:off x="1692275" y="4581525"/>
            <a:ext cx="5329238" cy="504825"/>
            <a:chOff x="0" y="0"/>
            <a:chExt cx="3357" cy="318"/>
          </a:xfrm>
        </p:grpSpPr>
        <p:graphicFrame>
          <p:nvGraphicFramePr>
            <p:cNvPr id="56325" name="对象 24581"/>
            <p:cNvGraphicFramePr>
              <a:graphicFrameLocks noChangeAspect="1"/>
            </p:cNvGraphicFramePr>
            <p:nvPr/>
          </p:nvGraphicFramePr>
          <p:xfrm>
            <a:off x="0" y="0"/>
            <a:ext cx="3357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5" imgW="2426335" imgH="304800" progId="">
                    <p:embed/>
                  </p:oleObj>
                </mc:Choice>
                <mc:Fallback>
                  <p:oleObj name="" r:id="rId5" imgW="2426335" imgH="304800" progId="">
                    <p:embed/>
                    <p:pic>
                      <p:nvPicPr>
                        <p:cNvPr id="0" name="图片 336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3357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26" name="对象 24582"/>
            <p:cNvGraphicFramePr>
              <a:graphicFrameLocks noChangeAspect="1"/>
            </p:cNvGraphicFramePr>
            <p:nvPr/>
          </p:nvGraphicFramePr>
          <p:xfrm>
            <a:off x="1708" y="15"/>
            <a:ext cx="362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7" imgW="433070" imgH="172720" progId="Visio.Drawing.11">
                    <p:embed/>
                  </p:oleObj>
                </mc:Choice>
                <mc:Fallback>
                  <p:oleObj name="" r:id="rId7" imgW="433070" imgH="172720" progId="Visio.Drawing.11">
                    <p:embed/>
                    <p:pic>
                      <p:nvPicPr>
                        <p:cNvPr id="0" name="图片 336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708" y="15"/>
                          <a:ext cx="362" cy="2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27" name="对象 24583"/>
            <p:cNvGraphicFramePr>
              <a:graphicFrameLocks noChangeAspect="1"/>
            </p:cNvGraphicFramePr>
            <p:nvPr/>
          </p:nvGraphicFramePr>
          <p:xfrm>
            <a:off x="2661" y="15"/>
            <a:ext cx="499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8" imgW="433070" imgH="172720" progId="Visio.Drawing.11">
                    <p:embed/>
                  </p:oleObj>
                </mc:Choice>
                <mc:Fallback>
                  <p:oleObj name="" r:id="rId8" imgW="433070" imgH="172720" progId="Visio.Drawing.11">
                    <p:embed/>
                    <p:pic>
                      <p:nvPicPr>
                        <p:cNvPr id="0" name="图片 336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661" y="15"/>
                          <a:ext cx="499" cy="2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585" name="对象 24584"/>
          <p:cNvGraphicFramePr>
            <a:graphicFrameLocks noChangeAspect="1"/>
          </p:cNvGraphicFramePr>
          <p:nvPr/>
        </p:nvGraphicFramePr>
        <p:xfrm>
          <a:off x="2195513" y="5373688"/>
          <a:ext cx="424815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9" imgW="2042795" imgH="266700" progId="">
                  <p:embed/>
                </p:oleObj>
              </mc:Choice>
              <mc:Fallback>
                <p:oleObj name="" r:id="rId9" imgW="2042795" imgH="266700" progId="">
                  <p:embed/>
                  <p:pic>
                    <p:nvPicPr>
                      <p:cNvPr id="0" name="图片 336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95513" y="5373688"/>
                        <a:ext cx="4248150" cy="550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9" name="对象 24585"/>
          <p:cNvGraphicFramePr>
            <a:graphicFrameLocks noChangeAspect="1"/>
          </p:cNvGraphicFramePr>
          <p:nvPr/>
        </p:nvGraphicFramePr>
        <p:xfrm>
          <a:off x="1641475" y="265113"/>
          <a:ext cx="6500813" cy="324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1" imgW="5463540" imgH="3518535" progId="Visio.Drawing.11">
                  <p:embed/>
                </p:oleObj>
              </mc:Choice>
              <mc:Fallback>
                <p:oleObj name="" r:id="rId11" imgW="5463540" imgH="3518535" progId="Visio.Drawing.11">
                  <p:embed/>
                  <p:pic>
                    <p:nvPicPr>
                      <p:cNvPr id="0" name="图片 335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641475" y="265113"/>
                        <a:ext cx="6500813" cy="3240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0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lIns="91440" tIns="45720" rIns="91440" bIns="45720" anchor="ctr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en-US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矩形 25601"/>
          <p:cNvSpPr/>
          <p:nvPr/>
        </p:nvSpPr>
        <p:spPr>
          <a:xfrm>
            <a:off x="0" y="29003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58370" name="对象 25602"/>
          <p:cNvGraphicFramePr>
            <a:graphicFrameLocks noChangeAspect="1"/>
          </p:cNvGraphicFramePr>
          <p:nvPr/>
        </p:nvGraphicFramePr>
        <p:xfrm>
          <a:off x="173038" y="1401763"/>
          <a:ext cx="3938587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2246630" imgH="1264285" progId="Visio.Drawing.11">
                  <p:embed/>
                </p:oleObj>
              </mc:Choice>
              <mc:Fallback>
                <p:oleObj name="" r:id="rId1" imgW="2246630" imgH="1264285" progId="Visio.Drawing.11">
                  <p:embed/>
                  <p:pic>
                    <p:nvPicPr>
                      <p:cNvPr id="0" name="图片 337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3038" y="1401763"/>
                        <a:ext cx="3938587" cy="220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1" name="矩形 25603"/>
          <p:cNvSpPr/>
          <p:nvPr/>
        </p:nvSpPr>
        <p:spPr>
          <a:xfrm>
            <a:off x="0" y="2892425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25605" name="对象 25604"/>
          <p:cNvGraphicFramePr>
            <a:graphicFrameLocks noChangeAspect="1"/>
          </p:cNvGraphicFramePr>
          <p:nvPr/>
        </p:nvGraphicFramePr>
        <p:xfrm>
          <a:off x="4202113" y="1303338"/>
          <a:ext cx="4572000" cy="217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022600" imgH="1447800" progId="Visio.Drawing.11">
                  <p:embed/>
                </p:oleObj>
              </mc:Choice>
              <mc:Fallback>
                <p:oleObj name="" r:id="rId3" imgW="3022600" imgH="1447800" progId="Visio.Drawing.11">
                  <p:embed/>
                  <p:pic>
                    <p:nvPicPr>
                      <p:cNvPr id="0" name="图片 337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02113" y="1303338"/>
                        <a:ext cx="4572000" cy="2173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矩形 25605"/>
          <p:cNvSpPr/>
          <p:nvPr/>
        </p:nvSpPr>
        <p:spPr>
          <a:xfrm>
            <a:off x="593725" y="3859213"/>
            <a:ext cx="995363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800" b="1" dirty="0">
                <a:latin typeface="Arial" panose="020B0604020202020204" pitchFamily="34" charset="0"/>
                <a:ea typeface="等线" panose="02010600030101010101" pitchFamily="2" charset="-122"/>
              </a:rPr>
              <a:t>解 ：</a:t>
            </a:r>
            <a:endParaRPr lang="zh-CN" altLang="en-US" sz="2800" b="1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25607" name="图片 2560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 l="39131"/>
          <a:stretch>
            <a:fillRect/>
          </a:stretch>
        </p:blipFill>
        <p:spPr>
          <a:xfrm>
            <a:off x="3587750" y="3721100"/>
            <a:ext cx="2867025" cy="962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8" name="图片 2560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 l="41321"/>
          <a:stretch>
            <a:fillRect/>
          </a:stretch>
        </p:blipFill>
        <p:spPr>
          <a:xfrm>
            <a:off x="3460750" y="4864100"/>
            <a:ext cx="2822575" cy="889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376" name="矩形 25608"/>
          <p:cNvSpPr/>
          <p:nvPr/>
        </p:nvSpPr>
        <p:spPr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25610" name="对象 25609"/>
          <p:cNvGraphicFramePr>
            <a:graphicFrameLocks noChangeAspect="1"/>
          </p:cNvGraphicFramePr>
          <p:nvPr/>
        </p:nvGraphicFramePr>
        <p:xfrm>
          <a:off x="1887538" y="3746500"/>
          <a:ext cx="156368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7" imgW="890905" imgH="521335" progId="">
                  <p:embed/>
                </p:oleObj>
              </mc:Choice>
              <mc:Fallback>
                <p:oleObj name="" r:id="rId7" imgW="890905" imgH="521335" progId="">
                  <p:embed/>
                  <p:pic>
                    <p:nvPicPr>
                      <p:cNvPr id="0" name="图片 33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87538" y="3746500"/>
                        <a:ext cx="1563687" cy="923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8" name="矩形 25610"/>
          <p:cNvSpPr/>
          <p:nvPr/>
        </p:nvSpPr>
        <p:spPr>
          <a:xfrm>
            <a:off x="0" y="32305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25612" name="对象 25611"/>
          <p:cNvGraphicFramePr>
            <a:graphicFrameLocks noChangeAspect="1"/>
          </p:cNvGraphicFramePr>
          <p:nvPr/>
        </p:nvGraphicFramePr>
        <p:xfrm>
          <a:off x="1831975" y="4833938"/>
          <a:ext cx="1620838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9" imgW="979805" imgH="699770" progId="">
                  <p:embed/>
                </p:oleObj>
              </mc:Choice>
              <mc:Fallback>
                <p:oleObj name="" r:id="rId9" imgW="979805" imgH="699770" progId="">
                  <p:embed/>
                  <p:pic>
                    <p:nvPicPr>
                      <p:cNvPr id="0" name="图片 337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31975" y="4833938"/>
                        <a:ext cx="1620838" cy="1168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0" name="矩形 25612"/>
          <p:cNvSpPr/>
          <p:nvPr/>
        </p:nvSpPr>
        <p:spPr>
          <a:xfrm>
            <a:off x="0" y="332263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58381" name="对象 25615"/>
          <p:cNvGraphicFramePr/>
          <p:nvPr/>
        </p:nvGraphicFramePr>
        <p:xfrm>
          <a:off x="96838" y="123825"/>
          <a:ext cx="8950325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1" imgW="8943975" imgH="962025" progId="PBrush">
                  <p:embed/>
                </p:oleObj>
              </mc:Choice>
              <mc:Fallback>
                <p:oleObj name="" r:id="rId11" imgW="8943975" imgH="962025" progId="PBrush">
                  <p:embed/>
                  <p:pic>
                    <p:nvPicPr>
                      <p:cNvPr id="0" name="图片 337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6838" y="123825"/>
                        <a:ext cx="8950325" cy="963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2" name="文本框 25616"/>
          <p:cNvSpPr txBox="1"/>
          <p:nvPr/>
        </p:nvSpPr>
        <p:spPr>
          <a:xfrm>
            <a:off x="449263" y="134938"/>
            <a:ext cx="1284287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等线" panose="02010600030101010101" pitchFamily="2" charset="-122"/>
              </a:rPr>
              <a:t>例</a:t>
            </a:r>
            <a:endParaRPr lang="zh-CN" altLang="en-US" sz="28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26625"/>
          <p:cNvSpPr/>
          <p:nvPr/>
        </p:nvSpPr>
        <p:spPr>
          <a:xfrm>
            <a:off x="412750" y="2525713"/>
            <a:ext cx="3303588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800" b="1" dirty="0">
                <a:latin typeface="Arial" panose="020B0604020202020204" pitchFamily="34" charset="0"/>
                <a:ea typeface="等线" panose="02010600030101010101" pitchFamily="2" charset="-122"/>
              </a:rPr>
              <a:t>电阻上的功率为：</a:t>
            </a:r>
            <a:endParaRPr lang="zh-CN" altLang="en-US" sz="2800" b="1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59394" name="图片 2662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 l="67308"/>
          <a:stretch>
            <a:fillRect/>
          </a:stretch>
        </p:blipFill>
        <p:spPr>
          <a:xfrm>
            <a:off x="6159500" y="334963"/>
            <a:ext cx="1539875" cy="962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9395" name="图片 2662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 l="71915"/>
          <a:stretch>
            <a:fillRect/>
          </a:stretch>
        </p:blipFill>
        <p:spPr>
          <a:xfrm>
            <a:off x="6286500" y="1084263"/>
            <a:ext cx="1350963" cy="8890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9396" name="对象 26628"/>
          <p:cNvGraphicFramePr>
            <a:graphicFrameLocks noChangeAspect="1"/>
          </p:cNvGraphicFramePr>
          <p:nvPr/>
        </p:nvGraphicFramePr>
        <p:xfrm>
          <a:off x="5672138" y="544513"/>
          <a:ext cx="5143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3" imgW="294005" imgH="281305" progId="">
                  <p:embed/>
                </p:oleObj>
              </mc:Choice>
              <mc:Fallback>
                <p:oleObj name="" r:id="rId3" imgW="294005" imgH="281305" progId="">
                  <p:embed/>
                  <p:pic>
                    <p:nvPicPr>
                      <p:cNvPr id="0" name="图片 34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72138" y="544513"/>
                        <a:ext cx="51435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7" name="对象 26629"/>
          <p:cNvGraphicFramePr>
            <a:graphicFrameLocks noChangeAspect="1"/>
          </p:cNvGraphicFramePr>
          <p:nvPr/>
        </p:nvGraphicFramePr>
        <p:xfrm>
          <a:off x="5683250" y="1258888"/>
          <a:ext cx="50482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5" imgW="306070" imgH="281305" progId="">
                  <p:embed/>
                </p:oleObj>
              </mc:Choice>
              <mc:Fallback>
                <p:oleObj name="" r:id="rId5" imgW="306070" imgH="281305" progId="">
                  <p:embed/>
                  <p:pic>
                    <p:nvPicPr>
                      <p:cNvPr id="0" name="图片 34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83250" y="1258888"/>
                        <a:ext cx="504825" cy="465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8" name="对象 26630"/>
          <p:cNvGraphicFramePr>
            <a:graphicFrameLocks noChangeAspect="1"/>
          </p:cNvGraphicFramePr>
          <p:nvPr/>
        </p:nvGraphicFramePr>
        <p:xfrm>
          <a:off x="5549900" y="1828800"/>
          <a:ext cx="563563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7" imgW="369570" imgH="280670" progId="">
                  <p:embed/>
                </p:oleObj>
              </mc:Choice>
              <mc:Fallback>
                <p:oleObj name="" r:id="rId7" imgW="369570" imgH="280670" progId="">
                  <p:embed/>
                  <p:pic>
                    <p:nvPicPr>
                      <p:cNvPr id="0" name="图片 34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49900" y="1828800"/>
                        <a:ext cx="563563" cy="568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9399" name="图片 26631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rcRect l="60387" t="14647"/>
          <a:stretch>
            <a:fillRect/>
          </a:stretch>
        </p:blipFill>
        <p:spPr>
          <a:xfrm>
            <a:off x="6178550" y="1916113"/>
            <a:ext cx="1755775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400" name="矩形 26632"/>
          <p:cNvSpPr/>
          <p:nvPr/>
        </p:nvSpPr>
        <p:spPr>
          <a:xfrm>
            <a:off x="0" y="33020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26634" name="对象 26633"/>
          <p:cNvGraphicFramePr>
            <a:graphicFrameLocks noChangeAspect="1"/>
          </p:cNvGraphicFramePr>
          <p:nvPr/>
        </p:nvGraphicFramePr>
        <p:xfrm>
          <a:off x="1558925" y="2998788"/>
          <a:ext cx="43148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0" imgW="2171065" imgH="304800" progId="">
                  <p:embed/>
                </p:oleObj>
              </mc:Choice>
              <mc:Fallback>
                <p:oleObj name="" r:id="rId10" imgW="2171065" imgH="304800" progId="">
                  <p:embed/>
                  <p:pic>
                    <p:nvPicPr>
                      <p:cNvPr id="0" name="图片 3417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58925" y="2998788"/>
                        <a:ext cx="431482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2" name="矩形 26634"/>
          <p:cNvSpPr/>
          <p:nvPr/>
        </p:nvSpPr>
        <p:spPr>
          <a:xfrm>
            <a:off x="0" y="332263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26636" name="对象 26635"/>
          <p:cNvGraphicFramePr>
            <a:graphicFrameLocks noChangeAspect="1"/>
          </p:cNvGraphicFramePr>
          <p:nvPr/>
        </p:nvGraphicFramePr>
        <p:xfrm>
          <a:off x="1671638" y="3810000"/>
          <a:ext cx="4071937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2" imgW="1953895" imgH="266700" progId="">
                  <p:embed/>
                </p:oleObj>
              </mc:Choice>
              <mc:Fallback>
                <p:oleObj name="" r:id="rId12" imgW="1953895" imgH="266700" progId="">
                  <p:embed/>
                  <p:pic>
                    <p:nvPicPr>
                      <p:cNvPr id="0" name="图片 340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671638" y="3810000"/>
                        <a:ext cx="4071937" cy="547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7" name="对象 26636"/>
          <p:cNvGraphicFramePr>
            <a:graphicFrameLocks noChangeAspect="1"/>
          </p:cNvGraphicFramePr>
          <p:nvPr/>
        </p:nvGraphicFramePr>
        <p:xfrm>
          <a:off x="2716213" y="5892800"/>
          <a:ext cx="5138737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4" imgW="2705100" imgH="469900" progId="">
                  <p:embed/>
                </p:oleObj>
              </mc:Choice>
              <mc:Fallback>
                <p:oleObj name="" r:id="rId14" imgW="2705100" imgH="469900" progId="">
                  <p:embed/>
                  <p:pic>
                    <p:nvPicPr>
                      <p:cNvPr id="0" name="图片 3410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716213" y="5892800"/>
                        <a:ext cx="5138737" cy="896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8" name="对象 26637"/>
          <p:cNvGraphicFramePr>
            <a:graphicFrameLocks noChangeAspect="1"/>
          </p:cNvGraphicFramePr>
          <p:nvPr/>
        </p:nvGraphicFramePr>
        <p:xfrm>
          <a:off x="2803525" y="4295775"/>
          <a:ext cx="4300538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6" imgW="2159635" imgH="469900" progId="">
                  <p:embed/>
                </p:oleObj>
              </mc:Choice>
              <mc:Fallback>
                <p:oleObj name="" r:id="rId16" imgW="2159635" imgH="469900" progId="">
                  <p:embed/>
                  <p:pic>
                    <p:nvPicPr>
                      <p:cNvPr id="0" name="图片 3414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803525" y="4295775"/>
                        <a:ext cx="4300538" cy="947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9" name="矩形 26638"/>
          <p:cNvSpPr/>
          <p:nvPr/>
        </p:nvSpPr>
        <p:spPr>
          <a:xfrm>
            <a:off x="-98425" y="4398963"/>
            <a:ext cx="27193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b="1" dirty="0">
                <a:latin typeface="Arial" panose="020B0604020202020204" pitchFamily="34" charset="0"/>
                <a:ea typeface="等线" panose="02010600030101010101" pitchFamily="2" charset="-122"/>
              </a:rPr>
              <a:t>电感的平均储能： </a:t>
            </a:r>
            <a:endParaRPr lang="zh-CN" altLang="en-US" sz="2400" b="1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6640" name="矩形 26639"/>
          <p:cNvSpPr/>
          <p:nvPr/>
        </p:nvSpPr>
        <p:spPr>
          <a:xfrm>
            <a:off x="-98425" y="5435600"/>
            <a:ext cx="27193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b="1" dirty="0">
                <a:latin typeface="Arial" panose="020B0604020202020204" pitchFamily="34" charset="0"/>
                <a:ea typeface="等线" panose="02010600030101010101" pitchFamily="2" charset="-122"/>
              </a:rPr>
              <a:t>电容的平均储能： </a:t>
            </a:r>
            <a:endParaRPr lang="zh-CN" altLang="en-US" sz="2400" b="1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aphicFrame>
        <p:nvGraphicFramePr>
          <p:cNvPr id="59408" name="对象 26640"/>
          <p:cNvGraphicFramePr>
            <a:graphicFrameLocks noChangeAspect="1"/>
          </p:cNvGraphicFramePr>
          <p:nvPr/>
        </p:nvGraphicFramePr>
        <p:xfrm>
          <a:off x="361950" y="342900"/>
          <a:ext cx="4572000" cy="217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8" imgW="3022600" imgH="1447800" progId="Visio.Drawing.11">
                  <p:embed/>
                </p:oleObj>
              </mc:Choice>
              <mc:Fallback>
                <p:oleObj name="" r:id="rId18" imgW="3022600" imgH="1447800" progId="Visio.Drawing.11">
                  <p:embed/>
                  <p:pic>
                    <p:nvPicPr>
                      <p:cNvPr id="0" name="图片 3420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61950" y="342900"/>
                        <a:ext cx="4572000" cy="2173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2554288" y="5240338"/>
          <a:ext cx="1481137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20" imgW="725170" imgH="318135" progId="">
                  <p:embed/>
                </p:oleObj>
              </mc:Choice>
              <mc:Fallback>
                <p:oleObj name="" r:id="rId20" imgW="725170" imgH="318135" progId="">
                  <p:embed/>
                  <p:pic>
                    <p:nvPicPr>
                      <p:cNvPr id="0" name="图片 3411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554288" y="5240338"/>
                        <a:ext cx="1481137" cy="644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图片 18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0"/>
          </a:blip>
          <a:stretch>
            <a:fillRect/>
          </a:stretch>
        </p:blipFill>
        <p:spPr>
          <a:xfrm>
            <a:off x="4144963" y="5268913"/>
            <a:ext cx="4432300" cy="628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39" grpId="0"/>
      <p:bldP spid="2664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28673"/>
          <p:cNvSpPr txBox="1"/>
          <p:nvPr/>
        </p:nvSpPr>
        <p:spPr>
          <a:xfrm>
            <a:off x="533400" y="1066800"/>
            <a:ext cx="67945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一端口网络吸收的功率 （</a:t>
            </a:r>
            <a:r>
              <a:rPr lang="zh-CN" altLang="en-US" sz="24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u、i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 取关联参考方向） 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28675" name="文本框 28674"/>
          <p:cNvSpPr txBox="1"/>
          <p:nvPr/>
        </p:nvSpPr>
        <p:spPr>
          <a:xfrm>
            <a:off x="350838" y="3429000"/>
            <a:ext cx="46704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1.  </a:t>
            </a:r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瞬时功率 </a:t>
            </a:r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instantaneous power</a:t>
            </a:r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)</a:t>
            </a:r>
            <a:endParaRPr lang="en-US" altLang="zh-CN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28676" name="对象 28675"/>
          <p:cNvGraphicFramePr>
            <a:graphicFrameLocks noChangeAspect="1"/>
          </p:cNvGraphicFramePr>
          <p:nvPr/>
        </p:nvGraphicFramePr>
        <p:xfrm>
          <a:off x="760413" y="1468438"/>
          <a:ext cx="2517775" cy="170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2671445" imgH="1819910" progId="Visio.Drawing.11">
                  <p:embed/>
                </p:oleObj>
              </mc:Choice>
              <mc:Fallback>
                <p:oleObj name="" r:id="rId1" imgW="2671445" imgH="1819910" progId="Visio.Drawing.11">
                  <p:embed/>
                  <p:pic>
                    <p:nvPicPr>
                      <p:cNvPr id="0" name="图片 341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0413" y="1468438"/>
                        <a:ext cx="2517775" cy="1706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对象 28676"/>
          <p:cNvGraphicFramePr>
            <a:graphicFrameLocks noChangeAspect="1"/>
          </p:cNvGraphicFramePr>
          <p:nvPr/>
        </p:nvGraphicFramePr>
        <p:xfrm>
          <a:off x="4279900" y="1598613"/>
          <a:ext cx="331311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880235" imgH="279400" progId="">
                  <p:embed/>
                </p:oleObj>
              </mc:Choice>
              <mc:Fallback>
                <p:oleObj name="" r:id="rId3" imgW="1880235" imgH="279400" progId="">
                  <p:embed/>
                  <p:pic>
                    <p:nvPicPr>
                      <p:cNvPr id="0" name="图片 34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79900" y="1598613"/>
                        <a:ext cx="3313113" cy="48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对象 28677"/>
          <p:cNvGraphicFramePr>
            <a:graphicFrameLocks noChangeAspect="1"/>
          </p:cNvGraphicFramePr>
          <p:nvPr/>
        </p:nvGraphicFramePr>
        <p:xfrm>
          <a:off x="4160838" y="2220913"/>
          <a:ext cx="32956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765935" imgH="279400" progId="">
                  <p:embed/>
                </p:oleObj>
              </mc:Choice>
              <mc:Fallback>
                <p:oleObj name="" r:id="rId5" imgW="1765935" imgH="279400" progId="">
                  <p:embed/>
                  <p:pic>
                    <p:nvPicPr>
                      <p:cNvPr id="0" name="图片 34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60838" y="2220913"/>
                        <a:ext cx="329565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9" name="对象 28678"/>
          <p:cNvGraphicFramePr>
            <a:graphicFrameLocks noChangeAspect="1"/>
          </p:cNvGraphicFramePr>
          <p:nvPr/>
        </p:nvGraphicFramePr>
        <p:xfrm>
          <a:off x="1728788" y="3962400"/>
          <a:ext cx="18288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740410" imgH="242570" progId="">
                  <p:embed/>
                </p:oleObj>
              </mc:Choice>
              <mc:Fallback>
                <p:oleObj name="" r:id="rId7" imgW="740410" imgH="242570" progId="">
                  <p:embed/>
                  <p:pic>
                    <p:nvPicPr>
                      <p:cNvPr id="0" name="图片 340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28788" y="3962400"/>
                        <a:ext cx="1828800" cy="595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0" name="文本框 28679"/>
          <p:cNvSpPr txBox="1"/>
          <p:nvPr/>
        </p:nvSpPr>
        <p:spPr>
          <a:xfrm>
            <a:off x="4114800" y="2819400"/>
            <a:ext cx="4905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</a:rPr>
              <a:t>令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28681" name="对象 28680"/>
          <p:cNvGraphicFramePr>
            <a:graphicFrameLocks noChangeAspect="1"/>
          </p:cNvGraphicFramePr>
          <p:nvPr/>
        </p:nvGraphicFramePr>
        <p:xfrm>
          <a:off x="4795838" y="2743200"/>
          <a:ext cx="1912937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841375" imgH="255270" progId="">
                  <p:embed/>
                </p:oleObj>
              </mc:Choice>
              <mc:Fallback>
                <p:oleObj name="" r:id="rId9" imgW="841375" imgH="255270" progId="">
                  <p:embed/>
                  <p:pic>
                    <p:nvPicPr>
                      <p:cNvPr id="0" name="图片 34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95838" y="2743200"/>
                        <a:ext cx="1912937" cy="57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2" name="矩形 28681"/>
          <p:cNvSpPr/>
          <p:nvPr/>
        </p:nvSpPr>
        <p:spPr>
          <a:xfrm>
            <a:off x="1401763" y="4552950"/>
            <a:ext cx="4006850" cy="20161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zh-CN" altLang="en-US" sz="28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p</a:t>
            </a:r>
            <a:r>
              <a:rPr lang="zh-CN" altLang="en-US" sz="2800" b="1" dirty="0">
                <a:latin typeface="Times New Roman" panose="02020603050405020304" pitchFamily="18" charset="0"/>
                <a:ea typeface="等线" panose="02010600030101010101" pitchFamily="2" charset="-122"/>
              </a:rPr>
              <a:t>有时为正,  有时为负； </a:t>
            </a:r>
            <a:endParaRPr lang="zh-CN" altLang="en-US" sz="28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p</a:t>
            </a:r>
            <a:r>
              <a:rPr lang="zh-CN" altLang="en-US" sz="2800" b="1" dirty="0">
                <a:latin typeface="Times New Roman" panose="02020603050405020304" pitchFamily="18" charset="0"/>
                <a:ea typeface="等线" panose="02010600030101010101" pitchFamily="2" charset="-122"/>
              </a:rPr>
              <a:t>&gt;0, 电路吸收功率；</a:t>
            </a:r>
            <a:endParaRPr lang="zh-CN" altLang="en-US" sz="28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p</a:t>
            </a:r>
            <a:r>
              <a:rPr lang="zh-CN" altLang="en-US" sz="2800" b="1" dirty="0">
                <a:latin typeface="Times New Roman" panose="02020603050405020304" pitchFamily="18" charset="0"/>
                <a:ea typeface="等线" panose="02010600030101010101" pitchFamily="2" charset="-122"/>
              </a:rPr>
              <a:t>&lt;0，电路发出功率；</a:t>
            </a:r>
            <a:endParaRPr lang="zh-CN" altLang="en-US" sz="28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28683" name="矩形 28682"/>
          <p:cNvSpPr/>
          <p:nvPr/>
        </p:nvSpPr>
        <p:spPr>
          <a:xfrm>
            <a:off x="4238625" y="4883150"/>
            <a:ext cx="260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rPr>
              <a:t> </a:t>
            </a:r>
            <a:endParaRPr lang="zh-CN" altLang="en-US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28684" name="矩形 28683"/>
          <p:cNvSpPr/>
          <p:nvPr/>
        </p:nvSpPr>
        <p:spPr>
          <a:xfrm>
            <a:off x="379413" y="288925"/>
            <a:ext cx="4057650" cy="58261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新宋体" panose="02010609030101010101" charset="-122"/>
                <a:cs typeface="+mn-ea"/>
              </a:rPr>
              <a:t>9.4.2</a:t>
            </a:r>
            <a:r>
              <a: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新宋体" panose="02010609030101010101" charset="-122"/>
                <a:cs typeface="+mn-ea"/>
              </a:rPr>
              <a:t> 二端电路的功率 </a:t>
            </a:r>
            <a:endParaRPr kumimoji="0" lang="zh-CN" altLang="en-US" sz="32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新宋体" panose="02010609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/>
      <p:bldP spid="28680" grpId="0"/>
      <p:bldP spid="28682" grpId="0"/>
      <p:bldP spid="2868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1" name="组合 29697"/>
          <p:cNvGrpSpPr/>
          <p:nvPr/>
        </p:nvGrpSpPr>
        <p:grpSpPr>
          <a:xfrm>
            <a:off x="231775" y="-7937"/>
            <a:ext cx="8718550" cy="1265237"/>
            <a:chOff x="0" y="0"/>
            <a:chExt cx="5492" cy="797"/>
          </a:xfrm>
        </p:grpSpPr>
        <p:sp>
          <p:nvSpPr>
            <p:cNvPr id="61442" name="文本框 29698"/>
            <p:cNvSpPr txBox="1"/>
            <p:nvPr/>
          </p:nvSpPr>
          <p:spPr>
            <a:xfrm>
              <a:off x="0" y="48"/>
              <a:ext cx="364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2. </a:t>
              </a:r>
              <a:r>
                <a:rPr lang="zh-CN" altLang="en-US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平均功率 </a:t>
              </a:r>
              <a:r>
                <a:rPr lang="en-US" altLang="zh-CN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(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average power</a:t>
              </a:r>
              <a:r>
                <a:rPr lang="en-US" altLang="zh-CN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) </a:t>
              </a:r>
              <a:r>
                <a:rPr lang="en-US" altLang="zh-CN" sz="3200" b="1" i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P</a:t>
              </a:r>
              <a:r>
                <a:rPr lang="zh-CN" altLang="en-US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：</a:t>
              </a:r>
              <a:endPara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61443" name="文本框 29699"/>
            <p:cNvSpPr txBox="1"/>
            <p:nvPr/>
          </p:nvSpPr>
          <p:spPr>
            <a:xfrm>
              <a:off x="3358" y="432"/>
              <a:ext cx="213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（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P 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</a:rPr>
                <a:t>的单位</a:t>
              </a:r>
              <a:r>
                <a:rPr lang="zh-CN" altLang="en-US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：</a:t>
              </a:r>
              <a:r>
                <a:rPr lang="en-US" altLang="zh-CN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W</a:t>
              </a:r>
              <a:r>
                <a:rPr lang="zh-CN" altLang="en-US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）</a:t>
              </a:r>
              <a:endPara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61444" name="矩形 29700"/>
            <p:cNvSpPr/>
            <p:nvPr/>
          </p:nvSpPr>
          <p:spPr>
            <a:xfrm>
              <a:off x="3457" y="0"/>
              <a:ext cx="1915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又称有功功率。</a:t>
              </a:r>
              <a:endPara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graphicFrame>
        <p:nvGraphicFramePr>
          <p:cNvPr id="29704" name="对象 29703"/>
          <p:cNvGraphicFramePr>
            <a:graphicFrameLocks noChangeAspect="1"/>
          </p:cNvGraphicFramePr>
          <p:nvPr/>
        </p:nvGraphicFramePr>
        <p:xfrm>
          <a:off x="2446338" y="2946400"/>
          <a:ext cx="1328737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486410" imgH="205105" progId="">
                  <p:embed/>
                </p:oleObj>
              </mc:Choice>
              <mc:Fallback>
                <p:oleObj name="" r:id="rId1" imgW="486410" imgH="205105" progId="">
                  <p:embed/>
                  <p:pic>
                    <p:nvPicPr>
                      <p:cNvPr id="0" name="图片 342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446338" y="2946400"/>
                        <a:ext cx="1328737" cy="557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5" name="矩形 29704"/>
          <p:cNvSpPr/>
          <p:nvPr/>
        </p:nvSpPr>
        <p:spPr>
          <a:xfrm>
            <a:off x="265113" y="4467225"/>
            <a:ext cx="4191000" cy="10683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rPr>
              <a:t>λ &gt; 0</a:t>
            </a:r>
            <a:endParaRPr lang="en-US" altLang="zh-CN" sz="3600" b="1" dirty="0">
              <a:latin typeface="Times New Roman" panose="02020603050405020304" pitchFamily="18" charset="0"/>
              <a:ea typeface="等线" panose="02010600030101010101" pitchFamily="2" charset="-122"/>
              <a:sym typeface="Symbol" panose="05050102010706020507" pitchFamily="18" charset="2"/>
            </a:endParaRPr>
          </a:p>
          <a:p>
            <a:r>
              <a:rPr lang="zh-CN" altLang="en-US" sz="2800" b="1" dirty="0"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rPr>
              <a:t>表示该网络吸收有功功率。</a:t>
            </a:r>
            <a:endParaRPr lang="zh-CN" altLang="en-US" sz="3600" b="1" dirty="0">
              <a:latin typeface="Times New Roman" panose="02020603050405020304" pitchFamily="18" charset="0"/>
              <a:ea typeface="等线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9706" name="矩形 29705"/>
          <p:cNvSpPr/>
          <p:nvPr/>
        </p:nvSpPr>
        <p:spPr>
          <a:xfrm>
            <a:off x="341313" y="5762625"/>
            <a:ext cx="4191000" cy="10683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rPr>
              <a:t>λ &lt; 0</a:t>
            </a:r>
            <a:endParaRPr lang="en-US" altLang="zh-CN" sz="3600" b="1" dirty="0">
              <a:latin typeface="Times New Roman" panose="02020603050405020304" pitchFamily="18" charset="0"/>
              <a:ea typeface="等线" panose="02010600030101010101" pitchFamily="2" charset="-122"/>
              <a:sym typeface="Symbol" panose="05050102010706020507" pitchFamily="18" charset="2"/>
            </a:endParaRPr>
          </a:p>
          <a:p>
            <a:r>
              <a:rPr lang="zh-CN" altLang="en-US" sz="2800" b="1" dirty="0"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rPr>
              <a:t>表示该网络发出有功功率。</a:t>
            </a:r>
            <a:endParaRPr lang="zh-CN" altLang="en-US" sz="3600" b="1" dirty="0">
              <a:latin typeface="Times New Roman" panose="02020603050405020304" pitchFamily="18" charset="0"/>
              <a:ea typeface="等线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3" name="组合 29706"/>
          <p:cNvGrpSpPr/>
          <p:nvPr/>
        </p:nvGrpSpPr>
        <p:grpSpPr>
          <a:xfrm>
            <a:off x="381000" y="3694113"/>
            <a:ext cx="3886200" cy="838200"/>
            <a:chOff x="0" y="0"/>
            <a:chExt cx="2448" cy="528"/>
          </a:xfrm>
        </p:grpSpPr>
        <p:graphicFrame>
          <p:nvGraphicFramePr>
            <p:cNvPr id="61449" name="对象 29707"/>
            <p:cNvGraphicFramePr>
              <a:graphicFrameLocks noChangeAspect="1"/>
            </p:cNvGraphicFramePr>
            <p:nvPr/>
          </p:nvGraphicFramePr>
          <p:xfrm>
            <a:off x="144" y="96"/>
            <a:ext cx="1257" cy="4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" r:id="rId3" imgW="727710" imgH="242570" progId="">
                    <p:embed/>
                  </p:oleObj>
                </mc:Choice>
                <mc:Fallback>
                  <p:oleObj name="" r:id="rId3" imgW="727710" imgH="242570" progId="">
                    <p:embed/>
                    <p:pic>
                      <p:nvPicPr>
                        <p:cNvPr id="0" name="图片 342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44" y="96"/>
                          <a:ext cx="1257" cy="4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450" name="矩形 29708"/>
            <p:cNvSpPr/>
            <p:nvPr/>
          </p:nvSpPr>
          <p:spPr>
            <a:xfrm>
              <a:off x="0" y="0"/>
              <a:ext cx="2448" cy="528"/>
            </a:xfrm>
            <a:prstGeom prst="rect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61451" name="矩形 29709"/>
            <p:cNvSpPr/>
            <p:nvPr/>
          </p:nvSpPr>
          <p:spPr>
            <a:xfrm>
              <a:off x="1442" y="144"/>
              <a:ext cx="88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等线" panose="02010600030101010101" pitchFamily="2" charset="-122"/>
                  <a:sym typeface="Symbol" panose="05050102010706020507" pitchFamily="18" charset="2"/>
                </a:rPr>
                <a:t>功率因数</a:t>
              </a:r>
              <a:endParaRPr lang="zh-CN" altLang="en-US" sz="2400" b="1" dirty="0"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endParaRPr>
            </a:p>
          </p:txBody>
        </p:sp>
      </p:grpSp>
      <p:grpSp>
        <p:nvGrpSpPr>
          <p:cNvPr id="4" name="组合 29710"/>
          <p:cNvGrpSpPr/>
          <p:nvPr/>
        </p:nvGrpSpPr>
        <p:grpSpPr>
          <a:xfrm>
            <a:off x="4572000" y="2895600"/>
            <a:ext cx="4419600" cy="838200"/>
            <a:chOff x="0" y="0"/>
            <a:chExt cx="2784" cy="528"/>
          </a:xfrm>
        </p:grpSpPr>
        <p:sp>
          <p:nvSpPr>
            <p:cNvPr id="61453" name="文本框 29711"/>
            <p:cNvSpPr txBox="1"/>
            <p:nvPr/>
          </p:nvSpPr>
          <p:spPr>
            <a:xfrm>
              <a:off x="1488" y="96"/>
              <a:ext cx="1104" cy="33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marL="1714500" indent="-1714500"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等线" panose="02010600030101010101" pitchFamily="2" charset="-122"/>
                  <a:sym typeface="Symbol" panose="05050102010706020507" pitchFamily="18" charset="2"/>
                </a:rPr>
                <a:t>功率因数角。</a:t>
              </a:r>
              <a:endParaRPr lang="zh-CN" altLang="en-US" sz="2400" b="1" baseline="30000" dirty="0"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endParaRPr>
            </a:p>
          </p:txBody>
        </p:sp>
        <p:graphicFrame>
          <p:nvGraphicFramePr>
            <p:cNvPr id="61454" name="对象 29712"/>
            <p:cNvGraphicFramePr>
              <a:graphicFrameLocks noChangeAspect="1"/>
            </p:cNvGraphicFramePr>
            <p:nvPr/>
          </p:nvGraphicFramePr>
          <p:xfrm>
            <a:off x="93" y="0"/>
            <a:ext cx="1205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5" imgW="841375" imgH="255270" progId="">
                    <p:embed/>
                  </p:oleObj>
                </mc:Choice>
                <mc:Fallback>
                  <p:oleObj name="" r:id="rId5" imgW="841375" imgH="255270" progId="">
                    <p:embed/>
                    <p:pic>
                      <p:nvPicPr>
                        <p:cNvPr id="0" name="图片 342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3" y="0"/>
                          <a:ext cx="1205" cy="4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455" name="矩形 29713"/>
            <p:cNvSpPr/>
            <p:nvPr/>
          </p:nvSpPr>
          <p:spPr>
            <a:xfrm>
              <a:off x="0" y="0"/>
              <a:ext cx="2784" cy="528"/>
            </a:xfrm>
            <a:prstGeom prst="rect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grpSp>
        <p:nvGrpSpPr>
          <p:cNvPr id="6" name="组合 29714"/>
          <p:cNvGrpSpPr/>
          <p:nvPr/>
        </p:nvGrpSpPr>
        <p:grpSpPr>
          <a:xfrm>
            <a:off x="4724400" y="3886200"/>
            <a:ext cx="4157663" cy="1219200"/>
            <a:chOff x="0" y="0"/>
            <a:chExt cx="2592" cy="768"/>
          </a:xfrm>
        </p:grpSpPr>
        <p:grpSp>
          <p:nvGrpSpPr>
            <p:cNvPr id="61457" name="组合 29715"/>
            <p:cNvGrpSpPr/>
            <p:nvPr/>
          </p:nvGrpSpPr>
          <p:grpSpPr>
            <a:xfrm>
              <a:off x="0" y="0"/>
              <a:ext cx="2592" cy="768"/>
              <a:chOff x="0" y="0"/>
              <a:chExt cx="2592" cy="768"/>
            </a:xfrm>
          </p:grpSpPr>
          <p:sp>
            <p:nvSpPr>
              <p:cNvPr id="61458" name="矩形 29716"/>
              <p:cNvSpPr/>
              <p:nvPr/>
            </p:nvSpPr>
            <p:spPr>
              <a:xfrm>
                <a:off x="0" y="0"/>
                <a:ext cx="2592" cy="7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50000"/>
                  </a:spcBef>
                </a:pPr>
                <a:r>
                  <a:rPr lang="zh-CN" altLang="en-US" sz="2800" b="1" dirty="0">
                    <a:latin typeface="Times New Roman" panose="02020603050405020304" pitchFamily="18" charset="0"/>
                    <a:ea typeface="等线" panose="02010600030101010101" pitchFamily="2" charset="-122"/>
                    <a:sym typeface="Symbol" panose="05050102010706020507" pitchFamily="18" charset="2"/>
                  </a:rPr>
                  <a:t>对无源网络，      为其等效阻抗         的阻抗角       。</a:t>
                </a:r>
                <a:endParaRPr lang="zh-CN" altLang="en-US" sz="2800" b="1" dirty="0">
                  <a:latin typeface="Times New Roman" panose="02020603050405020304" pitchFamily="18" charset="0"/>
                  <a:ea typeface="等线" panose="02010600030101010101" pitchFamily="2" charset="-122"/>
                  <a:sym typeface="Symbol" panose="05050102010706020507" pitchFamily="18" charset="2"/>
                </a:endParaRPr>
              </a:p>
            </p:txBody>
          </p:sp>
          <p:graphicFrame>
            <p:nvGraphicFramePr>
              <p:cNvPr id="61459" name="对象 29717"/>
              <p:cNvGraphicFramePr>
                <a:graphicFrameLocks noChangeAspect="1"/>
              </p:cNvGraphicFramePr>
              <p:nvPr/>
            </p:nvGraphicFramePr>
            <p:xfrm>
              <a:off x="1392" y="48"/>
              <a:ext cx="247" cy="2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" name="" r:id="rId7" imgW="142240" imgH="168275" progId="">
                      <p:embed/>
                    </p:oleObj>
                  </mc:Choice>
                  <mc:Fallback>
                    <p:oleObj name="" r:id="rId7" imgW="142240" imgH="168275" progId="">
                      <p:embed/>
                      <p:pic>
                        <p:nvPicPr>
                          <p:cNvPr id="0" name="图片 3422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392" y="48"/>
                            <a:ext cx="247" cy="2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460" name="对象 29718"/>
              <p:cNvGraphicFramePr>
                <a:graphicFrameLocks noChangeAspect="1"/>
              </p:cNvGraphicFramePr>
              <p:nvPr/>
            </p:nvGraphicFramePr>
            <p:xfrm>
              <a:off x="768" y="308"/>
              <a:ext cx="460" cy="4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" name="" r:id="rId9" imgW="244475" imgH="244475" progId="">
                      <p:embed/>
                    </p:oleObj>
                  </mc:Choice>
                  <mc:Fallback>
                    <p:oleObj name="" r:id="rId9" imgW="244475" imgH="244475" progId="">
                      <p:embed/>
                      <p:pic>
                        <p:nvPicPr>
                          <p:cNvPr id="0" name="图片 3428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768" y="308"/>
                            <a:ext cx="460" cy="46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61461" name="对象 29719"/>
            <p:cNvGraphicFramePr>
              <a:graphicFrameLocks noChangeAspect="1"/>
            </p:cNvGraphicFramePr>
            <p:nvPr/>
          </p:nvGraphicFramePr>
          <p:xfrm>
            <a:off x="2155" y="278"/>
            <a:ext cx="427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1" imgW="205740" imgH="218440" progId="">
                    <p:embed/>
                  </p:oleObj>
                </mc:Choice>
                <mc:Fallback>
                  <p:oleObj name="" r:id="rId11" imgW="205740" imgH="218440" progId="">
                    <p:embed/>
                    <p:pic>
                      <p:nvPicPr>
                        <p:cNvPr id="0" name="图片 342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155" y="278"/>
                          <a:ext cx="427" cy="4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1684" name="Object 4"/>
          <p:cNvGraphicFramePr>
            <a:graphicFrameLocks noChangeAspect="1"/>
          </p:cNvGraphicFramePr>
          <p:nvPr/>
        </p:nvGraphicFramePr>
        <p:xfrm>
          <a:off x="171450" y="652463"/>
          <a:ext cx="6770688" cy="285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3" imgW="2552700" imgH="1041400" progId="Equation.3">
                  <p:embed/>
                </p:oleObj>
              </mc:Choice>
              <mc:Fallback>
                <p:oleObj name="" r:id="rId13" imgW="2552700" imgH="1041400" progId="Equation.3">
                  <p:embed/>
                  <p:pic>
                    <p:nvPicPr>
                      <p:cNvPr id="0" name="图片 342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71450" y="652463"/>
                        <a:ext cx="6770688" cy="285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/>
      <p:bldP spid="2970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30721"/>
          <p:cNvSpPr txBox="1"/>
          <p:nvPr/>
        </p:nvSpPr>
        <p:spPr>
          <a:xfrm>
            <a:off x="381000" y="381000"/>
            <a:ext cx="2490788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cos</a:t>
            </a:r>
            <a:r>
              <a:rPr lang="en-US" altLang="zh-CN" sz="3200" b="1" i="1" dirty="0">
                <a:latin typeface="Symbol" panose="05050102010706020507" pitchFamily="18" charset="2"/>
                <a:ea typeface="等线" panose="02010600030101010101" pitchFamily="2" charset="-122"/>
              </a:rPr>
              <a:t>j  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=</a:t>
            </a: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P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/(</a:t>
            </a: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UI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)</a:t>
            </a:r>
            <a:endParaRPr lang="en-US" altLang="zh-CN" sz="24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0723" name="文本框 30722"/>
          <p:cNvSpPr txBox="1"/>
          <p:nvPr/>
        </p:nvSpPr>
        <p:spPr>
          <a:xfrm>
            <a:off x="381000" y="1387475"/>
            <a:ext cx="4560888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一般地  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,  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有 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0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rPr>
              <a:t>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cos</a:t>
            </a:r>
            <a:r>
              <a:rPr lang="en-US" altLang="zh-CN" sz="3200" b="1" i="1" dirty="0">
                <a:latin typeface="Symbol" panose="05050102010706020507" pitchFamily="18" charset="2"/>
                <a:ea typeface="等线" panose="02010600030101010101" pitchFamily="2" charset="-122"/>
              </a:rPr>
              <a:t>j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  <a:sym typeface="Symbol" panose="05050102010706020507" pitchFamily="18" charset="2"/>
              </a:rPr>
              <a:t>1</a:t>
            </a:r>
            <a:endParaRPr lang="en-US" altLang="zh-CN" sz="3200" b="1" dirty="0">
              <a:latin typeface="Times New Roman" panose="02020603050405020304" pitchFamily="18" charset="0"/>
              <a:ea typeface="等线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0724" name="文本框 30723"/>
          <p:cNvSpPr txBox="1"/>
          <p:nvPr/>
        </p:nvSpPr>
        <p:spPr>
          <a:xfrm>
            <a:off x="517525" y="2225675"/>
            <a:ext cx="8504238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32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X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&gt;0, </a:t>
            </a:r>
            <a:r>
              <a:rPr lang="zh-CN" altLang="en-US" sz="3200" b="1" i="1" dirty="0">
                <a:latin typeface="Symbol" panose="05050102010706020507" pitchFamily="18" charset="2"/>
                <a:ea typeface="等线" panose="02010600030101010101" pitchFamily="2" charset="-122"/>
              </a:rPr>
              <a:t>j 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&gt;0 ,  感性， 滞后功率因数（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电流滞后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）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0725" name="文本框 30724"/>
          <p:cNvSpPr txBox="1"/>
          <p:nvPr/>
        </p:nvSpPr>
        <p:spPr>
          <a:xfrm>
            <a:off x="533400" y="2971800"/>
            <a:ext cx="8504238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32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X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&lt;0, </a:t>
            </a:r>
            <a:r>
              <a:rPr lang="zh-CN" altLang="en-US" sz="3200" b="1" i="1" dirty="0">
                <a:latin typeface="Symbol" panose="05050102010706020507" pitchFamily="18" charset="2"/>
                <a:ea typeface="等线" panose="02010600030101010101" pitchFamily="2" charset="-122"/>
              </a:rPr>
              <a:t>j 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&lt;0 ,  容性， 超前功率因数（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电流超前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）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0726" name="文本框 30725"/>
          <p:cNvSpPr txBox="1"/>
          <p:nvPr/>
        </p:nvSpPr>
        <p:spPr>
          <a:xfrm>
            <a:off x="609600" y="3962400"/>
            <a:ext cx="6567488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例：  若cos</a:t>
            </a:r>
            <a:r>
              <a:rPr lang="zh-CN" altLang="en-US" sz="3200" b="1" i="1" dirty="0">
                <a:latin typeface="Symbol" panose="05050102010706020507" pitchFamily="18" charset="2"/>
                <a:ea typeface="等线" panose="02010600030101010101" pitchFamily="2" charset="-122"/>
              </a:rPr>
              <a:t>j 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=0.5 (滞后)， 则</a:t>
            </a:r>
            <a:r>
              <a:rPr lang="zh-CN" altLang="en-US" sz="3200" b="1" i="1" dirty="0">
                <a:latin typeface="Symbol" panose="05050102010706020507" pitchFamily="18" charset="2"/>
                <a:ea typeface="等线" panose="02010600030101010101" pitchFamily="2" charset="-122"/>
              </a:rPr>
              <a:t>j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  =60</a:t>
            </a:r>
            <a:r>
              <a:rPr lang="zh-CN" altLang="en-US" sz="3200" b="1" baseline="50000" dirty="0">
                <a:latin typeface="Times New Roman" panose="02020603050405020304" pitchFamily="18" charset="0"/>
                <a:ea typeface="等线" panose="02010600030101010101" pitchFamily="2" charset="-122"/>
              </a:rPr>
              <a:t>o</a:t>
            </a:r>
            <a:endParaRPr lang="zh-CN" altLang="en-US" sz="3200" b="1" baseline="500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pSp>
        <p:nvGrpSpPr>
          <p:cNvPr id="2" name="组合 30726"/>
          <p:cNvGrpSpPr/>
          <p:nvPr/>
        </p:nvGrpSpPr>
        <p:grpSpPr>
          <a:xfrm>
            <a:off x="3276600" y="168275"/>
            <a:ext cx="4895850" cy="1036638"/>
            <a:chOff x="0" y="0"/>
            <a:chExt cx="3084" cy="653"/>
          </a:xfrm>
        </p:grpSpPr>
        <p:sp>
          <p:nvSpPr>
            <p:cNvPr id="62471" name="矩形 30727"/>
            <p:cNvSpPr/>
            <p:nvPr/>
          </p:nvSpPr>
          <p:spPr>
            <a:xfrm>
              <a:off x="0" y="134"/>
              <a:ext cx="48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r>
                <a:rPr lang="en-US" altLang="zh-CN" sz="24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cos</a:t>
              </a:r>
              <a:r>
                <a:rPr lang="en-US" altLang="zh-CN" sz="2400" b="1" i="1" dirty="0">
                  <a:latin typeface="Symbol" panose="05050102010706020507" pitchFamily="18" charset="2"/>
                  <a:ea typeface="等线" panose="02010600030101010101" pitchFamily="2" charset="-122"/>
                </a:rPr>
                <a:t>j</a:t>
              </a:r>
              <a:endParaRPr lang="en-US" altLang="zh-CN" sz="2400" b="1" dirty="0">
                <a:latin typeface="Symbol" panose="05050102010706020507" pitchFamily="18" charset="2"/>
                <a:ea typeface="等线" panose="02010600030101010101" pitchFamily="2" charset="-122"/>
              </a:endParaRPr>
            </a:p>
          </p:txBody>
        </p:sp>
        <p:sp>
          <p:nvSpPr>
            <p:cNvPr id="62472" name="文本框 30728"/>
            <p:cNvSpPr txBox="1"/>
            <p:nvPr/>
          </p:nvSpPr>
          <p:spPr>
            <a:xfrm>
              <a:off x="720" y="0"/>
              <a:ext cx="1335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1,    </a:t>
              </a:r>
              <a:r>
                <a:rPr lang="zh-CN" altLang="en-US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纯电阻</a:t>
              </a:r>
              <a:endPara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62473" name="文本框 30729"/>
            <p:cNvSpPr txBox="1"/>
            <p:nvPr/>
          </p:nvSpPr>
          <p:spPr>
            <a:xfrm>
              <a:off x="720" y="288"/>
              <a:ext cx="236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0</a:t>
              </a:r>
              <a:r>
                <a:rPr lang="zh-CN" altLang="en-US" sz="3200" b="1" dirty="0">
                  <a:latin typeface="Times New Roman" panose="02020603050405020304" pitchFamily="18" charset="0"/>
                  <a:ea typeface="等线" panose="02010600030101010101" pitchFamily="2" charset="-122"/>
                </a:rPr>
                <a:t>， 纯电抗、纯电容</a:t>
              </a:r>
              <a:endPara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62474" name="左大括号 30730"/>
            <p:cNvSpPr/>
            <p:nvPr/>
          </p:nvSpPr>
          <p:spPr>
            <a:xfrm>
              <a:off x="528" y="86"/>
              <a:ext cx="144" cy="432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dirty="0">
                <a:latin typeface="Times New Roman" panose="02020603050405020304" pitchFamily="18" charset="0"/>
                <a:ea typeface="等线" panose="02010600030101010101" pitchFamily="2" charset="-122"/>
              </a:endParaRPr>
            </a:p>
          </p:txBody>
        </p:sp>
      </p:grpSp>
      <p:sp>
        <p:nvSpPr>
          <p:cNvPr id="30732" name="矩形 30731"/>
          <p:cNvSpPr/>
          <p:nvPr/>
        </p:nvSpPr>
        <p:spPr>
          <a:xfrm>
            <a:off x="766763" y="4800600"/>
            <a:ext cx="3849687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(电流滞后电压60</a:t>
            </a:r>
            <a:r>
              <a:rPr lang="zh-CN" altLang="en-US" sz="3200" b="1" baseline="50000" dirty="0">
                <a:latin typeface="Times New Roman" panose="02020603050405020304" pitchFamily="18" charset="0"/>
                <a:ea typeface="等线" panose="02010600030101010101" pitchFamily="2" charset="-122"/>
              </a:rPr>
              <a:t>o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)。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13" name="对象 29712"/>
          <p:cNvGraphicFramePr>
            <a:graphicFrameLocks noChangeAspect="1"/>
          </p:cNvGraphicFramePr>
          <p:nvPr/>
        </p:nvGraphicFramePr>
        <p:xfrm>
          <a:off x="5264150" y="1354138"/>
          <a:ext cx="1912938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841375" imgH="255270" progId="">
                  <p:embed/>
                </p:oleObj>
              </mc:Choice>
              <mc:Fallback>
                <p:oleObj name="" r:id="rId1" imgW="841375" imgH="255270" progId="">
                  <p:embed/>
                  <p:pic>
                    <p:nvPicPr>
                      <p:cNvPr id="0" name="图片 342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64150" y="1354138"/>
                        <a:ext cx="1912938" cy="792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/>
      <p:bldP spid="30724" grpId="0"/>
      <p:bldP spid="30725" grpId="0"/>
      <p:bldP spid="30726" grpId="0"/>
      <p:bldP spid="3073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31745"/>
          <p:cNvSpPr txBox="1"/>
          <p:nvPr/>
        </p:nvSpPr>
        <p:spPr>
          <a:xfrm>
            <a:off x="487363" y="1143000"/>
            <a:ext cx="8001000" cy="37512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indent="571500" algn="just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电路中的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平均功率（有功功率）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实际上是电阻消耗的功率，它不仅与电路的电压电流有效值有关，而且与 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cos</a:t>
            </a:r>
            <a:r>
              <a:rPr lang="en-US" altLang="zh-CN" sz="3200" b="1" i="1" dirty="0">
                <a:latin typeface="Symbol" panose="05050102010706020507" pitchFamily="18" charset="2"/>
                <a:ea typeface="等线" panose="02010600030101010101" pitchFamily="2" charset="-122"/>
              </a:rPr>
              <a:t>j  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有关，这是交流和直流的很大区别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, 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主要由于存在储能元件产生了阻抗角。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32769"/>
          <p:cNvSpPr txBox="1"/>
          <p:nvPr/>
        </p:nvSpPr>
        <p:spPr>
          <a:xfrm>
            <a:off x="381000" y="319088"/>
            <a:ext cx="5638800" cy="5794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algn="ctr"/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无功功率 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(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reactive power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) </a:t>
            </a: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Q</a:t>
            </a:r>
            <a:endParaRPr lang="en-US" altLang="zh-CN" sz="32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32771" name="对象 32770"/>
          <p:cNvGraphicFramePr>
            <a:graphicFrameLocks noChangeAspect="1"/>
          </p:cNvGraphicFramePr>
          <p:nvPr/>
        </p:nvGraphicFramePr>
        <p:xfrm>
          <a:off x="990600" y="1066800"/>
          <a:ext cx="22098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816610" imgH="306070" progId="">
                  <p:embed/>
                </p:oleObj>
              </mc:Choice>
              <mc:Fallback>
                <p:oleObj name="" r:id="rId1" imgW="816610" imgH="306070" progId="">
                  <p:embed/>
                  <p:pic>
                    <p:nvPicPr>
                      <p:cNvPr id="0" name="图片 343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90600" y="1066800"/>
                        <a:ext cx="2209800" cy="827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文本框 32771"/>
          <p:cNvSpPr txBox="1"/>
          <p:nvPr/>
        </p:nvSpPr>
        <p:spPr>
          <a:xfrm>
            <a:off x="3581400" y="1371600"/>
            <a:ext cx="280987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等线" panose="02010600030101010101" pitchFamily="2" charset="-122"/>
              </a:rPr>
              <a:t>单位：var (乏</a:t>
            </a:r>
            <a:r>
              <a:rPr lang="en-US" altLang="zh-CN" sz="2800" b="1" dirty="0">
                <a:latin typeface="Times New Roman" panose="02020603050405020304" pitchFamily="18" charset="0"/>
                <a:ea typeface="等线" panose="02010600030101010101" pitchFamily="2" charset="-122"/>
              </a:rPr>
              <a:t>)。</a:t>
            </a:r>
            <a:endParaRPr lang="zh-CN" altLang="en-US" sz="28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2773" name="文本框 32772"/>
          <p:cNvSpPr txBox="1"/>
          <p:nvPr/>
        </p:nvSpPr>
        <p:spPr>
          <a:xfrm>
            <a:off x="838200" y="4419600"/>
            <a:ext cx="8001000" cy="13112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marL="285750" indent="-285750">
              <a:spcBef>
                <a:spcPct val="50000"/>
              </a:spcBef>
            </a:pP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Q 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的大小反映网络与外电路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交换功率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的大小。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285750" indent="-285750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是由储能元件</a:t>
            </a: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L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、</a:t>
            </a: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C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的性质决定的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2774" name="矩形 32773"/>
          <p:cNvSpPr/>
          <p:nvPr/>
        </p:nvSpPr>
        <p:spPr>
          <a:xfrm>
            <a:off x="914400" y="2286000"/>
            <a:ext cx="5910263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/>
          <a:lstStyle/>
          <a:p>
            <a:pPr algn="ctr">
              <a:spcBef>
                <a:spcPct val="50000"/>
              </a:spcBef>
            </a:pP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Q 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&gt;0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，表示网络吸收无功功率；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2775" name="矩形 32774"/>
          <p:cNvSpPr/>
          <p:nvPr/>
        </p:nvSpPr>
        <p:spPr>
          <a:xfrm>
            <a:off x="914400" y="3276600"/>
            <a:ext cx="5910263" cy="6762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Q 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&lt;0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，表示网络发出无功功率。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2" grpId="0"/>
      <p:bldP spid="32773" grpId="0"/>
      <p:bldP spid="32774" grpId="0"/>
      <p:bldP spid="3277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7" name="对象 33793"/>
          <p:cNvGraphicFramePr>
            <a:graphicFrameLocks noChangeAspect="1"/>
          </p:cNvGraphicFramePr>
          <p:nvPr/>
        </p:nvGraphicFramePr>
        <p:xfrm>
          <a:off x="849313" y="830263"/>
          <a:ext cx="2219325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891665" imgH="1918335" progId="Visio.Drawing.11">
                  <p:embed/>
                </p:oleObj>
              </mc:Choice>
              <mc:Fallback>
                <p:oleObj name="" r:id="rId1" imgW="1891665" imgH="1918335" progId="Visio.Drawing.11">
                  <p:embed/>
                  <p:pic>
                    <p:nvPicPr>
                      <p:cNvPr id="0" name="图片 343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49313" y="830263"/>
                        <a:ext cx="2219325" cy="2254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8" name="对象 33794"/>
          <p:cNvGraphicFramePr>
            <a:graphicFrameLocks noChangeAspect="1"/>
          </p:cNvGraphicFramePr>
          <p:nvPr/>
        </p:nvGraphicFramePr>
        <p:xfrm>
          <a:off x="3497263" y="460375"/>
          <a:ext cx="2660650" cy="263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2061845" imgH="2044065" progId="Visio.Drawing.11">
                  <p:embed/>
                </p:oleObj>
              </mc:Choice>
              <mc:Fallback>
                <p:oleObj name="" r:id="rId3" imgW="2061845" imgH="2044065" progId="Visio.Drawing.11">
                  <p:embed/>
                  <p:pic>
                    <p:nvPicPr>
                      <p:cNvPr id="0" name="图片 344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7263" y="460375"/>
                        <a:ext cx="2660650" cy="2638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9" name="对象 33795"/>
          <p:cNvGraphicFramePr>
            <a:graphicFrameLocks noChangeAspect="1"/>
          </p:cNvGraphicFramePr>
          <p:nvPr/>
        </p:nvGraphicFramePr>
        <p:xfrm>
          <a:off x="6126163" y="374650"/>
          <a:ext cx="2722562" cy="274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044065" imgH="2061845" progId="Visio.Drawing.11">
                  <p:embed/>
                </p:oleObj>
              </mc:Choice>
              <mc:Fallback>
                <p:oleObj name="" r:id="rId5" imgW="2044065" imgH="2061845" progId="Visio.Drawing.11">
                  <p:embed/>
                  <p:pic>
                    <p:nvPicPr>
                      <p:cNvPr id="0" name="图片 343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26163" y="374650"/>
                        <a:ext cx="2722562" cy="2746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对象 33796"/>
          <p:cNvGraphicFramePr>
            <a:graphicFrameLocks noChangeAspect="1"/>
          </p:cNvGraphicFramePr>
          <p:nvPr/>
        </p:nvGraphicFramePr>
        <p:xfrm>
          <a:off x="460375" y="3455988"/>
          <a:ext cx="2238375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122680" imgH="510540" progId="">
                  <p:embed/>
                </p:oleObj>
              </mc:Choice>
              <mc:Fallback>
                <p:oleObj name="" r:id="rId7" imgW="1122680" imgH="510540" progId="">
                  <p:embed/>
                  <p:pic>
                    <p:nvPicPr>
                      <p:cNvPr id="0" name="图片 344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0375" y="3455988"/>
                        <a:ext cx="2238375" cy="1017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对象 33797"/>
          <p:cNvGraphicFramePr>
            <a:graphicFrameLocks noChangeAspect="1"/>
          </p:cNvGraphicFramePr>
          <p:nvPr/>
        </p:nvGraphicFramePr>
        <p:xfrm>
          <a:off x="3273425" y="3433763"/>
          <a:ext cx="2238375" cy="160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122680" imgH="803275" progId="">
                  <p:embed/>
                </p:oleObj>
              </mc:Choice>
              <mc:Fallback>
                <p:oleObj name="" r:id="rId9" imgW="1122680" imgH="803275" progId="">
                  <p:embed/>
                  <p:pic>
                    <p:nvPicPr>
                      <p:cNvPr id="0" name="图片 343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73425" y="3433763"/>
                        <a:ext cx="2238375" cy="1603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2" name="对象 33798"/>
          <p:cNvGraphicFramePr>
            <a:graphicFrameLocks noChangeAspect="1"/>
          </p:cNvGraphicFramePr>
          <p:nvPr/>
        </p:nvGraphicFramePr>
        <p:xfrm>
          <a:off x="1092200" y="422275"/>
          <a:ext cx="11541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650240" imgH="306070" progId="">
                  <p:embed/>
                </p:oleObj>
              </mc:Choice>
              <mc:Fallback>
                <p:oleObj name="" r:id="rId11" imgW="650240" imgH="306070" progId="">
                  <p:embed/>
                  <p:pic>
                    <p:nvPicPr>
                      <p:cNvPr id="0" name="图片 343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92200" y="422275"/>
                        <a:ext cx="1154113" cy="542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3" name="对象 33799"/>
          <p:cNvGraphicFramePr>
            <a:graphicFrameLocks noChangeAspect="1"/>
          </p:cNvGraphicFramePr>
          <p:nvPr/>
        </p:nvGraphicFramePr>
        <p:xfrm>
          <a:off x="3616325" y="274638"/>
          <a:ext cx="1493838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842010" imgH="344170" progId="">
                  <p:embed/>
                </p:oleObj>
              </mc:Choice>
              <mc:Fallback>
                <p:oleObj name="" r:id="rId13" imgW="842010" imgH="344170" progId="">
                  <p:embed/>
                  <p:pic>
                    <p:nvPicPr>
                      <p:cNvPr id="0" name="图片 343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16325" y="274638"/>
                        <a:ext cx="1493838" cy="611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4" name="对象 33800"/>
          <p:cNvGraphicFramePr>
            <a:graphicFrameLocks noChangeAspect="1"/>
          </p:cNvGraphicFramePr>
          <p:nvPr/>
        </p:nvGraphicFramePr>
        <p:xfrm>
          <a:off x="6440488" y="-6350"/>
          <a:ext cx="160655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905510" imgH="509905" progId="">
                  <p:embed/>
                </p:oleObj>
              </mc:Choice>
              <mc:Fallback>
                <p:oleObj name="" r:id="rId15" imgW="905510" imgH="509905" progId="">
                  <p:embed/>
                  <p:pic>
                    <p:nvPicPr>
                      <p:cNvPr id="0" name="图片 343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440488" y="-6350"/>
                        <a:ext cx="1606550" cy="896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2" name="对象 33801"/>
          <p:cNvGraphicFramePr>
            <a:graphicFrameLocks noChangeAspect="1"/>
          </p:cNvGraphicFramePr>
          <p:nvPr/>
        </p:nvGraphicFramePr>
        <p:xfrm>
          <a:off x="2928938" y="5081588"/>
          <a:ext cx="1804987" cy="96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7" imgW="905510" imgH="484505" progId="">
                  <p:embed/>
                </p:oleObj>
              </mc:Choice>
              <mc:Fallback>
                <p:oleObj name="" r:id="rId17" imgW="905510" imgH="484505" progId="">
                  <p:embed/>
                  <p:pic>
                    <p:nvPicPr>
                      <p:cNvPr id="0" name="图片 343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928938" y="5081588"/>
                        <a:ext cx="1804987" cy="966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3" name="对象 33802"/>
          <p:cNvGraphicFramePr>
            <a:graphicFrameLocks noChangeAspect="1"/>
          </p:cNvGraphicFramePr>
          <p:nvPr/>
        </p:nvGraphicFramePr>
        <p:xfrm>
          <a:off x="6196013" y="3403600"/>
          <a:ext cx="2238375" cy="160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9" imgW="1122680" imgH="803275" progId="">
                  <p:embed/>
                </p:oleObj>
              </mc:Choice>
              <mc:Fallback>
                <p:oleObj name="" r:id="rId19" imgW="1122680" imgH="803275" progId="">
                  <p:embed/>
                  <p:pic>
                    <p:nvPicPr>
                      <p:cNvPr id="0" name="图片 343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196013" y="3403600"/>
                        <a:ext cx="2238375" cy="1603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4" name="对象 33803"/>
          <p:cNvGraphicFramePr>
            <a:graphicFrameLocks noChangeAspect="1"/>
          </p:cNvGraphicFramePr>
          <p:nvPr/>
        </p:nvGraphicFramePr>
        <p:xfrm>
          <a:off x="5900738" y="5143500"/>
          <a:ext cx="2109787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1" imgW="1058545" imgH="484505" progId="">
                  <p:embed/>
                </p:oleObj>
              </mc:Choice>
              <mc:Fallback>
                <p:oleObj name="" r:id="rId21" imgW="1058545" imgH="484505" progId="">
                  <p:embed/>
                  <p:pic>
                    <p:nvPicPr>
                      <p:cNvPr id="0" name="图片 343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900738" y="5143500"/>
                        <a:ext cx="2109787" cy="966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5" name="文本框 33804"/>
          <p:cNvSpPr txBox="1"/>
          <p:nvPr/>
        </p:nvSpPr>
        <p:spPr>
          <a:xfrm>
            <a:off x="2439988" y="6113463"/>
            <a:ext cx="3365500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等线" panose="02010600030101010101" pitchFamily="2" charset="-122"/>
              </a:rPr>
              <a:t>电感吸收无功功率</a:t>
            </a:r>
            <a:endParaRPr lang="zh-CN" altLang="en-US" sz="2800" b="1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33806" name="文本框 33805"/>
          <p:cNvSpPr txBox="1"/>
          <p:nvPr/>
        </p:nvSpPr>
        <p:spPr>
          <a:xfrm>
            <a:off x="5778500" y="6143625"/>
            <a:ext cx="33655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等线" panose="02010600030101010101" pitchFamily="2" charset="-122"/>
              </a:rPr>
              <a:t>电容发出无功功率</a:t>
            </a:r>
            <a:endParaRPr lang="zh-CN" altLang="en-US" sz="2800" b="1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5" grpId="0"/>
      <p:bldP spid="3380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文本框 34817"/>
          <p:cNvSpPr txBox="1"/>
          <p:nvPr/>
        </p:nvSpPr>
        <p:spPr>
          <a:xfrm>
            <a:off x="238125" y="188595"/>
            <a:ext cx="47434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pPr algn="ctr"/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4、 视在功率(表观功率) </a:t>
            </a:r>
            <a:r>
              <a:rPr lang="zh-CN" altLang="en-US" sz="3200" b="1" i="1" dirty="0">
                <a:latin typeface="Times New Roman" panose="02020603050405020304" pitchFamily="18" charset="0"/>
                <a:ea typeface="等线" panose="02010600030101010101" pitchFamily="2" charset="-122"/>
              </a:rPr>
              <a:t>S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34819" name="文本框 34818"/>
          <p:cNvSpPr txBox="1"/>
          <p:nvPr/>
        </p:nvSpPr>
        <p:spPr>
          <a:xfrm>
            <a:off x="1475740" y="1746568"/>
            <a:ext cx="4264025" cy="6762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</a:rPr>
              <a:t>反映电气设备的容量。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graphicFrame>
        <p:nvGraphicFramePr>
          <p:cNvPr id="34820" name="对象 34819"/>
          <p:cNvGraphicFramePr>
            <a:graphicFrameLocks noChangeAspect="1"/>
          </p:cNvGraphicFramePr>
          <p:nvPr/>
        </p:nvGraphicFramePr>
        <p:xfrm>
          <a:off x="1547495" y="908368"/>
          <a:ext cx="1752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663575" imgH="318770" progId="">
                  <p:embed/>
                </p:oleObj>
              </mc:Choice>
              <mc:Fallback>
                <p:oleObj name="" r:id="rId1" imgW="663575" imgH="318770" progId="">
                  <p:embed/>
                  <p:pic>
                    <p:nvPicPr>
                      <p:cNvPr id="0" name="图片 344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47495" y="908368"/>
                        <a:ext cx="17526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1" name="文本框 34820"/>
          <p:cNvSpPr txBox="1"/>
          <p:nvPr/>
        </p:nvSpPr>
        <p:spPr>
          <a:xfrm>
            <a:off x="3563303" y="1052195"/>
            <a:ext cx="53530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S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的单位：VA（伏安） KVA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3160"/>
            <a:ext cx="5501640" cy="40125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055110" y="2423160"/>
            <a:ext cx="5088890" cy="4260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/>
          <p:nvPr/>
        </p:nvSpPr>
        <p:spPr>
          <a:xfrm>
            <a:off x="350838" y="333375"/>
            <a:ext cx="3935412" cy="5207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algn="ctr"/>
            <a:r>
              <a:rPr lang="en-US" altLang="zh-CN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4. </a:t>
            </a:r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视在功率</a:t>
            </a:r>
            <a:r>
              <a:rPr lang="en-US" altLang="zh-CN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表观功率</a:t>
            </a:r>
            <a:r>
              <a:rPr lang="en-US" altLang="zh-CN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) </a:t>
            </a:r>
            <a:r>
              <a:rPr lang="en-US" altLang="zh-CN" sz="2800" b="1" i="1" dirty="0">
                <a:latin typeface="等线" panose="02010600030101010101" pitchFamily="2" charset="-122"/>
                <a:ea typeface="等线" panose="02010600030101010101" pitchFamily="2" charset="-122"/>
              </a:rPr>
              <a:t>S</a:t>
            </a:r>
            <a:endParaRPr lang="en-US" altLang="zh-CN" sz="28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8611" name="Text Box 3"/>
          <p:cNvSpPr txBox="1"/>
          <p:nvPr/>
        </p:nvSpPr>
        <p:spPr>
          <a:xfrm>
            <a:off x="1038225" y="2476500"/>
            <a:ext cx="3738563" cy="606425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反映电气设备的容量。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68626" name="Object 18"/>
          <p:cNvGraphicFramePr>
            <a:graphicFrameLocks noChangeAspect="1"/>
          </p:cNvGraphicFramePr>
          <p:nvPr/>
        </p:nvGraphicFramePr>
        <p:xfrm>
          <a:off x="1828800" y="1143000"/>
          <a:ext cx="1752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660400" imgH="317500" progId="Equation.3">
                  <p:embed/>
                </p:oleObj>
              </mc:Choice>
              <mc:Fallback>
                <p:oleObj name="" r:id="rId1" imgW="660400" imgH="317500" progId="Equation.3">
                  <p:embed/>
                  <p:pic>
                    <p:nvPicPr>
                      <p:cNvPr id="0" name="图片 345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28800" y="1143000"/>
                        <a:ext cx="17526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27" name="Text Box 19"/>
          <p:cNvSpPr txBox="1"/>
          <p:nvPr/>
        </p:nvSpPr>
        <p:spPr>
          <a:xfrm>
            <a:off x="3924300" y="1500188"/>
            <a:ext cx="4714875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i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 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的单位</a:t>
            </a:r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r>
              <a:rPr lang="en-US" altLang="zh-CN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VA</a:t>
            </a:r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（伏安）</a:t>
            </a:r>
            <a:r>
              <a:rPr lang="en-US" altLang="zh-CN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KVA</a:t>
            </a:r>
            <a:endParaRPr lang="en-US" altLang="zh-CN" sz="28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68628" name="Object 20"/>
          <p:cNvGraphicFramePr>
            <a:graphicFrameLocks noChangeAspect="1"/>
          </p:cNvGraphicFramePr>
          <p:nvPr/>
        </p:nvGraphicFramePr>
        <p:xfrm>
          <a:off x="685800" y="4267200"/>
          <a:ext cx="18288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002665" imgH="228600" progId="Equation.3">
                  <p:embed/>
                </p:oleObj>
              </mc:Choice>
              <mc:Fallback>
                <p:oleObj name="" r:id="rId3" imgW="1002665" imgH="228600" progId="Equation.3">
                  <p:embed/>
                  <p:pic>
                    <p:nvPicPr>
                      <p:cNvPr id="0" name="图片 344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4267200"/>
                        <a:ext cx="1828800" cy="417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29" name="Object 21"/>
          <p:cNvGraphicFramePr>
            <a:graphicFrameLocks noChangeAspect="1"/>
          </p:cNvGraphicFramePr>
          <p:nvPr/>
        </p:nvGraphicFramePr>
        <p:xfrm>
          <a:off x="685800" y="5029200"/>
          <a:ext cx="17303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977900" imgH="241300" progId="Equation.3">
                  <p:embed/>
                </p:oleObj>
              </mc:Choice>
              <mc:Fallback>
                <p:oleObj name="" r:id="rId5" imgW="977900" imgH="241300" progId="Equation.3">
                  <p:embed/>
                  <p:pic>
                    <p:nvPicPr>
                      <p:cNvPr id="0" name="图片 344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5800" y="5029200"/>
                        <a:ext cx="1730375" cy="425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30" name="Object 22"/>
          <p:cNvGraphicFramePr>
            <a:graphicFrameLocks noChangeAspect="1"/>
          </p:cNvGraphicFramePr>
          <p:nvPr/>
        </p:nvGraphicFramePr>
        <p:xfrm>
          <a:off x="914400" y="5410200"/>
          <a:ext cx="141287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634365" imgH="317500" progId="Equation.3">
                  <p:embed/>
                </p:oleObj>
              </mc:Choice>
              <mc:Fallback>
                <p:oleObj name="" r:id="rId7" imgW="634365" imgH="317500" progId="Equation.3">
                  <p:embed/>
                  <p:pic>
                    <p:nvPicPr>
                      <p:cNvPr id="0" name="图片 344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5410200"/>
                        <a:ext cx="1412875" cy="704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1" name="AutoShape 23"/>
          <p:cNvSpPr/>
          <p:nvPr/>
        </p:nvSpPr>
        <p:spPr>
          <a:xfrm>
            <a:off x="4343400" y="4572000"/>
            <a:ext cx="1066800" cy="381000"/>
          </a:xfrm>
          <a:prstGeom prst="rightArrow">
            <a:avLst>
              <a:gd name="adj1" fmla="val 50000"/>
              <a:gd name="adj2" fmla="val 70000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68632" name="Object 24"/>
          <p:cNvGraphicFramePr>
            <a:graphicFrameLocks noChangeAspect="1"/>
          </p:cNvGraphicFramePr>
          <p:nvPr/>
        </p:nvGraphicFramePr>
        <p:xfrm>
          <a:off x="5943600" y="3352800"/>
          <a:ext cx="252253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129665" imgH="292100" progId="Equation.3">
                  <p:embed/>
                </p:oleObj>
              </mc:Choice>
              <mc:Fallback>
                <p:oleObj name="" r:id="rId9" imgW="1129665" imgH="292100" progId="Equation.3">
                  <p:embed/>
                  <p:pic>
                    <p:nvPicPr>
                      <p:cNvPr id="0" name="图片 345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943600" y="3352800"/>
                        <a:ext cx="2522538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33" name="Object 25"/>
          <p:cNvGraphicFramePr>
            <a:graphicFrameLocks noChangeAspect="1"/>
          </p:cNvGraphicFramePr>
          <p:nvPr/>
        </p:nvGraphicFramePr>
        <p:xfrm>
          <a:off x="5795963" y="4221163"/>
          <a:ext cx="266382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1193800" imgH="330200" progId="Equation.3">
                  <p:embed/>
                </p:oleObj>
              </mc:Choice>
              <mc:Fallback>
                <p:oleObj name="" r:id="rId11" imgW="1193800" imgH="330200" progId="Equation.3">
                  <p:embed/>
                  <p:pic>
                    <p:nvPicPr>
                      <p:cNvPr id="0" name="图片 34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795963" y="4221163"/>
                        <a:ext cx="2663825" cy="736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34" name="Object 26"/>
          <p:cNvGraphicFramePr>
            <a:graphicFrameLocks noChangeAspect="1"/>
          </p:cNvGraphicFramePr>
          <p:nvPr/>
        </p:nvGraphicFramePr>
        <p:xfrm>
          <a:off x="6248400" y="5486400"/>
          <a:ext cx="1585913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711200" imgH="520700" progId="Equation.3">
                  <p:embed/>
                </p:oleObj>
              </mc:Choice>
              <mc:Fallback>
                <p:oleObj name="" r:id="rId13" imgW="711200" imgH="520700" progId="Equation.3">
                  <p:embed/>
                  <p:pic>
                    <p:nvPicPr>
                      <p:cNvPr id="0" name="图片 344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248400" y="5486400"/>
                        <a:ext cx="1585913" cy="1162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637" name="Group 29"/>
          <p:cNvGrpSpPr/>
          <p:nvPr/>
        </p:nvGrpSpPr>
        <p:grpSpPr>
          <a:xfrm>
            <a:off x="5284788" y="5029200"/>
            <a:ext cx="3859212" cy="438150"/>
            <a:chOff x="2976" y="3168"/>
            <a:chExt cx="2431" cy="276"/>
          </a:xfrm>
        </p:grpSpPr>
        <p:graphicFrame>
          <p:nvGraphicFramePr>
            <p:cNvPr id="67597" name="Object 27"/>
            <p:cNvGraphicFramePr>
              <a:graphicFrameLocks noChangeAspect="1"/>
            </p:cNvGraphicFramePr>
            <p:nvPr/>
          </p:nvGraphicFramePr>
          <p:xfrm>
            <a:off x="2976" y="3168"/>
            <a:ext cx="1037" cy="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15" imgW="901065" imgH="241300" progId="Equation.3">
                    <p:embed/>
                  </p:oleObj>
                </mc:Choice>
                <mc:Fallback>
                  <p:oleObj name="" r:id="rId15" imgW="901065" imgH="241300" progId="Equation.3">
                    <p:embed/>
                    <p:pic>
                      <p:nvPicPr>
                        <p:cNvPr id="0" name="图片 3444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976" y="3168"/>
                          <a:ext cx="1037" cy="2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598" name="Object 28"/>
            <p:cNvGraphicFramePr>
              <a:graphicFrameLocks noChangeAspect="1"/>
            </p:cNvGraphicFramePr>
            <p:nvPr/>
          </p:nvGraphicFramePr>
          <p:xfrm>
            <a:off x="4416" y="3168"/>
            <a:ext cx="991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7" imgW="888365" imgH="241300" progId="Equation.3">
                    <p:embed/>
                  </p:oleObj>
                </mc:Choice>
                <mc:Fallback>
                  <p:oleObj name="" r:id="rId17" imgW="888365" imgH="241300" progId="Equation.3">
                    <p:embed/>
                    <p:pic>
                      <p:nvPicPr>
                        <p:cNvPr id="0" name="图片 3445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4416" y="3168"/>
                          <a:ext cx="991" cy="2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8638" name="Rectangle 30"/>
          <p:cNvSpPr/>
          <p:nvPr/>
        </p:nvSpPr>
        <p:spPr>
          <a:xfrm>
            <a:off x="2819400" y="4191000"/>
            <a:ext cx="14081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dirty="0">
                <a:latin typeface="Symbol" panose="05050102010706020507" pitchFamily="18" charset="2"/>
                <a:ea typeface="等线" panose="02010600030101010101" pitchFamily="2" charset="-122"/>
              </a:rPr>
              <a:t>单位：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W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8639" name="Rectangle 31"/>
          <p:cNvSpPr/>
          <p:nvPr/>
        </p:nvSpPr>
        <p:spPr>
          <a:xfrm>
            <a:off x="2743200" y="4953000"/>
            <a:ext cx="15430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zh-CN" altLang="en-US" dirty="0">
                <a:latin typeface="Symbol" panose="05050102010706020507" pitchFamily="18" charset="2"/>
                <a:ea typeface="等线" panose="02010600030101010101" pitchFamily="2" charset="-122"/>
              </a:rPr>
              <a:t>单位：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var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8640" name="Rectangle 32"/>
          <p:cNvSpPr/>
          <p:nvPr/>
        </p:nvSpPr>
        <p:spPr>
          <a:xfrm>
            <a:off x="2743200" y="5638800"/>
            <a:ext cx="16208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dirty="0">
                <a:latin typeface="Symbol" panose="05050102010706020507" pitchFamily="18" charset="2"/>
                <a:ea typeface="等线" panose="02010600030101010101" pitchFamily="2" charset="-122"/>
              </a:rPr>
              <a:t>单位：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VA</a:t>
            </a:r>
            <a:endParaRPr lang="en-US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8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8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8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8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8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8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8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8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8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8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8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8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8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8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8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8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  <p:bldP spid="68611" grpId="0"/>
      <p:bldP spid="68627" grpId="0"/>
      <p:bldP spid="68638" grpId="0"/>
      <p:bldP spid="68639" grpId="0"/>
      <p:bldP spid="6864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ext Box 2"/>
          <p:cNvSpPr txBox="1"/>
          <p:nvPr/>
        </p:nvSpPr>
        <p:spPr>
          <a:xfrm>
            <a:off x="3886200" y="533400"/>
            <a:ext cx="4473575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有功，无功，视在功率的关系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60774" name="Object 6"/>
          <p:cNvGraphicFramePr>
            <a:graphicFrameLocks noChangeAspect="1"/>
          </p:cNvGraphicFramePr>
          <p:nvPr/>
        </p:nvGraphicFramePr>
        <p:xfrm>
          <a:off x="5181600" y="1295400"/>
          <a:ext cx="21336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965200" imgH="279400" progId="Equation.3">
                  <p:embed/>
                </p:oleObj>
              </mc:Choice>
              <mc:Fallback>
                <p:oleObj name="" r:id="rId1" imgW="965200" imgH="279400" progId="Equation.3">
                  <p:embed/>
                  <p:pic>
                    <p:nvPicPr>
                      <p:cNvPr id="0" name="图片 345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181600" y="1295400"/>
                        <a:ext cx="2133600" cy="619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0775" name="Group 7"/>
          <p:cNvGrpSpPr/>
          <p:nvPr/>
        </p:nvGrpSpPr>
        <p:grpSpPr>
          <a:xfrm>
            <a:off x="838200" y="2895600"/>
            <a:ext cx="1362075" cy="1295400"/>
            <a:chOff x="768" y="2304"/>
            <a:chExt cx="858" cy="816"/>
          </a:xfrm>
        </p:grpSpPr>
        <p:sp>
          <p:nvSpPr>
            <p:cNvPr id="68612" name="Line 8"/>
            <p:cNvSpPr/>
            <p:nvPr/>
          </p:nvSpPr>
          <p:spPr>
            <a:xfrm flipH="1">
              <a:off x="768" y="2304"/>
              <a:ext cx="624" cy="52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13" name="Line 9"/>
            <p:cNvSpPr/>
            <p:nvPr/>
          </p:nvSpPr>
          <p:spPr>
            <a:xfrm>
              <a:off x="1392" y="2304"/>
              <a:ext cx="0" cy="52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14" name="Line 10"/>
            <p:cNvSpPr/>
            <p:nvPr/>
          </p:nvSpPr>
          <p:spPr>
            <a:xfrm>
              <a:off x="768" y="2832"/>
              <a:ext cx="62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15" name="Freeform 11"/>
            <p:cNvSpPr/>
            <p:nvPr/>
          </p:nvSpPr>
          <p:spPr>
            <a:xfrm>
              <a:off x="876" y="2736"/>
              <a:ext cx="60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0" y="96"/>
                </a:cxn>
              </a:cxnLst>
              <a:rect l="0" t="0" r="0" b="0"/>
              <a:pathLst>
                <a:path w="60" h="96">
                  <a:moveTo>
                    <a:pt x="0" y="0"/>
                  </a:moveTo>
                  <a:cubicBezTo>
                    <a:pt x="53" y="18"/>
                    <a:pt x="60" y="35"/>
                    <a:pt x="60" y="96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16" name="Text Box 12"/>
            <p:cNvSpPr txBox="1"/>
            <p:nvPr/>
          </p:nvSpPr>
          <p:spPr>
            <a:xfrm>
              <a:off x="912" y="2544"/>
              <a:ext cx="23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Symbol" panose="05050102010706020507" pitchFamily="18" charset="2"/>
                  <a:ea typeface="等线" panose="02010600030101010101" pitchFamily="2" charset="-122"/>
                </a:rPr>
                <a:t>j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68617" name="Text Box 13"/>
            <p:cNvSpPr txBox="1"/>
            <p:nvPr/>
          </p:nvSpPr>
          <p:spPr>
            <a:xfrm>
              <a:off x="849" y="2352"/>
              <a:ext cx="223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S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68618" name="Text Box 14"/>
            <p:cNvSpPr txBox="1"/>
            <p:nvPr/>
          </p:nvSpPr>
          <p:spPr>
            <a:xfrm>
              <a:off x="1046" y="2832"/>
              <a:ext cx="233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P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68619" name="Text Box 15"/>
            <p:cNvSpPr txBox="1"/>
            <p:nvPr/>
          </p:nvSpPr>
          <p:spPr>
            <a:xfrm>
              <a:off x="1371" y="2448"/>
              <a:ext cx="25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Q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60784" name="Group 16"/>
          <p:cNvGrpSpPr/>
          <p:nvPr/>
        </p:nvGrpSpPr>
        <p:grpSpPr>
          <a:xfrm>
            <a:off x="2971800" y="2895600"/>
            <a:ext cx="1362075" cy="1295400"/>
            <a:chOff x="1920" y="2304"/>
            <a:chExt cx="858" cy="816"/>
          </a:xfrm>
        </p:grpSpPr>
        <p:sp>
          <p:nvSpPr>
            <p:cNvPr id="68621" name="Line 17"/>
            <p:cNvSpPr/>
            <p:nvPr/>
          </p:nvSpPr>
          <p:spPr>
            <a:xfrm flipH="1">
              <a:off x="1920" y="2304"/>
              <a:ext cx="624" cy="52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2" name="Line 18"/>
            <p:cNvSpPr/>
            <p:nvPr/>
          </p:nvSpPr>
          <p:spPr>
            <a:xfrm>
              <a:off x="2544" y="2304"/>
              <a:ext cx="0" cy="52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3" name="Line 19"/>
            <p:cNvSpPr/>
            <p:nvPr/>
          </p:nvSpPr>
          <p:spPr>
            <a:xfrm>
              <a:off x="1920" y="2832"/>
              <a:ext cx="62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4" name="Freeform 20"/>
            <p:cNvSpPr/>
            <p:nvPr/>
          </p:nvSpPr>
          <p:spPr>
            <a:xfrm>
              <a:off x="2028" y="2736"/>
              <a:ext cx="60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0" y="96"/>
                </a:cxn>
              </a:cxnLst>
              <a:rect l="0" t="0" r="0" b="0"/>
              <a:pathLst>
                <a:path w="60" h="96">
                  <a:moveTo>
                    <a:pt x="0" y="0"/>
                  </a:moveTo>
                  <a:cubicBezTo>
                    <a:pt x="53" y="18"/>
                    <a:pt x="60" y="35"/>
                    <a:pt x="60" y="96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25" name="Text Box 21"/>
            <p:cNvSpPr txBox="1"/>
            <p:nvPr/>
          </p:nvSpPr>
          <p:spPr>
            <a:xfrm>
              <a:off x="2064" y="2544"/>
              <a:ext cx="23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Symbol" panose="05050102010706020507" pitchFamily="18" charset="2"/>
                  <a:ea typeface="等线" panose="02010600030101010101" pitchFamily="2" charset="-122"/>
                </a:rPr>
                <a:t>j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68626" name="Text Box 22"/>
            <p:cNvSpPr txBox="1"/>
            <p:nvPr/>
          </p:nvSpPr>
          <p:spPr>
            <a:xfrm>
              <a:off x="1980" y="2352"/>
              <a:ext cx="233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Z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68627" name="Text Box 23"/>
            <p:cNvSpPr txBox="1"/>
            <p:nvPr/>
          </p:nvSpPr>
          <p:spPr>
            <a:xfrm>
              <a:off x="2150" y="2832"/>
              <a:ext cx="24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R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68628" name="Text Box 24"/>
            <p:cNvSpPr txBox="1"/>
            <p:nvPr/>
          </p:nvSpPr>
          <p:spPr>
            <a:xfrm>
              <a:off x="2534" y="2448"/>
              <a:ext cx="244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X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60793" name="Group 25"/>
          <p:cNvGrpSpPr/>
          <p:nvPr/>
        </p:nvGrpSpPr>
        <p:grpSpPr>
          <a:xfrm>
            <a:off x="4724400" y="2895600"/>
            <a:ext cx="1519238" cy="1295400"/>
            <a:chOff x="3360" y="2304"/>
            <a:chExt cx="957" cy="816"/>
          </a:xfrm>
        </p:grpSpPr>
        <p:sp>
          <p:nvSpPr>
            <p:cNvPr id="68630" name="Line 26"/>
            <p:cNvSpPr/>
            <p:nvPr/>
          </p:nvSpPr>
          <p:spPr>
            <a:xfrm flipH="1">
              <a:off x="3360" y="2304"/>
              <a:ext cx="624" cy="52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31" name="Line 27"/>
            <p:cNvSpPr/>
            <p:nvPr/>
          </p:nvSpPr>
          <p:spPr>
            <a:xfrm>
              <a:off x="3984" y="2304"/>
              <a:ext cx="0" cy="528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32" name="Line 28"/>
            <p:cNvSpPr/>
            <p:nvPr/>
          </p:nvSpPr>
          <p:spPr>
            <a:xfrm>
              <a:off x="3360" y="2832"/>
              <a:ext cx="62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33" name="Freeform 29"/>
            <p:cNvSpPr/>
            <p:nvPr/>
          </p:nvSpPr>
          <p:spPr>
            <a:xfrm>
              <a:off x="3468" y="2736"/>
              <a:ext cx="60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0" y="96"/>
                </a:cxn>
              </a:cxnLst>
              <a:rect l="0" t="0" r="0" b="0"/>
              <a:pathLst>
                <a:path w="60" h="96">
                  <a:moveTo>
                    <a:pt x="0" y="0"/>
                  </a:moveTo>
                  <a:cubicBezTo>
                    <a:pt x="53" y="18"/>
                    <a:pt x="60" y="35"/>
                    <a:pt x="60" y="96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634" name="Text Box 30"/>
            <p:cNvSpPr txBox="1"/>
            <p:nvPr/>
          </p:nvSpPr>
          <p:spPr>
            <a:xfrm>
              <a:off x="3504" y="2544"/>
              <a:ext cx="23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Symbol" panose="05050102010706020507" pitchFamily="18" charset="2"/>
                  <a:ea typeface="等线" panose="02010600030101010101" pitchFamily="2" charset="-122"/>
                </a:rPr>
                <a:t>j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68635" name="Text Box 31"/>
            <p:cNvSpPr txBox="1"/>
            <p:nvPr/>
          </p:nvSpPr>
          <p:spPr>
            <a:xfrm>
              <a:off x="3441" y="2352"/>
              <a:ext cx="255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U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68636" name="Text Box 32"/>
            <p:cNvSpPr txBox="1"/>
            <p:nvPr/>
          </p:nvSpPr>
          <p:spPr>
            <a:xfrm>
              <a:off x="3539" y="2832"/>
              <a:ext cx="347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U</a:t>
              </a:r>
              <a:r>
                <a:rPr lang="en-US" altLang="zh-CN" baseline="-25000" dirty="0">
                  <a:latin typeface="等线" panose="02010600030101010101" pitchFamily="2" charset="-122"/>
                  <a:ea typeface="等线" panose="02010600030101010101" pitchFamily="2" charset="-122"/>
                </a:rPr>
                <a:t>R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68637" name="Text Box 33"/>
            <p:cNvSpPr txBox="1"/>
            <p:nvPr/>
          </p:nvSpPr>
          <p:spPr>
            <a:xfrm>
              <a:off x="3970" y="2448"/>
              <a:ext cx="347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altLang="zh-CN" i="1" dirty="0">
                  <a:latin typeface="等线" panose="02010600030101010101" pitchFamily="2" charset="-122"/>
                  <a:ea typeface="等线" panose="02010600030101010101" pitchFamily="2" charset="-122"/>
                </a:rPr>
                <a:t>U</a:t>
              </a:r>
              <a:r>
                <a:rPr lang="en-US" altLang="zh-CN" baseline="-25000" dirty="0">
                  <a:latin typeface="等线" panose="02010600030101010101" pitchFamily="2" charset="-122"/>
                  <a:ea typeface="等线" panose="02010600030101010101" pitchFamily="2" charset="-122"/>
                </a:rPr>
                <a:t>X</a:t>
              </a:r>
              <a:endParaRPr lang="en-US" altLang="zh-CN" i="1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160802" name="Text Box 34"/>
          <p:cNvSpPr txBox="1"/>
          <p:nvPr/>
        </p:nvSpPr>
        <p:spPr>
          <a:xfrm>
            <a:off x="609600" y="4191000"/>
            <a:ext cx="1716088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algn="ctr"/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功率三角形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0803" name="Text Box 35"/>
          <p:cNvSpPr txBox="1"/>
          <p:nvPr/>
        </p:nvSpPr>
        <p:spPr>
          <a:xfrm>
            <a:off x="2667000" y="4191000"/>
            <a:ext cx="1716088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algn="ctr"/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阻抗三角形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0804" name="Text Box 36"/>
          <p:cNvSpPr txBox="1"/>
          <p:nvPr/>
        </p:nvSpPr>
        <p:spPr>
          <a:xfrm>
            <a:off x="4724400" y="4267200"/>
            <a:ext cx="1716088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 anchorCtr="0">
            <a:spAutoFit/>
          </a:bodyPr>
          <a:lstStyle/>
          <a:p>
            <a:pPr algn="ctr"/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电压三角形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60805" name="Object 37"/>
          <p:cNvGraphicFramePr>
            <a:graphicFrameLocks noChangeAspect="1"/>
          </p:cNvGraphicFramePr>
          <p:nvPr/>
        </p:nvGraphicFramePr>
        <p:xfrm>
          <a:off x="6400800" y="2057400"/>
          <a:ext cx="2563813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2569210" imgH="1974850" progId="Visio.Drawing.5">
                  <p:embed/>
                </p:oleObj>
              </mc:Choice>
              <mc:Fallback>
                <p:oleObj name="" r:id="rId3" imgW="2569210" imgH="1974850" progId="Visio.Drawing.5">
                  <p:embed/>
                  <p:pic>
                    <p:nvPicPr>
                      <p:cNvPr id="0" name="图片 339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00800" y="2057400"/>
                        <a:ext cx="2563813" cy="1976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806" name="Object 38"/>
          <p:cNvGraphicFramePr>
            <a:graphicFrameLocks noChangeAspect="1"/>
          </p:cNvGraphicFramePr>
          <p:nvPr/>
        </p:nvGraphicFramePr>
        <p:xfrm>
          <a:off x="381000" y="304800"/>
          <a:ext cx="2819400" cy="190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654935" imgH="1786255" progId="Visio.Drawing.5">
                  <p:embed/>
                </p:oleObj>
              </mc:Choice>
              <mc:Fallback>
                <p:oleObj name="" r:id="rId5" imgW="2654935" imgH="1786255" progId="Visio.Drawing.5">
                  <p:embed/>
                  <p:pic>
                    <p:nvPicPr>
                      <p:cNvPr id="0" name="图片 339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304800"/>
                        <a:ext cx="2819400" cy="190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6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0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0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0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0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0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0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0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0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0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0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0" grpId="0"/>
      <p:bldP spid="160802" grpId="0"/>
      <p:bldP spid="160803" grpId="0"/>
      <p:bldP spid="16080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435350" y="1219200"/>
            <a:ext cx="5327650" cy="4572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----------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功率因数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j-cs"/>
                <a:sym typeface="Symbol" panose="05050102010706020507" pitchFamily="18" charset="2"/>
              </a:rPr>
              <a:t>的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rPr>
              <a:t>提高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j-cs"/>
              <a:sym typeface="Symbol" panose="05050102010706020507" pitchFamily="18" charset="2"/>
            </a:endParaRPr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387350" y="1905000"/>
            <a:ext cx="815340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en-US" sz="2800" kern="1200" cap="none" spc="0" normalizeH="0" baseline="0" noProof="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1.</a:t>
            </a:r>
            <a:r>
              <a:rPr kumimoji="0" lang="zh-CN" altLang="en-US" sz="2800" kern="1200" cap="none" spc="0" normalizeH="0" baseline="0" noProof="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功率因数</a:t>
            </a:r>
            <a:r>
              <a:rPr kumimoji="0" lang="en-US" sz="2800" kern="1200" cap="none" spc="0" normalizeH="0" baseline="0" noProof="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: </a:t>
            </a:r>
            <a:r>
              <a:rPr kumimoji="0" lang="zh-CN" altLang="en-US" sz="2800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对电源利用程度的衡量</a:t>
            </a:r>
            <a:r>
              <a:rPr kumimoji="0" lang="zh-CN" altLang="en-US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。</a:t>
            </a:r>
            <a:endParaRPr kumimoji="0" lang="zh-CN" altLang="en-US" sz="2800" kern="1200" cap="none" spc="0" normalizeH="0" baseline="0" noProof="0" dirty="0">
              <a:latin typeface="Times New Roman" panose="02020603050405020304" pitchFamily="18" charset="0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grpSp>
        <p:nvGrpSpPr>
          <p:cNvPr id="6" name="Group 32"/>
          <p:cNvGrpSpPr/>
          <p:nvPr/>
        </p:nvGrpSpPr>
        <p:grpSpPr>
          <a:xfrm>
            <a:off x="387350" y="3419475"/>
            <a:ext cx="7842250" cy="1223963"/>
            <a:chOff x="0" y="-54"/>
            <a:chExt cx="4940" cy="771"/>
          </a:xfrm>
        </p:grpSpPr>
        <p:sp>
          <p:nvSpPr>
            <p:cNvPr id="125987" name="Text Box 35"/>
            <p:cNvSpPr txBox="1">
              <a:spLocks noChangeArrowheads="1"/>
            </p:cNvSpPr>
            <p:nvPr/>
          </p:nvSpPr>
          <p:spPr bwMode="auto">
            <a:xfrm>
              <a:off x="0" y="-54"/>
              <a:ext cx="4940" cy="33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 dirty="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当</a:t>
              </a:r>
              <a:r>
                <a:rPr kumimoji="0" lang="en-US" altLang="zh-CN" sz="2800" b="1" kern="1200" cap="none" spc="0" normalizeH="0" baseline="0" noProof="0" dirty="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Cos</a:t>
              </a:r>
              <a:r>
                <a:rPr kumimoji="0" lang="el-GR" altLang="zh-CN" sz="2800" kern="1200" cap="none" spc="0" normalizeH="0" baseline="0" noProof="0" dirty="0">
                  <a:latin typeface="Arial" panose="020B0604020202020204" pitchFamily="34" charset="0"/>
                  <a:ea typeface="微软雅黑" panose="020B0503020204020204" charset="-122"/>
                  <a:cs typeface="+mn-cs"/>
                </a:rPr>
                <a:t>ψ</a:t>
              </a:r>
              <a:r>
                <a:rPr kumimoji="0" lang="en-US" altLang="zh-CN" sz="2800" kern="1200" cap="none" spc="0" normalizeH="0" baseline="0" noProof="0" dirty="0">
                  <a:latin typeface="Arial" panose="020B0604020202020204" pitchFamily="34" charset="0"/>
                  <a:ea typeface="微软雅黑" panose="020B0503020204020204" charset="-122"/>
                  <a:cs typeface="+mn-cs"/>
                </a:rPr>
                <a:t>&lt;1</a:t>
              </a:r>
              <a:r>
                <a:rPr kumimoji="0" lang="zh-CN" altLang="en-US" sz="2800" kern="1200" cap="none" spc="0" normalizeH="0" baseline="0" noProof="0" dirty="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时</a:t>
              </a:r>
              <a:r>
                <a:rPr kumimoji="0" lang="en-US" sz="2800" kern="1200" cap="none" spc="0" normalizeH="0" baseline="0" noProof="0" dirty="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,</a:t>
              </a:r>
              <a:r>
                <a:rPr kumimoji="0" lang="zh-CN" altLang="en-US" sz="2800" kern="1200" cap="none" spc="0" normalizeH="0" baseline="0" noProof="0" dirty="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电路中发生能量互换</a:t>
              </a:r>
              <a:r>
                <a:rPr kumimoji="0" lang="en-US" sz="2800" kern="1200" cap="none" spc="0" normalizeH="0" baseline="0" noProof="0" dirty="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,</a:t>
              </a:r>
              <a:r>
                <a:rPr kumimoji="0" lang="zh-CN" altLang="en-US" sz="2800" kern="1200" cap="none" spc="0" normalizeH="0" baseline="0" noProof="0" dirty="0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出现无功功率</a:t>
              </a:r>
              <a:endParaRPr kumimoji="0" lang="zh-CN" altLang="en-US" sz="2800" kern="1200" cap="none" spc="0" normalizeH="0" baseline="0" noProof="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  <p:sp>
          <p:nvSpPr>
            <p:cNvPr id="125990" name="Rectangle 38"/>
            <p:cNvSpPr>
              <a:spLocks noChangeArrowheads="1"/>
            </p:cNvSpPr>
            <p:nvPr/>
          </p:nvSpPr>
          <p:spPr bwMode="auto">
            <a:xfrm>
              <a:off x="13" y="390"/>
              <a:ext cx="1991" cy="32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这样引起两个问题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: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</p:grpSp>
      <p:sp>
        <p:nvSpPr>
          <p:cNvPr id="98309" name="Rectangle 2"/>
          <p:cNvSpPr txBox="1"/>
          <p:nvPr/>
        </p:nvSpPr>
        <p:spPr>
          <a:xfrm>
            <a:off x="228600" y="304800"/>
            <a:ext cx="8229600" cy="685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r>
              <a:rPr lang="zh-CN" altLang="en-US" sz="3600" b="1" dirty="0">
                <a:solidFill>
                  <a:srgbClr val="D6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无功功率的补偿</a:t>
            </a:r>
            <a:endParaRPr lang="zh-CN" altLang="en-US" sz="3600" b="1" dirty="0">
              <a:solidFill>
                <a:srgbClr val="D6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9800" y="2554288"/>
            <a:ext cx="347980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</a:rPr>
              <a:t>cos</a:t>
            </a:r>
            <a:r>
              <a:rPr lang="el-GR" altLang="zh-CN" sz="3600" dirty="0">
                <a:latin typeface="Calibri" panose="020F0502020204030204" pitchFamily="34" charset="0"/>
              </a:rPr>
              <a:t>ᵠ</a:t>
            </a:r>
            <a:r>
              <a:rPr lang="en-US" altLang="zh-CN" sz="3600" dirty="0">
                <a:latin typeface="Calibri" panose="020F0502020204030204" pitchFamily="34" charset="0"/>
              </a:rPr>
              <a:t>=p/s</a:t>
            </a:r>
            <a:endParaRPr lang="zh-CN" altLang="en-US" sz="3600" dirty="0">
              <a:latin typeface="Arial" panose="020B0604020202020204" pitchFamily="34" charset="0"/>
            </a:endParaRPr>
          </a:p>
        </p:txBody>
      </p:sp>
      <p:sp>
        <p:nvSpPr>
          <p:cNvPr id="3" name="灯片编号占位符 2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t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altLang="zh-CN" sz="1400" dirty="0">
                <a:ea typeface="宋体" panose="02010600030101010101" pitchFamily="2" charset="-122"/>
              </a:rPr>
            </a:fld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533400" y="533400"/>
            <a:ext cx="6019800" cy="5334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  <a:sym typeface="Monotype Sorts" charset="2"/>
              </a:rPr>
              <a:t>(1)  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电源设备的容量不能充分利用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52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6979" name="Object 3"/>
          <p:cNvGraphicFramePr>
            <a:graphicFrameLocks noChangeAspect="1"/>
          </p:cNvGraphicFramePr>
          <p:nvPr/>
        </p:nvGraphicFramePr>
        <p:xfrm>
          <a:off x="1295400" y="1219200"/>
          <a:ext cx="49037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677035" imgH="228600" progId="">
                  <p:embed/>
                </p:oleObj>
              </mc:Choice>
              <mc:Fallback>
                <p:oleObj name="" r:id="rId1" imgW="1677035" imgH="228600" progId="">
                  <p:embed/>
                  <p:pic>
                    <p:nvPicPr>
                      <p:cNvPr id="0" name="Object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95400" y="1219200"/>
                        <a:ext cx="4903788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2" name="Text Box 5"/>
          <p:cNvSpPr txBox="1"/>
          <p:nvPr/>
        </p:nvSpPr>
        <p:spPr>
          <a:xfrm>
            <a:off x="533400" y="1681163"/>
            <a:ext cx="8229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若用户：</a:t>
            </a: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cos</a:t>
            </a:r>
            <a:r>
              <a:rPr lang="el-GR" altLang="zh-CN" sz="2800" dirty="0">
                <a:latin typeface="Arial" panose="020B0604020202020204" pitchFamily="34" charset="0"/>
              </a:rPr>
              <a:t>ψ</a:t>
            </a:r>
            <a:r>
              <a:rPr lang="en-US" altLang="zh-CN" sz="2800" dirty="0">
                <a:latin typeface="Arial" panose="020B0604020202020204" pitchFamily="34" charset="0"/>
              </a:rPr>
              <a:t>=1</a:t>
            </a:r>
            <a:r>
              <a:rPr lang="zh-CN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则电源可发出的有功功率为：          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9333" name="Text Box 8"/>
          <p:cNvSpPr txBox="1"/>
          <p:nvPr/>
        </p:nvSpPr>
        <p:spPr>
          <a:xfrm>
            <a:off x="533400" y="3581400"/>
            <a:ext cx="82296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若用户：</a:t>
            </a:r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cos</a:t>
            </a:r>
            <a:r>
              <a:rPr lang="el-GR" altLang="zh-CN" sz="2800" dirty="0">
                <a:latin typeface="Arial" panose="020B0604020202020204" pitchFamily="34" charset="0"/>
              </a:rPr>
              <a:t>ψ</a:t>
            </a:r>
            <a:r>
              <a:rPr lang="en-US" altLang="zh-CN" sz="2800" dirty="0">
                <a:latin typeface="Arial" panose="020B0604020202020204" pitchFamily="34" charset="0"/>
              </a:rPr>
              <a:t>=0.6</a:t>
            </a:r>
            <a:r>
              <a:rPr lang="zh-CN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则电源可发出的有功功率为：          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4" name="Group 10"/>
          <p:cNvGrpSpPr/>
          <p:nvPr/>
        </p:nvGrpSpPr>
        <p:grpSpPr>
          <a:xfrm>
            <a:off x="304800" y="4876800"/>
            <a:ext cx="8388350" cy="639763"/>
            <a:chOff x="0" y="0"/>
            <a:chExt cx="5284" cy="403"/>
          </a:xfrm>
        </p:grpSpPr>
        <p:graphicFrame>
          <p:nvGraphicFramePr>
            <p:cNvPr id="99340" name="Object 11"/>
            <p:cNvGraphicFramePr>
              <a:graphicFrameLocks noChangeAspect="1"/>
            </p:cNvGraphicFramePr>
            <p:nvPr/>
          </p:nvGraphicFramePr>
          <p:xfrm>
            <a:off x="2448" y="0"/>
            <a:ext cx="2836" cy="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" r:id="rId3" imgW="1613535" imgH="228600" progId="">
                    <p:embed/>
                  </p:oleObj>
                </mc:Choice>
                <mc:Fallback>
                  <p:oleObj name="" r:id="rId3" imgW="1613535" imgH="228600" progId="">
                    <p:embed/>
                    <p:pic>
                      <p:nvPicPr>
                        <p:cNvPr id="0" name="Object 1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448" y="0"/>
                          <a:ext cx="2836" cy="40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341" name="Rectangle 12"/>
            <p:cNvSpPr/>
            <p:nvPr/>
          </p:nvSpPr>
          <p:spPr>
            <a:xfrm>
              <a:off x="0" y="48"/>
              <a:ext cx="244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而需提供的无功功率为</a:t>
              </a:r>
              <a:r>
                <a:rPr lang="en-US" altLang="zh-CN" sz="2800" dirty="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:</a:t>
              </a:r>
              <a:endParaRPr lang="en-US" altLang="zh-CN" sz="28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126989" name="Object 13"/>
          <p:cNvGraphicFramePr>
            <a:graphicFrameLocks noChangeAspect="1"/>
          </p:cNvGraphicFramePr>
          <p:nvPr/>
        </p:nvGraphicFramePr>
        <p:xfrm>
          <a:off x="1066800" y="4191000"/>
          <a:ext cx="48180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562735" imgH="228600" progId="">
                  <p:embed/>
                </p:oleObj>
              </mc:Choice>
              <mc:Fallback>
                <p:oleObj name="" r:id="rId5" imgW="1562735" imgH="228600" progId="">
                  <p:embed/>
                  <p:pic>
                    <p:nvPicPr>
                      <p:cNvPr id="0" name="Object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6800" y="4191000"/>
                        <a:ext cx="4818063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91" name="Text Box 15"/>
          <p:cNvSpPr txBox="1">
            <a:spLocks noChangeArrowheads="1"/>
          </p:cNvSpPr>
          <p:nvPr/>
        </p:nvSpPr>
        <p:spPr bwMode="auto">
          <a:xfrm>
            <a:off x="457200" y="5562600"/>
            <a:ext cx="8153400" cy="523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kern="1200" cap="none" spc="0" normalizeH="0" baseline="0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所以 </a:t>
            </a:r>
            <a:r>
              <a:rPr kumimoji="0" lang="zh-CN" altLang="en-US" sz="2800" kern="1200" cap="none" spc="0" normalizeH="0" baseline="0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提高</a:t>
            </a:r>
            <a:r>
              <a:rPr kumimoji="0" lang="en-US" altLang="zh-CN" sz="2800" b="1" kern="1200" cap="none" spc="0" normalizeH="0" baseline="0" noProof="0" dirty="0" err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cos</a:t>
            </a:r>
            <a:r>
              <a:rPr kumimoji="0" lang="el-GR" altLang="zh-CN" sz="2800" kern="1200" cap="none" spc="0" normalizeH="0" baseline="0" noProof="0" dirty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ψ</a:t>
            </a:r>
            <a:r>
              <a:rPr kumimoji="0" lang="zh-CN" altLang="en-US" sz="2800" kern="1200" cap="none" spc="0" normalizeH="0" baseline="0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可使发电设备的容量得以充分利用</a:t>
            </a:r>
            <a:endParaRPr kumimoji="0" lang="zh-CN" altLang="en-US" sz="2800" kern="1200" cap="none" spc="0" normalizeH="0" baseline="0" noProof="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26993" name="Object 17"/>
          <p:cNvGraphicFramePr>
            <a:graphicFrameLocks noChangeAspect="1"/>
          </p:cNvGraphicFramePr>
          <p:nvPr/>
        </p:nvGraphicFramePr>
        <p:xfrm>
          <a:off x="1143000" y="2286000"/>
          <a:ext cx="50546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7" imgW="1638935" imgH="228600" progId="">
                  <p:embed/>
                </p:oleObj>
              </mc:Choice>
              <mc:Fallback>
                <p:oleObj name="" r:id="rId7" imgW="1638935" imgH="228600" progId="">
                  <p:embed/>
                  <p:pic>
                    <p:nvPicPr>
                      <p:cNvPr id="0" name="Object 1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43000" y="2286000"/>
                        <a:ext cx="5054600" cy="600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94" name="Rectangle 18"/>
          <p:cNvSpPr/>
          <p:nvPr/>
        </p:nvSpPr>
        <p:spPr>
          <a:xfrm>
            <a:off x="838200" y="2971800"/>
            <a:ext cx="37560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无需提供的无功功率。</a:t>
            </a:r>
            <a:endParaRPr lang="zh-CN" altLang="en-US" sz="2800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灯片编号占位符 6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t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altLang="zh-CN" sz="1400" dirty="0">
                <a:ea typeface="宋体" panose="02010600030101010101" pitchFamily="2" charset="-122"/>
              </a:rPr>
            </a:fld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6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2" grpId="0"/>
      <p:bldP spid="99333" grpId="0"/>
      <p:bldP spid="126991" grpId="0"/>
      <p:bldP spid="12699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57200"/>
            <a:ext cx="6629400" cy="685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）增加线路和发电机绕组的功率损耗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52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8003" name="Text Box 3"/>
          <p:cNvSpPr txBox="1"/>
          <p:nvPr/>
        </p:nvSpPr>
        <p:spPr>
          <a:xfrm>
            <a:off x="6477000" y="2628900"/>
            <a:ext cx="113665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费电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8004" name="AutoShape 4"/>
          <p:cNvSpPr/>
          <p:nvPr/>
        </p:nvSpPr>
        <p:spPr>
          <a:xfrm>
            <a:off x="4038600" y="2781300"/>
            <a:ext cx="150813" cy="1104900"/>
          </a:xfrm>
          <a:prstGeom prst="leftBrace">
            <a:avLst>
              <a:gd name="adj1" fmla="val 61052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zh-CN" dirty="0">
              <a:latin typeface="Arial" panose="020B0604020202020204" pitchFamily="34" charset="0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685800" y="1409700"/>
            <a:ext cx="5859463" cy="519113"/>
            <a:chOff x="0" y="0"/>
            <a:chExt cx="3691" cy="327"/>
          </a:xfrm>
        </p:grpSpPr>
        <p:sp>
          <p:nvSpPr>
            <p:cNvPr id="100380" name="Text Box 6"/>
            <p:cNvSpPr txBox="1"/>
            <p:nvPr/>
          </p:nvSpPr>
          <p:spPr>
            <a:xfrm>
              <a:off x="0" y="0"/>
              <a:ext cx="369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设输电线和发电机绕组的电阻为      </a:t>
              </a:r>
              <a:r>
                <a:rPr lang="en-US" altLang="zh-CN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:</a:t>
              </a:r>
              <a:endPara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100381" name="Object 7"/>
            <p:cNvGraphicFramePr>
              <a:graphicFrameLocks noChangeAspect="1"/>
            </p:cNvGraphicFramePr>
            <p:nvPr/>
          </p:nvGraphicFramePr>
          <p:xfrm>
            <a:off x="3216" y="48"/>
            <a:ext cx="220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6350" imgH="6350" progId="">
                    <p:embed/>
                  </p:oleObj>
                </mc:Choice>
                <mc:Fallback>
                  <p:oleObj name="" r:id="rId1" imgW="6350" imgH="6350" progId="">
                    <p:embed/>
                    <p:pic>
                      <p:nvPicPr>
                        <p:cNvPr id="0" name="Object 7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16" y="48"/>
                          <a:ext cx="220" cy="2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8"/>
          <p:cNvGrpSpPr/>
          <p:nvPr/>
        </p:nvGrpSpPr>
        <p:grpSpPr>
          <a:xfrm>
            <a:off x="1143000" y="2019300"/>
            <a:ext cx="5537200" cy="533400"/>
            <a:chOff x="0" y="0"/>
            <a:chExt cx="3488" cy="336"/>
          </a:xfrm>
        </p:grpSpPr>
        <p:sp>
          <p:nvSpPr>
            <p:cNvPr id="100377" name="Text Box 9"/>
            <p:cNvSpPr txBox="1"/>
            <p:nvPr/>
          </p:nvSpPr>
          <p:spPr>
            <a:xfrm>
              <a:off x="0" y="0"/>
              <a:ext cx="64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要求</a:t>
              </a:r>
              <a:r>
                <a:rPr lang="en-US" altLang="zh-CN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:</a:t>
              </a:r>
              <a:endPara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78" name="Text Box 10"/>
            <p:cNvSpPr txBox="1"/>
            <p:nvPr/>
          </p:nvSpPr>
          <p:spPr>
            <a:xfrm>
              <a:off x="1872" y="8"/>
              <a:ext cx="161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zh-CN" altLang="en-US" sz="2800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Ｐ、Ｕ</a:t>
              </a:r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定值</a:t>
              </a:r>
              <a:r>
                <a:rPr lang="en-US" altLang="zh-CN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时</a:t>
              </a:r>
              <a:endPara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100379" name="Object 11"/>
            <p:cNvGraphicFramePr>
              <a:graphicFrameLocks noChangeAspect="1"/>
            </p:cNvGraphicFramePr>
            <p:nvPr/>
          </p:nvGraphicFramePr>
          <p:xfrm>
            <a:off x="624" y="0"/>
            <a:ext cx="1286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854075" imgH="203835" progId="">
                    <p:embed/>
                  </p:oleObj>
                </mc:Choice>
                <mc:Fallback>
                  <p:oleObj name="" r:id="rId3" imgW="854075" imgH="203835" progId="">
                    <p:embed/>
                    <p:pic>
                      <p:nvPicPr>
                        <p:cNvPr id="0" name="Object 1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24" y="0"/>
                          <a:ext cx="1286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8012" name="Object 12"/>
          <p:cNvGraphicFramePr>
            <a:graphicFrameLocks noChangeAspect="1"/>
          </p:cNvGraphicFramePr>
          <p:nvPr/>
        </p:nvGraphicFramePr>
        <p:xfrm>
          <a:off x="1905000" y="2705100"/>
          <a:ext cx="1828800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5" imgW="726440" imgH="421005" progId="">
                  <p:embed/>
                </p:oleObj>
              </mc:Choice>
              <mc:Fallback>
                <p:oleObj name="" r:id="rId5" imgW="726440" imgH="421005" progId="">
                  <p:embed/>
                  <p:pic>
                    <p:nvPicPr>
                      <p:cNvPr id="0" name="Object 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5000" y="2705100"/>
                        <a:ext cx="1828800" cy="1108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14"/>
          <p:cNvGrpSpPr/>
          <p:nvPr/>
        </p:nvGrpSpPr>
        <p:grpSpPr>
          <a:xfrm>
            <a:off x="819150" y="4281488"/>
            <a:ext cx="8172450" cy="522287"/>
            <a:chOff x="0" y="0"/>
            <a:chExt cx="5148" cy="329"/>
          </a:xfrm>
        </p:grpSpPr>
        <p:sp>
          <p:nvSpPr>
            <p:cNvPr id="128015" name="Text Box 15"/>
            <p:cNvSpPr txBox="1">
              <a:spLocks noChangeArrowheads="1"/>
            </p:cNvSpPr>
            <p:nvPr/>
          </p:nvSpPr>
          <p:spPr bwMode="auto">
            <a:xfrm>
              <a:off x="0" y="0"/>
              <a:ext cx="5148" cy="329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800" kern="1200" cap="none" spc="0" normalizeH="0" baseline="0" noProof="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所以</a:t>
              </a:r>
              <a:r>
                <a:rPr kumimoji="0" lang="zh-CN" altLang="en-US" sz="2800" kern="1200" cap="none" spc="0" normalizeH="0" baseline="0" noProof="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提高</a:t>
              </a:r>
              <a:r>
                <a:rPr kumimoji="0" lang="en-US" altLang="zh-CN" sz="2800" kern="1200" cap="none" spc="0" normalizeH="0" baseline="0" noProof="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COS</a:t>
              </a:r>
              <a:r>
                <a:rPr kumimoji="0" lang="zh-CN" altLang="en-US" sz="2800" kern="1200" cap="none" spc="0" normalizeH="0" baseline="0" noProof="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   可减小线路和发电机绕组的损耗。</a:t>
              </a:r>
              <a:endParaRPr kumimoji="0" lang="zh-CN" altLang="en-US" sz="2800" kern="1200" cap="none" spc="0" normalizeH="0" baseline="0" noProof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aphicFrame>
          <p:nvGraphicFramePr>
            <p:cNvPr id="100376" name="Object 16"/>
            <p:cNvGraphicFramePr>
              <a:graphicFrameLocks noChangeAspect="1"/>
            </p:cNvGraphicFramePr>
            <p:nvPr/>
          </p:nvGraphicFramePr>
          <p:xfrm>
            <a:off x="960" y="48"/>
            <a:ext cx="55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7" imgW="0" imgH="0" progId="">
                    <p:embed/>
                  </p:oleObj>
                </mc:Choice>
                <mc:Fallback>
                  <p:oleObj name="" r:id="rId7" imgW="0" imgH="0" progId="">
                    <p:embed/>
                    <p:pic>
                      <p:nvPicPr>
                        <p:cNvPr id="0" name="Object 16"/>
                        <p:cNvPicPr/>
                        <p:nvPr/>
                      </p:nvPicPr>
                      <p:blipFill>
                        <a:blip/>
                        <a:stretch>
                          <a:fillRect/>
                        </a:stretch>
                      </p:blipFill>
                      <p:spPr>
                        <a:xfrm>
                          <a:off x="960" y="48"/>
                          <a:ext cx="558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8017" name="Line 17"/>
          <p:cNvSpPr/>
          <p:nvPr/>
        </p:nvSpPr>
        <p:spPr>
          <a:xfrm flipV="1">
            <a:off x="2209800" y="2857500"/>
            <a:ext cx="0" cy="3810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8018" name="Line 18"/>
          <p:cNvSpPr/>
          <p:nvPr/>
        </p:nvSpPr>
        <p:spPr>
          <a:xfrm>
            <a:off x="3733800" y="3314700"/>
            <a:ext cx="0" cy="3810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8019" name="Line 19"/>
          <p:cNvSpPr/>
          <p:nvPr/>
        </p:nvSpPr>
        <p:spPr>
          <a:xfrm flipV="1">
            <a:off x="5029200" y="2705100"/>
            <a:ext cx="0" cy="381000"/>
          </a:xfrm>
          <a:prstGeom prst="line">
            <a:avLst/>
          </a:prstGeom>
          <a:ln w="38100" cap="flat" cmpd="sng">
            <a:solidFill>
              <a:srgbClr val="000099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8020" name="Line 20"/>
          <p:cNvSpPr/>
          <p:nvPr/>
        </p:nvSpPr>
        <p:spPr>
          <a:xfrm flipV="1">
            <a:off x="6324600" y="2705100"/>
            <a:ext cx="0" cy="381000"/>
          </a:xfrm>
          <a:prstGeom prst="line">
            <a:avLst/>
          </a:prstGeom>
          <a:ln w="38100" cap="flat" cmpd="sng">
            <a:solidFill>
              <a:srgbClr val="000099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9" name="Group 21"/>
          <p:cNvGrpSpPr/>
          <p:nvPr/>
        </p:nvGrpSpPr>
        <p:grpSpPr>
          <a:xfrm>
            <a:off x="4343400" y="3314700"/>
            <a:ext cx="4081463" cy="544513"/>
            <a:chOff x="0" y="0"/>
            <a:chExt cx="2571" cy="343"/>
          </a:xfrm>
        </p:grpSpPr>
        <p:sp>
          <p:nvSpPr>
            <p:cNvPr id="100369" name="Text Box 22"/>
            <p:cNvSpPr txBox="1"/>
            <p:nvPr/>
          </p:nvSpPr>
          <p:spPr>
            <a:xfrm>
              <a:off x="1104" y="0"/>
              <a:ext cx="1467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(</a:t>
              </a:r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导线截面积</a:t>
              </a:r>
              <a:r>
                <a:rPr lang="en-US" altLang="zh-CN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)</a:t>
              </a:r>
              <a:endPara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100370" name="Object 23"/>
            <p:cNvGraphicFramePr>
              <a:graphicFrameLocks noChangeAspect="1"/>
            </p:cNvGraphicFramePr>
            <p:nvPr/>
          </p:nvGraphicFramePr>
          <p:xfrm>
            <a:off x="0" y="48"/>
            <a:ext cx="205" cy="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8" imgW="6350" imgH="6350" progId="">
                    <p:embed/>
                  </p:oleObj>
                </mc:Choice>
                <mc:Fallback>
                  <p:oleObj name="" r:id="rId8" imgW="6350" imgH="6350" progId="">
                    <p:embed/>
                    <p:pic>
                      <p:nvPicPr>
                        <p:cNvPr id="0" name="Object 23"/>
                        <p:cNvPicPr/>
                        <p:nvPr/>
                      </p:nvPicPr>
                      <p:blipFill>
                        <a:blip r:embed="rId9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0" y="48"/>
                          <a:ext cx="205" cy="2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371" name="Object 24"/>
            <p:cNvGraphicFramePr>
              <a:graphicFrameLocks noChangeAspect="1"/>
            </p:cNvGraphicFramePr>
            <p:nvPr/>
          </p:nvGraphicFramePr>
          <p:xfrm>
            <a:off x="624" y="48"/>
            <a:ext cx="246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" r:id="rId10" imgW="0" imgH="0" progId="">
                    <p:embed/>
                  </p:oleObj>
                </mc:Choice>
                <mc:Fallback>
                  <p:oleObj name="" r:id="rId10" imgW="0" imgH="0" progId="">
                    <p:embed/>
                    <p:pic>
                      <p:nvPicPr>
                        <p:cNvPr id="0" name="Object 24"/>
                        <p:cNvPicPr/>
                        <p:nvPr/>
                      </p:nvPicPr>
                      <p:blipFill>
                        <a:blip/>
                        <a:stretch>
                          <a:fillRect/>
                        </a:stretch>
                      </p:blipFill>
                      <p:spPr>
                        <a:xfrm>
                          <a:off x="624" y="48"/>
                          <a:ext cx="246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0372" name="Line 25"/>
            <p:cNvSpPr/>
            <p:nvPr/>
          </p:nvSpPr>
          <p:spPr>
            <a:xfrm>
              <a:off x="288" y="192"/>
              <a:ext cx="336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373" name="Line 26"/>
            <p:cNvSpPr/>
            <p:nvPr/>
          </p:nvSpPr>
          <p:spPr>
            <a:xfrm flipV="1">
              <a:off x="192" y="0"/>
              <a:ext cx="0" cy="240"/>
            </a:xfrm>
            <a:prstGeom prst="line">
              <a:avLst/>
            </a:prstGeom>
            <a:ln w="38100" cap="flat" cmpd="sng">
              <a:solidFill>
                <a:srgbClr val="000099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374" name="Line 27"/>
            <p:cNvSpPr/>
            <p:nvPr/>
          </p:nvSpPr>
          <p:spPr>
            <a:xfrm flipV="1">
              <a:off x="864" y="0"/>
              <a:ext cx="0" cy="240"/>
            </a:xfrm>
            <a:prstGeom prst="line">
              <a:avLst/>
            </a:prstGeom>
            <a:ln w="38100" cap="flat" cmpd="sng">
              <a:solidFill>
                <a:srgbClr val="000099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8028" name="Rectangle 28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4886325"/>
            <a:ext cx="6172200" cy="6096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2.  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功率因数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cos </a:t>
            </a:r>
            <a:r>
              <a:rPr kumimoji="0" lang="en-US" sz="2800" b="1" i="1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Symbol" panose="05050102010706020507" pitchFamily="18" charset="2"/>
              </a:rPr>
              <a:t>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  <a:sym typeface="Symbol" panose="05050102010706020507" pitchFamily="18" charset="2"/>
              </a:rPr>
              <a:t>低的原因</a:t>
            </a:r>
            <a:endParaRPr kumimoji="0" lang="zh-CN" altLang="en-US" sz="2800" b="1" i="0" u="none" strike="noStrike" kern="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j-lt"/>
              <a:ea typeface="+mj-ea"/>
              <a:cs typeface="+mj-cs"/>
              <a:sym typeface="Symbol" panose="05050102010706020507" pitchFamily="18" charset="2"/>
            </a:endParaRPr>
          </a:p>
        </p:txBody>
      </p:sp>
      <p:sp>
        <p:nvSpPr>
          <p:cNvPr id="128029" name="Rectangle 29"/>
          <p:cNvSpPr/>
          <p:nvPr/>
        </p:nvSpPr>
        <p:spPr>
          <a:xfrm>
            <a:off x="533400" y="5416550"/>
            <a:ext cx="8458200" cy="527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日常生活中多为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感性负载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---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如电动机、日光灯，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灯片编号占位符 1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t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altLang="zh-CN" sz="1400" dirty="0">
                <a:ea typeface="宋体" panose="02010600030101010101" pitchFamily="2" charset="-122"/>
              </a:rPr>
            </a:fld>
            <a:endParaRPr lang="en-US" altLang="zh-CN" sz="1400" dirty="0">
              <a:ea typeface="宋体" panose="02010600030101010101" pitchFamily="2" charset="-122"/>
            </a:endParaRPr>
          </a:p>
        </p:txBody>
      </p:sp>
      <p:graphicFrame>
        <p:nvGraphicFramePr>
          <p:cNvPr id="41997" name="对象 41996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4343400" y="2547620"/>
          <a:ext cx="178117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12" imgW="643890" imgH="128905" progId="">
                  <p:embed/>
                </p:oleObj>
              </mc:Choice>
              <mc:Fallback>
                <p:oleObj name="" r:id="rId12" imgW="643890" imgH="128905" progId="">
                  <p:embed/>
                  <p:pic>
                    <p:nvPicPr>
                      <p:cNvPr id="0" name="对象 41996"/>
                      <p:cNvPicPr/>
                      <p:nvPr/>
                    </p:nvPicPr>
                    <p:blipFill>
                      <a:blip r:embed="rId13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343400" y="2547620"/>
                        <a:ext cx="1781175" cy="606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60" name="对象 42006"/>
          <p:cNvGraphicFramePr>
            <a:graphicFrameLocks noChangeAspect="1"/>
          </p:cNvGraphicFramePr>
          <p:nvPr/>
        </p:nvGraphicFramePr>
        <p:xfrm>
          <a:off x="4191000" y="3276600"/>
          <a:ext cx="325438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14" imgW="12700" imgH="57785" progId="">
                  <p:embed/>
                </p:oleObj>
              </mc:Choice>
              <mc:Fallback>
                <p:oleObj name="" r:id="rId14" imgW="12700" imgH="57785" progId="">
                  <p:embed/>
                  <p:pic>
                    <p:nvPicPr>
                      <p:cNvPr id="0" name="对象 42006"/>
                      <p:cNvPicPr/>
                      <p:nvPr/>
                    </p:nvPicPr>
                    <p:blipFill>
                      <a:blip r:embed="rId15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191000" y="3276600"/>
                        <a:ext cx="325438" cy="433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5278755" y="3260090"/>
            <a:ext cx="593725" cy="52197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algn="l"/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S</a:t>
            </a:r>
            <a:endParaRPr lang="en-US" altLang="zh-CN" sz="2800" b="1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924175" y="4343400"/>
            <a:ext cx="3759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latin typeface="微软雅黑" panose="020B0503020204020204" charset="-122"/>
              </a:rPr>
              <a:t>Ψ</a:t>
            </a:r>
            <a:endParaRPr lang="zh-CN" altLang="en-US">
              <a:latin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8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8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8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8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3" grpId="0"/>
      <p:bldP spid="128004" grpId="0" bldLvl="0" animBg="1"/>
      <p:bldP spid="128028" grpId="0"/>
      <p:bldP spid="128028" grpId="1"/>
      <p:bldP spid="128029" grpId="0"/>
      <p:bldP spid="128029" grpId="1"/>
      <p:bldP spid="15" grpId="0"/>
      <p:bldP spid="15" grpId="1"/>
      <p:bldP spid="16" grpId="0"/>
      <p:bldP spid="16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ctrTitle" idx="4294967295"/>
          </p:nvPr>
        </p:nvSpPr>
        <p:spPr>
          <a:xfrm>
            <a:off x="2133600" y="304800"/>
            <a:ext cx="4495800" cy="838200"/>
          </a:xfrm>
          <a:prstGeom prst="rect">
            <a:avLst/>
          </a:prstGeom>
          <a:solidFill>
            <a:srgbClr val="FFFFFF"/>
          </a:solidFill>
          <a:ln>
            <a:noFill/>
            <a:miter/>
          </a:ln>
        </p:spPr>
        <p:txBody>
          <a:bodyPr lIns="90170" tIns="43180" rIns="90170" bIns="43180" anchor="ctr"/>
          <a:lstStyle>
            <a:lvl1pPr lvl="0" algn="r">
              <a:defRPr sz="4400" kern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常用电路的功率因数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CC0000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6867" name="Group 3"/>
          <p:cNvGrpSpPr/>
          <p:nvPr/>
        </p:nvGrpSpPr>
        <p:grpSpPr>
          <a:xfrm>
            <a:off x="533400" y="990600"/>
            <a:ext cx="8232775" cy="5226050"/>
            <a:chOff x="0" y="0"/>
            <a:chExt cx="5186" cy="3292"/>
          </a:xfrm>
        </p:grpSpPr>
        <p:sp>
          <p:nvSpPr>
            <p:cNvPr id="44036" name="Text Box 4"/>
            <p:cNvSpPr txBox="1"/>
            <p:nvPr/>
          </p:nvSpPr>
          <p:spPr>
            <a:xfrm>
              <a:off x="517" y="120"/>
              <a:ext cx="1241" cy="32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marR="0" defTabSz="762000" eaLnBrk="1" hangingPunct="1"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kern="1200" cap="none" spc="0" normalizeH="0" baseline="0" noProof="1">
                  <a:solidFill>
                    <a:srgbClr val="000099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</a:rPr>
                <a:t>纯电阻电路</a:t>
              </a:r>
              <a:endParaRPr kumimoji="0" lang="zh-CN" altLang="en-US" sz="2800" kern="1200" cap="none" spc="0" normalizeH="0" baseline="0" noProof="1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aphicFrame>
          <p:nvGraphicFramePr>
            <p:cNvPr id="36869" name="对象 44036"/>
            <p:cNvGraphicFramePr>
              <a:graphicFrameLocks noChangeAspect="1"/>
            </p:cNvGraphicFramePr>
            <p:nvPr/>
          </p:nvGraphicFramePr>
          <p:xfrm>
            <a:off x="3792" y="96"/>
            <a:ext cx="815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462280" imgH="205740" progId="">
                    <p:embed/>
                  </p:oleObj>
                </mc:Choice>
                <mc:Fallback>
                  <p:oleObj name="" r:id="rId1" imgW="462280" imgH="205740" progId="">
                    <p:embed/>
                    <p:pic>
                      <p:nvPicPr>
                        <p:cNvPr id="0" name="图片 324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792" y="96"/>
                          <a:ext cx="815" cy="3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38" name="Text Box 6"/>
            <p:cNvSpPr txBox="1"/>
            <p:nvPr/>
          </p:nvSpPr>
          <p:spPr>
            <a:xfrm>
              <a:off x="324" y="1368"/>
              <a:ext cx="1639" cy="327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marR="0" defTabSz="762000" eaLnBrk="1" hangingPunct="1"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x-none" sz="2800" kern="1200" cap="none" spc="0" normalizeH="0" baseline="0" noProof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</a:rPr>
                <a:t>R-L-</a:t>
              </a:r>
              <a:r>
                <a:rPr kumimoji="0" lang="en-US" altLang="x-none" sz="2800" kern="1200" cap="none" spc="0" normalizeH="0" baseline="0" noProof="1">
                  <a:solidFill>
                    <a:srgbClr val="000099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</a:rPr>
                <a:t>C</a:t>
              </a:r>
              <a:r>
                <a:rPr kumimoji="0" lang="zh-CN" altLang="en-US" sz="2800" kern="1200" cap="none" spc="0" normalizeH="0" baseline="0" noProof="1">
                  <a:solidFill>
                    <a:srgbClr val="000099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</a:rPr>
                <a:t>串联电路</a:t>
              </a:r>
              <a:endParaRPr kumimoji="0" lang="zh-CN" altLang="en-US" sz="2800" kern="1200" cap="none" spc="0" normalizeH="0" baseline="0" noProof="1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aphicFrame>
          <p:nvGraphicFramePr>
            <p:cNvPr id="36871" name="对象 44038"/>
            <p:cNvGraphicFramePr>
              <a:graphicFrameLocks noChangeAspect="1"/>
            </p:cNvGraphicFramePr>
            <p:nvPr/>
          </p:nvGraphicFramePr>
          <p:xfrm>
            <a:off x="2726" y="1508"/>
            <a:ext cx="1925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" r:id="rId3" imgW="1149350" imgH="204470" progId="">
                    <p:embed/>
                  </p:oleObj>
                </mc:Choice>
                <mc:Fallback>
                  <p:oleObj name="" r:id="rId3" imgW="1149350" imgH="204470" progId="">
                    <p:embed/>
                    <p:pic>
                      <p:nvPicPr>
                        <p:cNvPr id="0" name="图片 323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726" y="1508"/>
                          <a:ext cx="1925" cy="33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72" name="Line 8"/>
            <p:cNvSpPr/>
            <p:nvPr/>
          </p:nvSpPr>
          <p:spPr>
            <a:xfrm>
              <a:off x="46" y="1198"/>
              <a:ext cx="5138" cy="0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1" name="Text Box 9"/>
            <p:cNvSpPr txBox="1"/>
            <p:nvPr/>
          </p:nvSpPr>
          <p:spPr>
            <a:xfrm>
              <a:off x="451" y="579"/>
              <a:ext cx="1466" cy="596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marR="0" defTabSz="762000" eaLnBrk="1" hangingPunct="1"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kern="1200" cap="none" spc="0" normalizeH="0" baseline="0" noProof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</a:rPr>
                <a:t>纯</a:t>
              </a:r>
              <a:r>
                <a:rPr kumimoji="0" lang="zh-CN" altLang="en-US" sz="2800" kern="1200" cap="none" spc="0" normalizeH="0" baseline="0" noProof="1">
                  <a:solidFill>
                    <a:srgbClr val="000099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</a:rPr>
                <a:t>电感电路或</a:t>
              </a:r>
              <a:endParaRPr kumimoji="0" lang="zh-CN" altLang="en-US" sz="2800" kern="1200" cap="none" spc="0" normalizeH="0" baseline="0" noProof="1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  <a:p>
              <a:pPr marR="0" defTabSz="762000" eaLnBrk="1" hangingPunct="1"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kern="1200" cap="none" spc="0" normalizeH="0" baseline="0" noProof="1">
                  <a:solidFill>
                    <a:srgbClr val="000099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</a:rPr>
                <a:t>纯电容电路</a:t>
              </a:r>
              <a:endParaRPr kumimoji="0" lang="zh-CN" altLang="en-US" sz="2800" kern="1200" cap="none" spc="0" normalizeH="0" baseline="0" noProof="1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aphicFrame>
          <p:nvGraphicFramePr>
            <p:cNvPr id="36874" name="对象 44041"/>
            <p:cNvGraphicFramePr>
              <a:graphicFrameLocks noChangeAspect="1"/>
            </p:cNvGraphicFramePr>
            <p:nvPr/>
          </p:nvGraphicFramePr>
          <p:xfrm>
            <a:off x="3792" y="693"/>
            <a:ext cx="1170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5" imgW="715010" imgH="204470" progId="">
                    <p:embed/>
                  </p:oleObj>
                </mc:Choice>
                <mc:Fallback>
                  <p:oleObj name="" r:id="rId5" imgW="715010" imgH="204470" progId="">
                    <p:embed/>
                    <p:pic>
                      <p:nvPicPr>
                        <p:cNvPr id="0" name="图片 324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792" y="693"/>
                          <a:ext cx="1170" cy="3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75" name="Line 11"/>
            <p:cNvSpPr/>
            <p:nvPr/>
          </p:nvSpPr>
          <p:spPr>
            <a:xfrm>
              <a:off x="46" y="547"/>
              <a:ext cx="5138" cy="0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4" name="Text Box 12"/>
            <p:cNvSpPr txBox="1"/>
            <p:nvPr/>
          </p:nvSpPr>
          <p:spPr>
            <a:xfrm>
              <a:off x="463" y="1896"/>
              <a:ext cx="1701" cy="65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>
              <a:spAutoFit/>
            </a:bodyPr>
            <a:lstStyle/>
            <a:p>
              <a:pPr marR="0" defTabSz="762000" eaLnBrk="1" hangingPunct="1">
                <a:lnSpc>
                  <a:spcPct val="110000"/>
                </a:lnSpc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kern="1200" cap="none" spc="0" normalizeH="0" baseline="0" noProof="1">
                  <a:solidFill>
                    <a:srgbClr val="000099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</a:rPr>
                <a:t>电动机  </a:t>
              </a:r>
              <a:r>
                <a:rPr kumimoji="0" lang="zh-CN" altLang="en-US" sz="2800" kern="1200" cap="none" spc="0" normalizeH="0" baseline="0" noProof="1">
                  <a:solidFill>
                    <a:srgbClr val="CC00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</a:rPr>
                <a:t>空载</a:t>
              </a:r>
              <a:endParaRPr kumimoji="0" lang="zh-CN" altLang="en-US" sz="2800" kern="1200" cap="none" spc="0" normalizeH="0" baseline="0" noProof="1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  <a:p>
              <a:pPr marR="0" defTabSz="762000" eaLnBrk="1" hangingPunct="1">
                <a:lnSpc>
                  <a:spcPct val="110000"/>
                </a:lnSpc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kern="1200" cap="none" spc="0" normalizeH="0" baseline="0" noProof="1">
                  <a:solidFill>
                    <a:srgbClr val="CC0000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宋体" panose="02010600030101010101" pitchFamily="2" charset="-122"/>
                  <a:cs typeface="+mn-ea"/>
                </a:rPr>
                <a:t>电动机  满载</a:t>
              </a:r>
              <a:endParaRPr kumimoji="0" lang="zh-CN" altLang="en-US" sz="2800" kern="1200" cap="none" spc="0" normalizeH="0" baseline="0" noProof="1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877" name="Line 13"/>
            <p:cNvSpPr/>
            <p:nvPr/>
          </p:nvSpPr>
          <p:spPr>
            <a:xfrm>
              <a:off x="46" y="1896"/>
              <a:ext cx="5138" cy="0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8" name="Text Box 14"/>
            <p:cNvSpPr txBox="1"/>
            <p:nvPr/>
          </p:nvSpPr>
          <p:spPr>
            <a:xfrm>
              <a:off x="218" y="2641"/>
              <a:ext cx="2096" cy="5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defTabSz="762000"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           </a:t>
              </a:r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日光灯 </a:t>
              </a:r>
              <a:endParaRPr lang="zh-CN" altLang="en-US" sz="2800" b="1" dirty="0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  <a:p>
              <a:pPr defTabSz="762000"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 i="1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en-US" altLang="zh-CN" sz="2800" b="1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-</a:t>
              </a:r>
              <a:r>
                <a:rPr lang="en-US" altLang="zh-CN" sz="2800" b="1" i="1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L</a:t>
              </a:r>
              <a:r>
                <a:rPr lang="zh-CN" altLang="en-US" sz="2800" b="1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串联电路）</a:t>
              </a:r>
              <a:endPara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6879" name="Line 15"/>
            <p:cNvSpPr/>
            <p:nvPr/>
          </p:nvSpPr>
          <p:spPr>
            <a:xfrm>
              <a:off x="46" y="2641"/>
              <a:ext cx="5138" cy="0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0" name="Line 16"/>
            <p:cNvSpPr/>
            <p:nvPr/>
          </p:nvSpPr>
          <p:spPr>
            <a:xfrm>
              <a:off x="48" y="0"/>
              <a:ext cx="5138" cy="0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1" name="Line 17"/>
            <p:cNvSpPr/>
            <p:nvPr/>
          </p:nvSpPr>
          <p:spPr>
            <a:xfrm>
              <a:off x="2401" y="4"/>
              <a:ext cx="6" cy="3288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2" name="Line 18"/>
            <p:cNvSpPr/>
            <p:nvPr/>
          </p:nvSpPr>
          <p:spPr>
            <a:xfrm>
              <a:off x="0" y="3292"/>
              <a:ext cx="5138" cy="0"/>
            </a:xfrm>
            <a:prstGeom prst="line">
              <a:avLst/>
            </a:prstGeom>
            <a:ln w="38100" cap="flat" cmpd="sng">
              <a:solidFill>
                <a:schemeClr val="accent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6883" name="对象 44050"/>
            <p:cNvGraphicFramePr>
              <a:graphicFrameLocks noChangeAspect="1"/>
            </p:cNvGraphicFramePr>
            <p:nvPr/>
          </p:nvGraphicFramePr>
          <p:xfrm>
            <a:off x="2688" y="96"/>
            <a:ext cx="939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7" imgW="574675" imgH="204470" progId="">
                    <p:embed/>
                  </p:oleObj>
                </mc:Choice>
                <mc:Fallback>
                  <p:oleObj name="" r:id="rId7" imgW="574675" imgH="204470" progId="">
                    <p:embed/>
                    <p:pic>
                      <p:nvPicPr>
                        <p:cNvPr id="0" name="图片 324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688" y="96"/>
                          <a:ext cx="939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84" name="对象 44051"/>
            <p:cNvGraphicFramePr>
              <a:graphicFrameLocks noChangeAspect="1"/>
            </p:cNvGraphicFramePr>
            <p:nvPr/>
          </p:nvGraphicFramePr>
          <p:xfrm>
            <a:off x="2736" y="1920"/>
            <a:ext cx="1712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9" imgW="1047115" imgH="204470" progId="">
                    <p:embed/>
                  </p:oleObj>
                </mc:Choice>
                <mc:Fallback>
                  <p:oleObj name="" r:id="rId9" imgW="1047115" imgH="204470" progId="">
                    <p:embed/>
                    <p:pic>
                      <p:nvPicPr>
                        <p:cNvPr id="0" name="图片 323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736" y="1920"/>
                          <a:ext cx="1712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85" name="对象 44052"/>
            <p:cNvGraphicFramePr>
              <a:graphicFrameLocks noChangeAspect="1"/>
            </p:cNvGraphicFramePr>
            <p:nvPr/>
          </p:nvGraphicFramePr>
          <p:xfrm>
            <a:off x="2736" y="720"/>
            <a:ext cx="957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11" imgW="587375" imgH="204470" progId="">
                    <p:embed/>
                  </p:oleObj>
                </mc:Choice>
                <mc:Fallback>
                  <p:oleObj name="" r:id="rId11" imgW="587375" imgH="204470" progId="">
                    <p:embed/>
                    <p:pic>
                      <p:nvPicPr>
                        <p:cNvPr id="0" name="图片 3243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736" y="720"/>
                          <a:ext cx="957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86" name="对象 44053"/>
            <p:cNvGraphicFramePr>
              <a:graphicFrameLocks noChangeAspect="1"/>
            </p:cNvGraphicFramePr>
            <p:nvPr/>
          </p:nvGraphicFramePr>
          <p:xfrm>
            <a:off x="2884" y="1248"/>
            <a:ext cx="1333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13" imgW="817245" imgH="204470" progId="">
                    <p:embed/>
                  </p:oleObj>
                </mc:Choice>
                <mc:Fallback>
                  <p:oleObj name="" r:id="rId13" imgW="817245" imgH="204470" progId="">
                    <p:embed/>
                    <p:pic>
                      <p:nvPicPr>
                        <p:cNvPr id="0" name="图片 3240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884" y="1248"/>
                          <a:ext cx="1333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87" name="对象 44054"/>
            <p:cNvGraphicFramePr>
              <a:graphicFrameLocks noChangeAspect="1"/>
            </p:cNvGraphicFramePr>
            <p:nvPr/>
          </p:nvGraphicFramePr>
          <p:xfrm>
            <a:off x="2784" y="2256"/>
            <a:ext cx="1712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15" imgW="1047115" imgH="204470" progId="">
                    <p:embed/>
                  </p:oleObj>
                </mc:Choice>
                <mc:Fallback>
                  <p:oleObj name="" r:id="rId15" imgW="1047115" imgH="204470" progId="">
                    <p:embed/>
                    <p:pic>
                      <p:nvPicPr>
                        <p:cNvPr id="0" name="图片 3237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784" y="2256"/>
                          <a:ext cx="1712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888" name="对象 44055"/>
            <p:cNvGraphicFramePr>
              <a:graphicFrameLocks noChangeAspect="1"/>
            </p:cNvGraphicFramePr>
            <p:nvPr/>
          </p:nvGraphicFramePr>
          <p:xfrm>
            <a:off x="2784" y="2832"/>
            <a:ext cx="1712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7" imgW="1047115" imgH="204470" progId="">
                    <p:embed/>
                  </p:oleObj>
                </mc:Choice>
                <mc:Fallback>
                  <p:oleObj name="" r:id="rId17" imgW="1047115" imgH="204470" progId="">
                    <p:embed/>
                    <p:pic>
                      <p:nvPicPr>
                        <p:cNvPr id="0" name="图片 3247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2784" y="2832"/>
                          <a:ext cx="1712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/>
          </p:cNvSpPr>
          <p:nvPr>
            <p:ph type="title"/>
          </p:nvPr>
        </p:nvSpPr>
        <p:spPr>
          <a:xfrm>
            <a:off x="323215" y="44450"/>
            <a:ext cx="7886700" cy="102108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 sz="3600" dirty="0"/>
              <a:t>无功功率的补偿</a:t>
            </a:r>
            <a:endParaRPr lang="zh-CN" altLang="en-US" sz="3600" dirty="0"/>
          </a:p>
        </p:txBody>
      </p:sp>
      <p:sp>
        <p:nvSpPr>
          <p:cNvPr id="101379" name="Rectangle 3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2895600"/>
          </a:xfrm>
        </p:spPr>
        <p:txBody>
          <a:bodyPr vert="horz" wrap="square" lIns="91440" tIns="45720" rIns="91440" bIns="45720" anchor="t" anchorCtr="0"/>
          <a:lstStyle/>
          <a:p>
            <a:pPr marL="609600" indent="-609600" eaLnBrk="1" hangingPunct="1">
              <a:buNone/>
            </a:pPr>
            <a:r>
              <a:rPr lang="zh-CN" altLang="en-US" sz="2800" b="1" dirty="0">
                <a:solidFill>
                  <a:srgbClr val="FF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功率因数要求值</a:t>
            </a:r>
            <a:endParaRPr lang="zh-CN" altLang="en-US" sz="2800" b="1" dirty="0">
              <a:solidFill>
                <a:srgbClr val="FF33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609600" indent="-609600"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应满足当地供电部门的要求，当无明确要求时，应满足如下值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609600" indent="-609600" eaLnBrk="1" hangingPunct="1"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）高压用户的功率因数应为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0.9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以上。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609600" indent="-609600" eaLnBrk="1" hangingPunct="1"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）低压用户的功率因数应为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0.85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以上。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t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altLang="zh-CN" sz="1400" dirty="0">
                <a:ea typeface="宋体" panose="02010600030101010101" pitchFamily="2" charset="-122"/>
              </a:rPr>
            </a:fld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62025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zh-CN" altLang="en-US" sz="3600" dirty="0"/>
              <a:t>无功功率的补偿</a:t>
            </a:r>
            <a:endParaRPr lang="zh-CN" altLang="en-US" sz="3600" dirty="0"/>
          </a:p>
        </p:txBody>
      </p:sp>
      <p:sp>
        <p:nvSpPr>
          <p:cNvPr id="102403" name="Rectangle 3"/>
          <p:cNvSpPr>
            <a:spLocks noGrp="1"/>
          </p:cNvSpPr>
          <p:nvPr>
            <p:ph idx="1"/>
          </p:nvPr>
        </p:nvSpPr>
        <p:spPr>
          <a:xfrm>
            <a:off x="467360" y="1196340"/>
            <a:ext cx="8439150" cy="4351655"/>
          </a:xfrm>
        </p:spPr>
        <p:txBody>
          <a:bodyPr vert="horz" wrap="square" lIns="91440" tIns="45720" rIns="91440" bIns="45720" anchor="t" anchorCtr="0">
            <a:normAutofit fontScale="90000" lnSpcReduction="20000"/>
          </a:bodyPr>
          <a:lstStyle/>
          <a:p>
            <a:pPr marL="609600" indent="-609600" eaLnBrk="1" hangingPunct="1">
              <a:lnSpc>
                <a:spcPct val="110000"/>
              </a:lnSpc>
              <a:buNone/>
            </a:pPr>
            <a:r>
              <a:rPr lang="en-US" altLang="zh-CN" sz="2800" dirty="0">
                <a:solidFill>
                  <a:srgbClr val="FF33CC"/>
                </a:solidFill>
              </a:rPr>
              <a:t> </a:t>
            </a:r>
            <a:r>
              <a:rPr lang="zh-CN" altLang="en-US" sz="2800" b="1" dirty="0">
                <a:solidFill>
                  <a:srgbClr val="FF33CC"/>
                </a:solidFill>
              </a:rPr>
              <a:t>无功补偿措施。</a:t>
            </a:r>
            <a:endParaRPr lang="zh-CN" altLang="en-US" sz="2800" b="1" dirty="0">
              <a:solidFill>
                <a:srgbClr val="FF33CC"/>
              </a:solidFill>
            </a:endParaRPr>
          </a:p>
          <a:p>
            <a:pPr marL="609600" indent="-609600" eaLnBrk="1" hangingPunct="1">
              <a:lnSpc>
                <a:spcPct val="110000"/>
              </a:lnSpc>
              <a:buNone/>
            </a:pPr>
            <a:r>
              <a:rPr lang="zh-CN" altLang="en-US" sz="2800" b="1" dirty="0">
                <a:solidFill>
                  <a:srgbClr val="6600FF"/>
                </a:solidFill>
              </a:rPr>
              <a:t>（</a:t>
            </a:r>
            <a:r>
              <a:rPr lang="en-US" altLang="zh-CN" sz="2800" b="1" dirty="0">
                <a:solidFill>
                  <a:srgbClr val="6600FF"/>
                </a:solidFill>
              </a:rPr>
              <a:t>1</a:t>
            </a:r>
            <a:r>
              <a:rPr lang="zh-CN" altLang="en-US" sz="2800" b="1" dirty="0">
                <a:solidFill>
                  <a:srgbClr val="6600FF"/>
                </a:solidFill>
              </a:rPr>
              <a:t>）提高自然功率因数</a:t>
            </a:r>
            <a:r>
              <a:rPr lang="zh-CN" altLang="en-US" sz="2800" b="1" dirty="0"/>
              <a:t>。</a:t>
            </a:r>
            <a:endParaRPr lang="zh-CN" altLang="en-US" sz="2800" b="1" dirty="0"/>
          </a:p>
          <a:p>
            <a:pPr marL="609600" indent="-609600" eaLnBrk="1" hangingPunct="1">
              <a:lnSpc>
                <a:spcPct val="110000"/>
              </a:lnSpc>
              <a:buNone/>
            </a:pPr>
            <a:r>
              <a:rPr lang="zh-CN" altLang="en-US" sz="2400" b="1" dirty="0"/>
              <a:t> </a:t>
            </a:r>
            <a:r>
              <a:rPr lang="en-US" altLang="zh-CN" sz="2400" b="1" dirty="0"/>
              <a:t>1</a:t>
            </a:r>
            <a:r>
              <a:rPr lang="zh-CN" altLang="en-US" sz="2400" b="1" dirty="0"/>
              <a:t>）正确选择变压器容量。</a:t>
            </a:r>
            <a:endParaRPr lang="zh-CN" altLang="en-US" sz="2400" b="1" dirty="0"/>
          </a:p>
          <a:p>
            <a:pPr marL="609600" indent="-609600" eaLnBrk="1" hangingPunct="1">
              <a:lnSpc>
                <a:spcPct val="110000"/>
              </a:lnSpc>
              <a:buNone/>
            </a:pPr>
            <a:r>
              <a:rPr lang="en-US" altLang="zh-CN" sz="2400" b="1" dirty="0"/>
              <a:t>2</a:t>
            </a:r>
            <a:r>
              <a:rPr lang="zh-CN" altLang="en-US" sz="2400" b="1" dirty="0"/>
              <a:t>）正确选择变压器台数，可以切除季节性负荷用的变压器。</a:t>
            </a:r>
            <a:endParaRPr lang="zh-CN" altLang="en-US" sz="2400" b="1" dirty="0"/>
          </a:p>
          <a:p>
            <a:pPr marL="609600" indent="-609600" eaLnBrk="1" hangingPunct="1">
              <a:lnSpc>
                <a:spcPct val="110000"/>
              </a:lnSpc>
              <a:buNone/>
            </a:pPr>
            <a:r>
              <a:rPr lang="zh-CN" altLang="en-US" sz="2400" b="1" dirty="0"/>
              <a:t> 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）减少供电线路感抗。</a:t>
            </a:r>
            <a:endParaRPr lang="zh-CN" altLang="en-US" sz="2400" b="1" dirty="0"/>
          </a:p>
          <a:p>
            <a:pPr marL="609600" indent="-609600" eaLnBrk="1" hangingPunct="1">
              <a:lnSpc>
                <a:spcPct val="110000"/>
              </a:lnSpc>
              <a:buNone/>
            </a:pPr>
            <a:r>
              <a:rPr lang="en-US" altLang="zh-CN" sz="2400" b="1" dirty="0"/>
              <a:t>4</a:t>
            </a:r>
            <a:r>
              <a:rPr lang="zh-CN" altLang="en-US" sz="2400" b="1" dirty="0"/>
              <a:t>）有条件时尽量采用同步电动机。</a:t>
            </a:r>
            <a:endParaRPr lang="zh-CN" altLang="en-US" sz="2400" b="1" dirty="0"/>
          </a:p>
          <a:p>
            <a:pPr marL="609600" indent="-609600" eaLnBrk="1" hangingPunct="1">
              <a:lnSpc>
                <a:spcPct val="110000"/>
              </a:lnSpc>
              <a:buNone/>
            </a:pPr>
            <a:r>
              <a:rPr lang="zh-CN" altLang="en-US" sz="2800" b="1" dirty="0">
                <a:solidFill>
                  <a:srgbClr val="6600FF"/>
                </a:solidFill>
              </a:rPr>
              <a:t>（</a:t>
            </a:r>
            <a:r>
              <a:rPr lang="en-US" altLang="zh-CN" sz="2800" b="1" dirty="0">
                <a:solidFill>
                  <a:srgbClr val="6600FF"/>
                </a:solidFill>
              </a:rPr>
              <a:t>2</a:t>
            </a:r>
            <a:r>
              <a:rPr lang="zh-CN" altLang="en-US" sz="2800" b="1" dirty="0">
                <a:solidFill>
                  <a:srgbClr val="6600FF"/>
                </a:solidFill>
              </a:rPr>
              <a:t>） 采用电力电容器补偿。</a:t>
            </a:r>
            <a:endParaRPr lang="zh-CN" altLang="en-US" sz="2800" b="1" dirty="0">
              <a:solidFill>
                <a:srgbClr val="6600FF"/>
              </a:solidFill>
            </a:endParaRPr>
          </a:p>
          <a:p>
            <a:pPr marL="609600" indent="-609600" eaLnBrk="1" hangingPunct="1">
              <a:lnSpc>
                <a:spcPct val="110000"/>
              </a:lnSpc>
              <a:buNone/>
            </a:pPr>
            <a:r>
              <a:rPr lang="en-US" altLang="zh-CN" sz="2400" b="1" dirty="0"/>
              <a:t>1</a:t>
            </a:r>
            <a:r>
              <a:rPr lang="zh-CN" altLang="en-US" sz="2400" b="1" dirty="0"/>
              <a:t>）一般采用在变电所低压侧集中补偿方式</a:t>
            </a:r>
            <a:endParaRPr lang="zh-CN" altLang="en-US" sz="2400" b="1" dirty="0"/>
          </a:p>
          <a:p>
            <a:pPr marL="609600" indent="-609600" eaLnBrk="1" hangingPunct="1">
              <a:lnSpc>
                <a:spcPct val="110000"/>
              </a:lnSpc>
              <a:buNone/>
            </a:pPr>
            <a:r>
              <a:rPr lang="en-US" altLang="zh-CN" sz="2400" b="1" dirty="0"/>
              <a:t>2</a:t>
            </a:r>
            <a:r>
              <a:rPr lang="zh-CN" altLang="en-US" sz="2400" b="1" dirty="0"/>
              <a:t>）当设备 </a:t>
            </a:r>
            <a:r>
              <a:rPr lang="en-US" altLang="zh-CN" sz="2400" b="1" dirty="0"/>
              <a:t>(</a:t>
            </a:r>
            <a:r>
              <a:rPr lang="zh-CN" altLang="en-US" sz="2400" b="1" dirty="0"/>
              <a:t>吊车、电梯等机械负荷可能驱动电动机用电设备除外</a:t>
            </a:r>
            <a:r>
              <a:rPr lang="en-US" altLang="zh-CN" sz="2400" b="1" dirty="0"/>
              <a:t>)</a:t>
            </a:r>
            <a:r>
              <a:rPr lang="zh-CN" altLang="en-US" sz="2400" b="1" dirty="0"/>
              <a:t>的无功计算负荷大于</a:t>
            </a:r>
            <a:r>
              <a:rPr lang="en-US" altLang="zh-CN" sz="2400" b="1" dirty="0"/>
              <a:t>100kvar</a:t>
            </a:r>
            <a:r>
              <a:rPr lang="zh-CN" altLang="en-US" sz="2400" b="1" dirty="0"/>
              <a:t>时，可在设备附近就地补偿。</a:t>
            </a:r>
            <a:r>
              <a:rPr lang="zh-CN" altLang="en-US" sz="2800" dirty="0"/>
              <a:t> </a:t>
            </a:r>
            <a:endParaRPr lang="zh-CN" altLang="en-US" sz="2800" dirty="0"/>
          </a:p>
        </p:txBody>
      </p:sp>
      <p:sp>
        <p:nvSpPr>
          <p:cNvPr id="2" name="灯片编号占位符 1"/>
          <p:cNvSpPr txBox="1">
            <a:spLocks noGrp="1"/>
          </p:cNvSpPr>
          <p:nvPr>
            <p:ph type="sldNum" sz="quarter" idx="12"/>
          </p:nvPr>
        </p:nvSpPr>
        <p:spPr bwMode="auto"/>
        <p:txBody>
          <a:bodyPr vert="horz" wrap="square" lIns="91440" tIns="45720" rIns="91440" bIns="45720" numCol="1" anchor="t" anchorCtr="0" compatLnSpc="1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en-US" altLang="zh-CN" sz="1400" dirty="0">
                <a:ea typeface="宋体" panose="02010600030101010101" pitchFamily="2" charset="-122"/>
              </a:rPr>
            </a:fld>
            <a:endParaRPr lang="en-US" altLang="zh-CN" sz="14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36830" y="44450"/>
            <a:ext cx="6198870" cy="64109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07990" y="0"/>
            <a:ext cx="5359400" cy="677418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subTitle" idx="4294967295"/>
          </p:nvPr>
        </p:nvSpPr>
        <p:spPr>
          <a:xfrm>
            <a:off x="360363" y="2116138"/>
            <a:ext cx="4495800" cy="304800"/>
          </a:xfrm>
          <a:prstGeom prst="rect">
            <a:avLst/>
          </a:prstGeom>
          <a:ln>
            <a:noFill/>
            <a:miter/>
          </a:ln>
        </p:spPr>
        <p:txBody>
          <a:bodyPr lIns="90170" tIns="43180" rIns="90170" bIns="43180">
            <a:normAutofit fontScale="77500" lnSpcReduction="20000"/>
          </a:bodyPr>
          <a:lstStyle>
            <a:lvl1pPr marL="0" lvl="0" indent="0" algn="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marL="0" marR="0" lvl="0" indent="0" algn="l" defTabSz="914400" rtl="0" eaLnBrk="1" fontAlgn="base" latinLnBrk="0" hangingPunct="1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x-none" sz="2800" b="1" i="0" u="none" strike="noStrike" kern="1200" cap="none" spc="0" normalizeH="0" baseline="0" noProof="1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(2)  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提高功率因数的措施</a:t>
            </a:r>
            <a:r>
              <a:rPr kumimoji="0" lang="en-US" altLang="x-none" sz="2800" b="1" i="0" u="none" strike="noStrike" kern="1200" cap="none" spc="0" normalizeH="0" baseline="0" noProof="1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en-US" altLang="x-none" sz="2800" b="1" i="0" u="none" strike="noStrike" kern="1200" cap="none" spc="0" normalizeH="0" baseline="0" noProof="1">
              <a:ln>
                <a:noFill/>
              </a:ln>
              <a:solidFill>
                <a:srgbClr val="005200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059" name="Text Box 3"/>
          <p:cNvSpPr>
            <a:spLocks noGrp="1"/>
          </p:cNvSpPr>
          <p:nvPr>
            <p:ph type="ctrTitle" idx="4294967295"/>
          </p:nvPr>
        </p:nvSpPr>
        <p:spPr>
          <a:xfrm>
            <a:off x="457200" y="6350"/>
            <a:ext cx="4038600" cy="609600"/>
          </a:xfrm>
          <a:prstGeom prst="rect">
            <a:avLst/>
          </a:prstGeom>
          <a:solidFill>
            <a:srgbClr val="FFFFFF"/>
          </a:solidFill>
          <a:ln>
            <a:noFill/>
            <a:miter/>
          </a:ln>
        </p:spPr>
        <p:txBody>
          <a:bodyPr lIns="92075" tIns="46038" rIns="92075" bIns="46038" anchor="ctr"/>
          <a:lstStyle>
            <a:lvl1pPr lvl="0" algn="r">
              <a:defRPr sz="4400" kern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x-none" sz="2800" b="1" i="0" u="none" strike="noStrike" kern="1200" cap="none" spc="0" normalizeH="0" baseline="0" noProof="1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3.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功率因数的提高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CC0000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5060" name="Line 4"/>
          <p:cNvSpPr/>
          <p:nvPr/>
        </p:nvSpPr>
        <p:spPr>
          <a:xfrm flipV="1">
            <a:off x="6781800" y="4673600"/>
            <a:ext cx="0" cy="121920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061" name="Line 5"/>
          <p:cNvSpPr/>
          <p:nvPr/>
        </p:nvSpPr>
        <p:spPr>
          <a:xfrm>
            <a:off x="5181600" y="2997200"/>
            <a:ext cx="1600200" cy="1752600"/>
          </a:xfrm>
          <a:prstGeom prst="line">
            <a:avLst/>
          </a:prstGeom>
          <a:ln w="3810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60" name="Line 10"/>
          <p:cNvSpPr/>
          <p:nvPr/>
        </p:nvSpPr>
        <p:spPr>
          <a:xfrm flipV="1">
            <a:off x="5181600" y="2963863"/>
            <a:ext cx="0" cy="1217612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58" name="Line 13"/>
          <p:cNvSpPr/>
          <p:nvPr/>
        </p:nvSpPr>
        <p:spPr>
          <a:xfrm>
            <a:off x="5181600" y="4140200"/>
            <a:ext cx="1600200" cy="5334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" name="Group 18"/>
          <p:cNvGrpSpPr/>
          <p:nvPr/>
        </p:nvGrpSpPr>
        <p:grpSpPr>
          <a:xfrm>
            <a:off x="5638800" y="4140200"/>
            <a:ext cx="558800" cy="387350"/>
            <a:chOff x="0" y="0"/>
            <a:chExt cx="352" cy="244"/>
          </a:xfrm>
        </p:grpSpPr>
        <p:sp>
          <p:nvSpPr>
            <p:cNvPr id="2" name="Freeform 19"/>
            <p:cNvSpPr/>
            <p:nvPr/>
          </p:nvSpPr>
          <p:spPr>
            <a:xfrm>
              <a:off x="0" y="4"/>
              <a:ext cx="96" cy="96"/>
            </a:xfrm>
            <a:custGeom>
              <a:avLst/>
              <a:gdLst>
                <a:gd name="txL" fmla="*/ 0 w 96"/>
                <a:gd name="txT" fmla="*/ 0 h 96"/>
                <a:gd name="txR" fmla="*/ 96 w 96"/>
                <a:gd name="txB" fmla="*/ 96 h 96"/>
              </a:gdLst>
              <a:ahLst/>
              <a:cxnLst>
                <a:cxn ang="0">
                  <a:pos x="96" y="0"/>
                </a:cxn>
                <a:cxn ang="0">
                  <a:pos x="0" y="96"/>
                </a:cxn>
              </a:cxnLst>
              <a:rect l="txL" t="txT" r="txR" b="txB"/>
              <a:pathLst>
                <a:path w="96" h="96">
                  <a:moveTo>
                    <a:pt x="96" y="0"/>
                  </a:moveTo>
                  <a:cubicBezTo>
                    <a:pt x="56" y="40"/>
                    <a:pt x="16" y="80"/>
                    <a:pt x="0" y="96"/>
                  </a:cubicBezTo>
                </a:path>
              </a:pathLst>
            </a:custGeom>
            <a:noFill/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7959" name="Object 20"/>
            <p:cNvGraphicFramePr>
              <a:graphicFrameLocks noChangeAspect="1"/>
            </p:cNvGraphicFramePr>
            <p:nvPr/>
          </p:nvGraphicFramePr>
          <p:xfrm>
            <a:off x="144" y="0"/>
            <a:ext cx="208" cy="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32385" imgH="57785" progId="">
                    <p:embed/>
                  </p:oleObj>
                </mc:Choice>
                <mc:Fallback>
                  <p:oleObj name="" r:id="rId1" imgW="32385" imgH="57785" progId="">
                    <p:embed/>
                    <p:pic>
                      <p:nvPicPr>
                        <p:cNvPr id="0" name="图片 3246"/>
                        <p:cNvPicPr/>
                        <p:nvPr/>
                      </p:nvPicPr>
                      <p:blipFill>
                        <a:blip r:embed="rId2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44" y="0"/>
                          <a:ext cx="208" cy="2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21"/>
          <p:cNvGrpSpPr/>
          <p:nvPr/>
        </p:nvGrpSpPr>
        <p:grpSpPr>
          <a:xfrm>
            <a:off x="5410200" y="4140200"/>
            <a:ext cx="728663" cy="784225"/>
            <a:chOff x="0" y="0"/>
            <a:chExt cx="459" cy="494"/>
          </a:xfrm>
        </p:grpSpPr>
        <p:sp>
          <p:nvSpPr>
            <p:cNvPr id="37956" name="Freeform 22"/>
            <p:cNvSpPr/>
            <p:nvPr/>
          </p:nvSpPr>
          <p:spPr>
            <a:xfrm>
              <a:off x="0" y="0"/>
              <a:ext cx="96" cy="144"/>
            </a:xfrm>
            <a:custGeom>
              <a:avLst/>
              <a:gdLst>
                <a:gd name="txL" fmla="*/ 0 w 96"/>
                <a:gd name="txT" fmla="*/ 0 h 144"/>
                <a:gd name="txR" fmla="*/ 96 w 96"/>
                <a:gd name="txB" fmla="*/ 144 h 144"/>
              </a:gdLst>
              <a:ahLst/>
              <a:cxnLst>
                <a:cxn ang="0">
                  <a:pos x="96" y="0"/>
                </a:cxn>
                <a:cxn ang="0">
                  <a:pos x="0" y="144"/>
                </a:cxn>
              </a:cxnLst>
              <a:rect l="txL" t="txT" r="txR" b="txB"/>
              <a:pathLst>
                <a:path w="96" h="144">
                  <a:moveTo>
                    <a:pt x="96" y="0"/>
                  </a:moveTo>
                  <a:cubicBezTo>
                    <a:pt x="60" y="64"/>
                    <a:pt x="24" y="128"/>
                    <a:pt x="0" y="144"/>
                  </a:cubicBezTo>
                </a:path>
              </a:pathLst>
            </a:custGeom>
            <a:noFill/>
            <a:ln w="38100" cap="flat" cmpd="sng">
              <a:solidFill>
                <a:srgbClr val="3333CC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7957" name="Object 23"/>
            <p:cNvGraphicFramePr>
              <a:graphicFrameLocks noChangeAspect="1"/>
            </p:cNvGraphicFramePr>
            <p:nvPr/>
          </p:nvGraphicFramePr>
          <p:xfrm>
            <a:off x="192" y="144"/>
            <a:ext cx="267" cy="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57785" imgH="122555" progId="">
                    <p:embed/>
                  </p:oleObj>
                </mc:Choice>
                <mc:Fallback>
                  <p:oleObj name="" r:id="rId3" imgW="57785" imgH="122555" progId="">
                    <p:embed/>
                    <p:pic>
                      <p:nvPicPr>
                        <p:cNvPr id="0" name="图片 3245"/>
                        <p:cNvPicPr/>
                        <p:nvPr/>
                      </p:nvPicPr>
                      <p:blipFill>
                        <a:blip r:embed="rId4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2" y="144"/>
                          <a:ext cx="267" cy="3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080" name="Text Box 24"/>
          <p:cNvSpPr txBox="1"/>
          <p:nvPr/>
        </p:nvSpPr>
        <p:spPr>
          <a:xfrm>
            <a:off x="533400" y="996950"/>
            <a:ext cx="7494588" cy="987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05000"/>
              </a:lnSpc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zh-CN" sz="2800" b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</a:rPr>
              <a:t>必须保证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原负载的工作状态不变。</a:t>
            </a:r>
            <a:r>
              <a:rPr lang="zh-CN" altLang="en-US" sz="2800" b="1" dirty="0">
                <a:latin typeface="Times New Roman" panose="02020603050405020304" pitchFamily="18" charset="0"/>
              </a:rPr>
              <a:t>即：</a:t>
            </a:r>
            <a:endParaRPr lang="zh-CN" altLang="en-US" sz="2800" b="1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05000"/>
              </a:lnSpc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b="1" dirty="0">
                <a:latin typeface="Times New Roman" panose="02020603050405020304" pitchFamily="18" charset="0"/>
              </a:rPr>
              <a:t>    加至负载上的电压和负载的有功功率不变。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81" name="Text Box 25"/>
          <p:cNvSpPr txBox="1"/>
          <p:nvPr/>
        </p:nvSpPr>
        <p:spPr>
          <a:xfrm>
            <a:off x="2886075" y="4803775"/>
            <a:ext cx="5048250" cy="4349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eaLnBrk="1" hangingPunct="1">
              <a:lnSpc>
                <a:spcPct val="70000"/>
              </a:lnSpc>
              <a:buClr>
                <a:schemeClr val="accent1"/>
              </a:buClr>
              <a:buFont typeface="Wingdings" panose="05000000000000000000" pitchFamily="2" charset="2"/>
            </a:pPr>
            <a:endParaRPr lang="en-US" altLang="zh-CN" sz="3200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5082" name="Text Box 26" descr="40%"/>
          <p:cNvSpPr txBox="1"/>
          <p:nvPr/>
        </p:nvSpPr>
        <p:spPr>
          <a:xfrm>
            <a:off x="838200" y="2597150"/>
            <a:ext cx="3784600" cy="549275"/>
          </a:xfrm>
          <a:prstGeom prst="rect">
            <a:avLst/>
          </a:prstGeom>
          <a:pattFill prst="pct40">
            <a:fgClr>
              <a:srgbClr val="00FF00"/>
            </a:fgClr>
            <a:bgClr>
              <a:srgbClr val="FFFFFF"/>
            </a:bgClr>
          </a:pattFill>
          <a:ln w="28575" cap="flat" cmpd="sng">
            <a:solidFill>
              <a:srgbClr val="00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>
            <a:spAutoFit/>
          </a:bodyPr>
          <a:lstStyle/>
          <a:p>
            <a:pPr algn="ctr"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在感性负载两端并电容</a:t>
            </a:r>
            <a:endParaRPr lang="zh-CN" altLang="en-US" sz="2800" b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8" name="Group 27"/>
          <p:cNvGrpSpPr/>
          <p:nvPr/>
        </p:nvGrpSpPr>
        <p:grpSpPr>
          <a:xfrm>
            <a:off x="5867400" y="1987550"/>
            <a:ext cx="2438400" cy="1311275"/>
            <a:chOff x="0" y="0"/>
            <a:chExt cx="1631" cy="874"/>
          </a:xfrm>
        </p:grpSpPr>
        <p:grpSp>
          <p:nvGrpSpPr>
            <p:cNvPr id="37942" name="Group 28"/>
            <p:cNvGrpSpPr/>
            <p:nvPr/>
          </p:nvGrpSpPr>
          <p:grpSpPr>
            <a:xfrm>
              <a:off x="95" y="0"/>
              <a:ext cx="1536" cy="437"/>
              <a:chOff x="0" y="0"/>
              <a:chExt cx="1536" cy="437"/>
            </a:xfrm>
          </p:grpSpPr>
          <p:graphicFrame>
            <p:nvGraphicFramePr>
              <p:cNvPr id="37950" name="对象 45084"/>
              <p:cNvGraphicFramePr>
                <a:graphicFrameLocks noChangeAspect="1"/>
              </p:cNvGraphicFramePr>
              <p:nvPr/>
            </p:nvGraphicFramePr>
            <p:xfrm>
              <a:off x="0" y="96"/>
              <a:ext cx="287" cy="3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" name="" r:id="rId5" imgW="32385" imgH="57785" progId="">
                      <p:embed/>
                    </p:oleObj>
                  </mc:Choice>
                  <mc:Fallback>
                    <p:oleObj name="" r:id="rId5" imgW="32385" imgH="57785" progId="">
                      <p:embed/>
                      <p:pic>
                        <p:nvPicPr>
                          <p:cNvPr id="0" name="图片 3251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FF33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0" y="96"/>
                            <a:ext cx="287" cy="33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7951" name="Line 30"/>
              <p:cNvSpPr/>
              <p:nvPr/>
            </p:nvSpPr>
            <p:spPr>
              <a:xfrm>
                <a:off x="288" y="0"/>
                <a:ext cx="0" cy="336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52" name="AutoShape 31"/>
              <p:cNvSpPr/>
              <p:nvPr/>
            </p:nvSpPr>
            <p:spPr>
              <a:xfrm>
                <a:off x="384" y="192"/>
                <a:ext cx="324" cy="107"/>
              </a:xfrm>
              <a:prstGeom prst="rightArrow">
                <a:avLst>
                  <a:gd name="adj1" fmla="val 50000"/>
                  <a:gd name="adj2" fmla="val 75672"/>
                </a:avLst>
              </a:prstGeom>
              <a:solidFill>
                <a:srgbClr val="3333FF"/>
              </a:solidFill>
              <a:ln w="9525" cap="flat" cmpd="sng">
                <a:solidFill>
                  <a:srgbClr val="3333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pPr eaLnBrk="1" hangingPunct="1">
                  <a:spcBef>
                    <a:spcPct val="50000"/>
                  </a:spcBef>
                  <a:buClr>
                    <a:schemeClr val="accent1"/>
                  </a:buClr>
                  <a:buFont typeface="Wingdings" panose="05000000000000000000" pitchFamily="2" charset="2"/>
                </a:pPr>
                <a:endParaRPr lang="zh-CN" altLang="zh-CN" b="1" dirty="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grpSp>
            <p:nvGrpSpPr>
              <p:cNvPr id="37953" name="Group 32"/>
              <p:cNvGrpSpPr/>
              <p:nvPr/>
            </p:nvGrpSpPr>
            <p:grpSpPr>
              <a:xfrm>
                <a:off x="720" y="0"/>
                <a:ext cx="816" cy="437"/>
                <a:chOff x="0" y="0"/>
                <a:chExt cx="816" cy="437"/>
              </a:xfrm>
            </p:grpSpPr>
            <p:sp>
              <p:nvSpPr>
                <p:cNvPr id="37954" name="Line 33"/>
                <p:cNvSpPr/>
                <p:nvPr/>
              </p:nvSpPr>
              <p:spPr>
                <a:xfrm flipV="1">
                  <a:off x="816" y="0"/>
                  <a:ext cx="0" cy="336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37955" name="对象 45089"/>
                <p:cNvGraphicFramePr>
                  <a:graphicFrameLocks noChangeAspect="1"/>
                </p:cNvGraphicFramePr>
                <p:nvPr/>
              </p:nvGraphicFramePr>
              <p:xfrm>
                <a:off x="0" y="96"/>
                <a:ext cx="768" cy="34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" name="" r:id="rId7" imgW="289560" imgH="57785" progId="">
                        <p:embed/>
                      </p:oleObj>
                    </mc:Choice>
                    <mc:Fallback>
                      <p:oleObj name="" r:id="rId7" imgW="289560" imgH="57785" progId="">
                        <p:embed/>
                        <p:pic>
                          <p:nvPicPr>
                            <p:cNvPr id="0" name="图片 3248"/>
                            <p:cNvPicPr/>
                            <p:nvPr/>
                          </p:nvPicPr>
                          <p:blipFill>
                            <a:blip r:embed="rId8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3333FF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0" y="96"/>
                              <a:ext cx="768" cy="34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sp>
          <p:nvSpPr>
            <p:cNvPr id="37943" name="AutoShape 35"/>
            <p:cNvSpPr/>
            <p:nvPr/>
          </p:nvSpPr>
          <p:spPr>
            <a:xfrm>
              <a:off x="0" y="77"/>
              <a:ext cx="95" cy="696"/>
            </a:xfrm>
            <a:prstGeom prst="leftBrace">
              <a:avLst>
                <a:gd name="adj1" fmla="val 60984"/>
                <a:gd name="adj2" fmla="val 50000"/>
              </a:avLst>
            </a:pr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grpSp>
          <p:nvGrpSpPr>
            <p:cNvPr id="37944" name="Group 36"/>
            <p:cNvGrpSpPr/>
            <p:nvPr/>
          </p:nvGrpSpPr>
          <p:grpSpPr>
            <a:xfrm>
              <a:off x="95" y="389"/>
              <a:ext cx="1536" cy="485"/>
              <a:chOff x="0" y="0"/>
              <a:chExt cx="1536" cy="485"/>
            </a:xfrm>
          </p:grpSpPr>
          <p:sp>
            <p:nvSpPr>
              <p:cNvPr id="37945" name="Line 37"/>
              <p:cNvSpPr/>
              <p:nvPr/>
            </p:nvSpPr>
            <p:spPr>
              <a:xfrm flipV="1">
                <a:off x="768" y="0"/>
                <a:ext cx="0" cy="336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46" name="Text Box 38"/>
              <p:cNvSpPr txBox="1"/>
              <p:nvPr/>
            </p:nvSpPr>
            <p:spPr>
              <a:xfrm>
                <a:off x="1242" y="98"/>
                <a:ext cx="229" cy="3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Clr>
                    <a:schemeClr val="accent1"/>
                  </a:buClr>
                  <a:buFont typeface="Wingdings" panose="05000000000000000000" pitchFamily="2" charset="2"/>
                </a:pPr>
                <a:r>
                  <a:rPr lang="en-US" altLang="zh-CN" sz="3200" b="1" i="1" dirty="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I</a:t>
                </a:r>
                <a:endParaRPr lang="en-US" altLang="zh-CN" sz="3200" b="1" dirty="0">
                  <a:solidFill>
                    <a:srgbClr val="0000FF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7947" name="Line 39"/>
              <p:cNvSpPr/>
              <p:nvPr/>
            </p:nvSpPr>
            <p:spPr>
              <a:xfrm>
                <a:off x="1536" y="12"/>
                <a:ext cx="0" cy="324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48" name="AutoShape 40"/>
              <p:cNvSpPr/>
              <p:nvPr/>
            </p:nvSpPr>
            <p:spPr>
              <a:xfrm>
                <a:off x="876" y="240"/>
                <a:ext cx="324" cy="107"/>
              </a:xfrm>
              <a:prstGeom prst="rightArrow">
                <a:avLst>
                  <a:gd name="adj1" fmla="val 50000"/>
                  <a:gd name="adj2" fmla="val 75672"/>
                </a:avLst>
              </a:prstGeom>
              <a:solidFill>
                <a:srgbClr val="3333FF"/>
              </a:solidFill>
              <a:ln w="9525" cap="flat" cmpd="sng">
                <a:solidFill>
                  <a:srgbClr val="3333FF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pPr eaLnBrk="1" hangingPunct="1">
                  <a:spcBef>
                    <a:spcPct val="50000"/>
                  </a:spcBef>
                  <a:buClr>
                    <a:schemeClr val="accent1"/>
                  </a:buClr>
                  <a:buFont typeface="Wingdings" panose="05000000000000000000" pitchFamily="2" charset="2"/>
                </a:pPr>
                <a:endParaRPr lang="zh-CN" altLang="zh-CN" b="1" dirty="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graphicFrame>
            <p:nvGraphicFramePr>
              <p:cNvPr id="37949" name="对象 45096"/>
              <p:cNvGraphicFramePr>
                <a:graphicFrameLocks noChangeAspect="1"/>
              </p:cNvGraphicFramePr>
              <p:nvPr/>
            </p:nvGraphicFramePr>
            <p:xfrm>
              <a:off x="0" y="144"/>
              <a:ext cx="768" cy="3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" name="" r:id="rId9" imgW="289560" imgH="57785" progId="">
                      <p:embed/>
                    </p:oleObj>
                  </mc:Choice>
                  <mc:Fallback>
                    <p:oleObj name="" r:id="rId9" imgW="289560" imgH="57785" progId="">
                      <p:embed/>
                      <p:pic>
                        <p:nvPicPr>
                          <p:cNvPr id="0" name="图片 3249"/>
                          <p:cNvPicPr/>
                          <p:nvPr/>
                        </p:nvPicPr>
                        <p:blipFill>
                          <a:blip r:embed="rId10">
                            <a:clrChange>
                              <a:clrFrom>
                                <a:srgbClr val="000000"/>
                              </a:clrFrom>
                              <a:clrTo>
                                <a:srgbClr val="3333FF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0" y="144"/>
                            <a:ext cx="768" cy="34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45098" name="Text Box 42"/>
          <p:cNvSpPr txBox="1"/>
          <p:nvPr/>
        </p:nvSpPr>
        <p:spPr>
          <a:xfrm>
            <a:off x="434975" y="590550"/>
            <a:ext cx="4422775" cy="5207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lIns="92075" tIns="46038" rIns="92075" bIns="46038" anchor="ctr">
            <a:spAutoFit/>
          </a:bodyPr>
          <a:lstStyle/>
          <a:p>
            <a:pPr marR="0" algn="ctr" defTabSz="9144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2800" kern="1200" cap="none" spc="0" normalizeH="0" baseline="0" noProof="1">
                <a:solidFill>
                  <a:srgbClr val="0052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(1) </a:t>
            </a:r>
            <a:r>
              <a:rPr kumimoji="0" lang="en-US" altLang="x-none" sz="2800" kern="1200" cap="none" spc="0" normalizeH="0" baseline="0" noProof="1">
                <a:solidFill>
                  <a:srgbClr val="0052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 </a:t>
            </a:r>
            <a:r>
              <a:rPr kumimoji="0" lang="zh-CN" altLang="en-US" sz="2800" kern="1200" cap="none" spc="0" normalizeH="0" baseline="0" noProof="1">
                <a:solidFill>
                  <a:srgbClr val="0052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提高功率因数的原则：</a:t>
            </a:r>
            <a:endParaRPr kumimoji="0" lang="zh-CN" altLang="en-US" sz="2800" kern="1200" cap="none" spc="0" normalizeH="0" baseline="0" noProof="1">
              <a:solidFill>
                <a:srgbClr val="0052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2" name="Group 43"/>
          <p:cNvGrpSpPr/>
          <p:nvPr/>
        </p:nvGrpSpPr>
        <p:grpSpPr>
          <a:xfrm>
            <a:off x="2514600" y="3740150"/>
            <a:ext cx="1336675" cy="1905000"/>
            <a:chOff x="0" y="0"/>
            <a:chExt cx="842" cy="1200"/>
          </a:xfrm>
        </p:grpSpPr>
        <p:graphicFrame>
          <p:nvGraphicFramePr>
            <p:cNvPr id="37932" name="对象 45099"/>
            <p:cNvGraphicFramePr>
              <a:graphicFrameLocks noChangeAspect="1"/>
            </p:cNvGraphicFramePr>
            <p:nvPr/>
          </p:nvGraphicFramePr>
          <p:xfrm>
            <a:off x="616" y="618"/>
            <a:ext cx="226" cy="2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" r:id="rId11" imgW="135255" imgH="199390" progId="">
                    <p:embed/>
                  </p:oleObj>
                </mc:Choice>
                <mc:Fallback>
                  <p:oleObj name="" r:id="rId11" imgW="135255" imgH="199390" progId="">
                    <p:embed/>
                    <p:pic>
                      <p:nvPicPr>
                        <p:cNvPr id="0" name="图片 3252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16" y="618"/>
                          <a:ext cx="226" cy="2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33" name="Line 45"/>
            <p:cNvSpPr/>
            <p:nvPr/>
          </p:nvSpPr>
          <p:spPr>
            <a:xfrm>
              <a:off x="0" y="1200"/>
              <a:ext cx="529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7934" name="Group 46"/>
            <p:cNvGrpSpPr/>
            <p:nvPr/>
          </p:nvGrpSpPr>
          <p:grpSpPr>
            <a:xfrm>
              <a:off x="432" y="528"/>
              <a:ext cx="192" cy="70"/>
              <a:chOff x="0" y="0"/>
              <a:chExt cx="192" cy="70"/>
            </a:xfrm>
          </p:grpSpPr>
          <p:sp>
            <p:nvSpPr>
              <p:cNvPr id="37940" name="Line 47"/>
              <p:cNvSpPr/>
              <p:nvPr/>
            </p:nvSpPr>
            <p:spPr>
              <a:xfrm>
                <a:off x="0" y="0"/>
                <a:ext cx="192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41" name="Line 48"/>
              <p:cNvSpPr/>
              <p:nvPr/>
            </p:nvSpPr>
            <p:spPr>
              <a:xfrm>
                <a:off x="0" y="70"/>
                <a:ext cx="192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37935" name="对象 45104"/>
            <p:cNvGraphicFramePr>
              <a:graphicFrameLocks noChangeAspect="1"/>
            </p:cNvGraphicFramePr>
            <p:nvPr/>
          </p:nvGraphicFramePr>
          <p:xfrm>
            <a:off x="288" y="480"/>
            <a:ext cx="197" cy="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13" imgW="57785" imgH="77470" progId="">
                    <p:embed/>
                  </p:oleObj>
                </mc:Choice>
                <mc:Fallback>
                  <p:oleObj name="" r:id="rId13" imgW="57785" imgH="77470" progId="">
                    <p:embed/>
                    <p:pic>
                      <p:nvPicPr>
                        <p:cNvPr id="0" name="图片 3250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8" y="480"/>
                          <a:ext cx="197" cy="2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36" name="Line 50"/>
            <p:cNvSpPr/>
            <p:nvPr/>
          </p:nvSpPr>
          <p:spPr>
            <a:xfrm flipV="1">
              <a:off x="528" y="0"/>
              <a:ext cx="0" cy="528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7" name="Line 51"/>
            <p:cNvSpPr/>
            <p:nvPr/>
          </p:nvSpPr>
          <p:spPr>
            <a:xfrm>
              <a:off x="0" y="0"/>
              <a:ext cx="528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8" name="Line 52"/>
            <p:cNvSpPr/>
            <p:nvPr/>
          </p:nvSpPr>
          <p:spPr>
            <a:xfrm>
              <a:off x="720" y="288"/>
              <a:ext cx="0" cy="336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9" name="Line 53"/>
            <p:cNvSpPr/>
            <p:nvPr/>
          </p:nvSpPr>
          <p:spPr>
            <a:xfrm flipV="1">
              <a:off x="528" y="600"/>
              <a:ext cx="0" cy="598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Group 54"/>
          <p:cNvGrpSpPr/>
          <p:nvPr/>
        </p:nvGrpSpPr>
        <p:grpSpPr>
          <a:xfrm>
            <a:off x="1524000" y="3206750"/>
            <a:ext cx="1387475" cy="2501900"/>
            <a:chOff x="0" y="0"/>
            <a:chExt cx="874" cy="1575"/>
          </a:xfrm>
        </p:grpSpPr>
        <p:sp>
          <p:nvSpPr>
            <p:cNvPr id="37912" name="Oval 55"/>
            <p:cNvSpPr/>
            <p:nvPr/>
          </p:nvSpPr>
          <p:spPr>
            <a:xfrm>
              <a:off x="96" y="1512"/>
              <a:ext cx="54" cy="54"/>
            </a:xfrm>
            <a:prstGeom prst="ellipse">
              <a:avLst/>
            </a:prstGeom>
            <a:noFill/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913" name="Oval 56"/>
            <p:cNvSpPr/>
            <p:nvPr/>
          </p:nvSpPr>
          <p:spPr>
            <a:xfrm>
              <a:off x="93" y="311"/>
              <a:ext cx="54" cy="54"/>
            </a:xfrm>
            <a:prstGeom prst="ellipse">
              <a:avLst/>
            </a:prstGeom>
            <a:noFill/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914" name="Text Box 57"/>
            <p:cNvSpPr txBox="1"/>
            <p:nvPr/>
          </p:nvSpPr>
          <p:spPr>
            <a:xfrm>
              <a:off x="0" y="336"/>
              <a:ext cx="1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+</a:t>
              </a:r>
              <a:endPara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7915" name="对象 45113"/>
            <p:cNvGraphicFramePr>
              <a:graphicFrameLocks noChangeAspect="1"/>
            </p:cNvGraphicFramePr>
            <p:nvPr/>
          </p:nvGraphicFramePr>
          <p:xfrm>
            <a:off x="0" y="816"/>
            <a:ext cx="195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15" imgW="102870" imgH="199390" progId="">
                    <p:embed/>
                  </p:oleObj>
                </mc:Choice>
                <mc:Fallback>
                  <p:oleObj name="" r:id="rId15" imgW="102870" imgH="199390" progId="">
                    <p:embed/>
                    <p:pic>
                      <p:nvPicPr>
                        <p:cNvPr id="0" name="图片 3253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0" y="816"/>
                          <a:ext cx="195" cy="2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16" name="Text Box 59"/>
            <p:cNvSpPr txBox="1"/>
            <p:nvPr/>
          </p:nvSpPr>
          <p:spPr>
            <a:xfrm>
              <a:off x="0" y="1248"/>
              <a:ext cx="19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-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917" name="Line 60"/>
            <p:cNvSpPr/>
            <p:nvPr/>
          </p:nvSpPr>
          <p:spPr>
            <a:xfrm>
              <a:off x="144" y="1536"/>
              <a:ext cx="503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7918" name="对象 45116"/>
            <p:cNvGraphicFramePr>
              <a:graphicFrameLocks noChangeAspect="1"/>
            </p:cNvGraphicFramePr>
            <p:nvPr/>
          </p:nvGraphicFramePr>
          <p:xfrm>
            <a:off x="400" y="606"/>
            <a:ext cx="197" cy="1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" name="" r:id="rId17" imgW="57785" imgH="57785" progId="">
                    <p:embed/>
                  </p:oleObj>
                </mc:Choice>
                <mc:Fallback>
                  <p:oleObj name="" r:id="rId17" imgW="57785" imgH="57785" progId="">
                    <p:embed/>
                    <p:pic>
                      <p:nvPicPr>
                        <p:cNvPr id="0" name="图片 3259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0" y="606"/>
                          <a:ext cx="197" cy="1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19" name="对象 45117"/>
            <p:cNvGraphicFramePr>
              <a:graphicFrameLocks noChangeAspect="1"/>
            </p:cNvGraphicFramePr>
            <p:nvPr/>
          </p:nvGraphicFramePr>
          <p:xfrm>
            <a:off x="385" y="1056"/>
            <a:ext cx="181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" name="" r:id="rId19" imgW="51435" imgH="57785" progId="">
                    <p:embed/>
                  </p:oleObj>
                </mc:Choice>
                <mc:Fallback>
                  <p:oleObj name="" r:id="rId19" imgW="51435" imgH="57785" progId="">
                    <p:embed/>
                    <p:pic>
                      <p:nvPicPr>
                        <p:cNvPr id="0" name="图片 3258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5" y="1056"/>
                          <a:ext cx="181" cy="1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20" name="AutoShape 63"/>
            <p:cNvSpPr/>
            <p:nvPr/>
          </p:nvSpPr>
          <p:spPr>
            <a:xfrm flipH="1">
              <a:off x="629" y="1084"/>
              <a:ext cx="43" cy="81"/>
            </a:xfrm>
            <a:prstGeom prst="moon">
              <a:avLst>
                <a:gd name="adj" fmla="val 0"/>
              </a:avLst>
            </a:prstGeom>
            <a:solidFill>
              <a:srgbClr val="FFFFFF"/>
            </a:solidFill>
            <a:ln w="381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921" name="AutoShape 64"/>
            <p:cNvSpPr/>
            <p:nvPr/>
          </p:nvSpPr>
          <p:spPr>
            <a:xfrm flipH="1">
              <a:off x="629" y="1008"/>
              <a:ext cx="43" cy="81"/>
            </a:xfrm>
            <a:prstGeom prst="moon">
              <a:avLst>
                <a:gd name="adj" fmla="val 0"/>
              </a:avLst>
            </a:prstGeom>
            <a:solidFill>
              <a:srgbClr val="FFFFFF"/>
            </a:solidFill>
            <a:ln w="381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922" name="AutoShape 65"/>
            <p:cNvSpPr/>
            <p:nvPr/>
          </p:nvSpPr>
          <p:spPr>
            <a:xfrm flipH="1">
              <a:off x="634" y="1170"/>
              <a:ext cx="43" cy="81"/>
            </a:xfrm>
            <a:prstGeom prst="moon">
              <a:avLst>
                <a:gd name="adj" fmla="val 0"/>
              </a:avLst>
            </a:prstGeom>
            <a:solidFill>
              <a:srgbClr val="FFFFFF"/>
            </a:solidFill>
            <a:ln w="381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923" name="Line 66"/>
            <p:cNvSpPr/>
            <p:nvPr/>
          </p:nvSpPr>
          <p:spPr>
            <a:xfrm flipH="1">
              <a:off x="629" y="1248"/>
              <a:ext cx="0" cy="28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4" name="Line 67"/>
            <p:cNvSpPr/>
            <p:nvPr/>
          </p:nvSpPr>
          <p:spPr>
            <a:xfrm>
              <a:off x="631" y="790"/>
              <a:ext cx="0" cy="21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5" name="Rectangle 68"/>
            <p:cNvSpPr/>
            <p:nvPr/>
          </p:nvSpPr>
          <p:spPr>
            <a:xfrm>
              <a:off x="581" y="576"/>
              <a:ext cx="98" cy="202"/>
            </a:xfrm>
            <a:prstGeom prst="rect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37926" name="Line 69"/>
            <p:cNvSpPr/>
            <p:nvPr/>
          </p:nvSpPr>
          <p:spPr>
            <a:xfrm flipV="1">
              <a:off x="629" y="336"/>
              <a:ext cx="0" cy="24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7" name="Line 70"/>
            <p:cNvSpPr/>
            <p:nvPr/>
          </p:nvSpPr>
          <p:spPr>
            <a:xfrm>
              <a:off x="144" y="336"/>
              <a:ext cx="480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7928" name="对象 45126"/>
            <p:cNvGraphicFramePr>
              <a:graphicFrameLocks noChangeAspect="1"/>
            </p:cNvGraphicFramePr>
            <p:nvPr/>
          </p:nvGraphicFramePr>
          <p:xfrm>
            <a:off x="336" y="0"/>
            <a:ext cx="149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" name="" r:id="rId21" imgW="71120" imgH="186690" progId="">
                    <p:embed/>
                  </p:oleObj>
                </mc:Choice>
                <mc:Fallback>
                  <p:oleObj name="" r:id="rId21" imgW="71120" imgH="186690" progId="">
                    <p:embed/>
                    <p:pic>
                      <p:nvPicPr>
                        <p:cNvPr id="0" name="图片 3260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6" y="0"/>
                          <a:ext cx="149" cy="2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29" name="Line 72"/>
            <p:cNvSpPr/>
            <p:nvPr/>
          </p:nvSpPr>
          <p:spPr>
            <a:xfrm>
              <a:off x="240" y="288"/>
              <a:ext cx="288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7930" name="对象 45128"/>
            <p:cNvGraphicFramePr>
              <a:graphicFrameLocks noChangeAspect="1"/>
            </p:cNvGraphicFramePr>
            <p:nvPr/>
          </p:nvGraphicFramePr>
          <p:xfrm>
            <a:off x="680" y="960"/>
            <a:ext cx="194" cy="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" name="" r:id="rId23" imgW="109220" imgH="199390" progId="">
                    <p:embed/>
                  </p:oleObj>
                </mc:Choice>
                <mc:Fallback>
                  <p:oleObj name="" r:id="rId23" imgW="109220" imgH="199390" progId="">
                    <p:embed/>
                    <p:pic>
                      <p:nvPicPr>
                        <p:cNvPr id="0" name="图片 3257"/>
                        <p:cNvPicPr/>
                        <p:nvPr/>
                      </p:nvPicPr>
                      <p:blipFill>
                        <a:blip r:embed="rId24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80" y="960"/>
                          <a:ext cx="194" cy="2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31" name="Line 74"/>
            <p:cNvSpPr/>
            <p:nvPr/>
          </p:nvSpPr>
          <p:spPr>
            <a:xfrm>
              <a:off x="768" y="624"/>
              <a:ext cx="0" cy="336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131" name="文本框 45130"/>
          <p:cNvSpPr txBox="1"/>
          <p:nvPr/>
        </p:nvSpPr>
        <p:spPr>
          <a:xfrm>
            <a:off x="504825" y="6108700"/>
            <a:ext cx="8216900" cy="739775"/>
          </a:xfrm>
          <a:prstGeom prst="rect">
            <a:avLst/>
          </a:prstGeom>
          <a:solidFill>
            <a:srgbClr val="FFFFB1"/>
          </a:solidFill>
          <a:ln w="38100" cap="flat" cmpd="sng">
            <a:solidFill>
              <a:srgbClr val="00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注意：</a:t>
            </a:r>
            <a:r>
              <a:rPr lang="zh-CN" altLang="en-US" sz="2000" b="1" dirty="0">
                <a:solidFill>
                  <a:srgbClr val="FF3399"/>
                </a:solidFill>
                <a:latin typeface="Times New Roman" panose="02020603050405020304" pitchFamily="18" charset="0"/>
              </a:rPr>
              <a:t>这里所讲的提高功率因数，是指提高电源或电网的功率因数，而不是指某个电感性负载的功率因数。</a:t>
            </a:r>
            <a:endParaRPr lang="zh-CN" altLang="en-US" sz="2000" b="1" dirty="0">
              <a:solidFill>
                <a:srgbClr val="FF3399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9" name="直接箭头连接符 18"/>
          <p:cNvCxnSpPr>
            <a:endCxn id="45060" idx="0"/>
          </p:cNvCxnSpPr>
          <p:nvPr/>
        </p:nvCxnSpPr>
        <p:spPr>
          <a:xfrm>
            <a:off x="5181600" y="4162425"/>
            <a:ext cx="1600200" cy="1730375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对象 45099"/>
          <p:cNvGraphicFramePr>
            <a:graphicFrameLocks noChangeAspect="1"/>
          </p:cNvGraphicFramePr>
          <p:nvPr/>
        </p:nvGraphicFramePr>
        <p:xfrm>
          <a:off x="5356225" y="2727325"/>
          <a:ext cx="35877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25" imgW="135255" imgH="199390" progId="Equation.3">
                  <p:embed/>
                </p:oleObj>
              </mc:Choice>
              <mc:Fallback>
                <p:oleObj name="" r:id="rId25" imgW="135255" imgH="199390" progId="Equation.3">
                  <p:embed/>
                  <p:pic>
                    <p:nvPicPr>
                      <p:cNvPr id="0" name="图片 3255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356225" y="2727325"/>
                        <a:ext cx="358775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对象 45128"/>
          <p:cNvGraphicFramePr>
            <a:graphicFrameLocks noChangeAspect="1"/>
          </p:cNvGraphicFramePr>
          <p:nvPr/>
        </p:nvGraphicFramePr>
        <p:xfrm>
          <a:off x="6305550" y="5656263"/>
          <a:ext cx="30797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27" imgW="109220" imgH="199390" progId="Equation.3">
                  <p:embed/>
                </p:oleObj>
              </mc:Choice>
              <mc:Fallback>
                <p:oleObj name="" r:id="rId27" imgW="109220" imgH="199390" progId="Equation.3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305550" y="5656263"/>
                        <a:ext cx="307975" cy="433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对象 45126"/>
          <p:cNvGraphicFramePr>
            <a:graphicFrameLocks noChangeAspect="1"/>
          </p:cNvGraphicFramePr>
          <p:nvPr/>
        </p:nvGraphicFramePr>
        <p:xfrm>
          <a:off x="6831013" y="4435475"/>
          <a:ext cx="23653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" r:id="rId29" imgW="71120" imgH="186690" progId="Equation.3">
                  <p:embed/>
                </p:oleObj>
              </mc:Choice>
              <mc:Fallback>
                <p:oleObj name="" r:id="rId29" imgW="71120" imgH="186690" progId="Equation.3">
                  <p:embed/>
                  <p:pic>
                    <p:nvPicPr>
                      <p:cNvPr id="0" name="图片 3256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31013" y="4435475"/>
                        <a:ext cx="236537" cy="361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对象 45113"/>
          <p:cNvGraphicFramePr>
            <a:graphicFrameLocks noChangeAspect="1"/>
          </p:cNvGraphicFramePr>
          <p:nvPr/>
        </p:nvGraphicFramePr>
        <p:xfrm>
          <a:off x="7561263" y="3930650"/>
          <a:ext cx="30956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" r:id="rId31" imgW="102870" imgH="199390" progId="Equation.3">
                  <p:embed/>
                </p:oleObj>
              </mc:Choice>
              <mc:Fallback>
                <p:oleObj name="" r:id="rId31" imgW="102870" imgH="199390" progId="Equation.3">
                  <p:embed/>
                  <p:pic>
                    <p:nvPicPr>
                      <p:cNvPr id="0" name="图片 3262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61263" y="3930650"/>
                        <a:ext cx="309562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直接箭头连接符 23"/>
          <p:cNvCxnSpPr>
            <a:stCxn id="37958" idx="0"/>
          </p:cNvCxnSpPr>
          <p:nvPr/>
        </p:nvCxnSpPr>
        <p:spPr>
          <a:xfrm flipV="1">
            <a:off x="5181600" y="4121150"/>
            <a:ext cx="2379663" cy="1905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灯片编号占位符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delay="0"/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bldLvl="0"/>
      <p:bldP spid="45080" grpId="0"/>
      <p:bldP spid="45081" grpId="0" build="p"/>
      <p:bldP spid="45082" grpId="0" bldLvl="0" animBg="1"/>
      <p:bldP spid="45131" grpId="0" bldLvl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 descr="90%"/>
          <p:cNvSpPr>
            <a:spLocks noGrp="1"/>
          </p:cNvSpPr>
          <p:nvPr>
            <p:ph type="ctrTitle" idx="4294967295"/>
          </p:nvPr>
        </p:nvSpPr>
        <p:spPr>
          <a:xfrm>
            <a:off x="762000" y="533400"/>
            <a:ext cx="1295400" cy="533400"/>
          </a:xfrm>
          <a:prstGeom prst="rect">
            <a:avLst/>
          </a:prstGeom>
          <a:pattFill prst="pct90">
            <a:fgClr>
              <a:srgbClr val="FFFF66">
                <a:alpha val="100000"/>
              </a:srgbClr>
            </a:fgClr>
            <a:bgClr>
              <a:schemeClr val="bg1">
                <a:alpha val="100000"/>
              </a:schemeClr>
            </a:bgClr>
          </a:pattFill>
          <a:ln w="28575" cap="flat" cmpd="sng" algn="ctr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488" tIns="44450" rIns="90488" bIns="44450" anchor="ctr"/>
          <a:lstStyle>
            <a:lvl1pPr lvl="0" algn="r">
              <a:defRPr sz="4400" kern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x-none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结论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>
                <a:outerShdw blurRad="38100" dist="38100" dir="2700000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6083" name="Rectangle 3"/>
          <p:cNvSpPr/>
          <p:nvPr/>
        </p:nvSpPr>
        <p:spPr>
          <a:xfrm>
            <a:off x="2057400" y="533400"/>
            <a:ext cx="2586038" cy="51911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并联电容</a:t>
            </a:r>
            <a:r>
              <a:rPr kumimoji="0" lang="en-US" altLang="x-none" sz="2800" b="0" i="0" u="none" strike="noStrike" kern="1200" cap="none" spc="0" normalizeH="0" baseline="0" noProof="1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C</a:t>
            </a:r>
            <a:r>
              <a: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后：</a:t>
            </a: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rgbClr val="005200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4" name="Text Box 4"/>
          <p:cNvSpPr txBox="1"/>
          <p:nvPr/>
        </p:nvSpPr>
        <p:spPr>
          <a:xfrm>
            <a:off x="342900" y="2384425"/>
            <a:ext cx="5245100" cy="51911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marR="0" defTabSz="9144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2800" kern="1200" cap="none" spc="0" normalizeH="0" baseline="0" noProof="1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(2)</a:t>
            </a:r>
            <a:r>
              <a:rPr kumimoji="0" lang="en-US" altLang="x-none" sz="2800" kern="1200" cap="none" spc="0" normalizeH="0" baseline="0" noProof="1"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 </a:t>
            </a:r>
            <a:r>
              <a:rPr kumimoji="0" lang="zh-CN" altLang="en-US" sz="2800" kern="1200" cap="none" spc="0" normalizeH="0" baseline="0" noProof="1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原感性支路的工作状态不变</a:t>
            </a:r>
            <a:r>
              <a:rPr kumimoji="0" lang="en-US" altLang="x-none" sz="2800" kern="1200" cap="none" spc="0" normalizeH="0" baseline="0" noProof="1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:</a:t>
            </a:r>
            <a:endParaRPr kumimoji="0" lang="en-US" altLang="x-none" sz="2800" kern="1200" cap="none" spc="0" normalizeH="0" baseline="0" noProof="1">
              <a:solidFill>
                <a:srgbClr val="CC0000"/>
              </a:solidFill>
              <a:effectLst>
                <a:outerShdw blurRad="38100" dist="38100" dir="270000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5" name="AutoShape 5"/>
          <p:cNvSpPr/>
          <p:nvPr/>
        </p:nvSpPr>
        <p:spPr>
          <a:xfrm>
            <a:off x="800100" y="3124200"/>
            <a:ext cx="150813" cy="1104900"/>
          </a:xfrm>
          <a:prstGeom prst="leftBrace">
            <a:avLst>
              <a:gd name="adj1" fmla="val 60984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6086" name="对象 46085"/>
          <p:cNvGraphicFramePr>
            <a:graphicFrameLocks noChangeAspect="1"/>
          </p:cNvGraphicFramePr>
          <p:nvPr/>
        </p:nvGraphicFramePr>
        <p:xfrm>
          <a:off x="4229100" y="3048000"/>
          <a:ext cx="10795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315595" imgH="122555" progId="">
                  <p:embed/>
                </p:oleObj>
              </mc:Choice>
              <mc:Fallback>
                <p:oleObj name="" r:id="rId1" imgW="315595" imgH="122555" progId="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29100" y="3048000"/>
                        <a:ext cx="10795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7" name="Text Box 7"/>
          <p:cNvSpPr txBox="1"/>
          <p:nvPr/>
        </p:nvSpPr>
        <p:spPr>
          <a:xfrm>
            <a:off x="5219700" y="3124200"/>
            <a:ext cx="8985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b="1" dirty="0">
                <a:latin typeface="Times New Roman" panose="02020603050405020304" pitchFamily="18" charset="0"/>
              </a:rPr>
              <a:t>不变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6088" name="Text Box 8"/>
          <p:cNvSpPr txBox="1"/>
          <p:nvPr/>
        </p:nvSpPr>
        <p:spPr>
          <a:xfrm>
            <a:off x="952500" y="3070225"/>
            <a:ext cx="339883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b="1" dirty="0">
                <a:latin typeface="Times New Roman" panose="02020603050405020304" pitchFamily="18" charset="0"/>
              </a:rPr>
              <a:t>感性支路的功率因数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6089" name="Text Box 9"/>
          <p:cNvSpPr txBox="1"/>
          <p:nvPr/>
        </p:nvSpPr>
        <p:spPr>
          <a:xfrm>
            <a:off x="3810000" y="3795713"/>
            <a:ext cx="89852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b="1" dirty="0">
                <a:latin typeface="Times New Roman" panose="02020603050405020304" pitchFamily="18" charset="0"/>
              </a:rPr>
              <a:t>不变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6090" name="Text Box 10"/>
          <p:cNvSpPr txBox="1"/>
          <p:nvPr/>
        </p:nvSpPr>
        <p:spPr>
          <a:xfrm>
            <a:off x="912813" y="3786188"/>
            <a:ext cx="2684462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b="1" dirty="0">
                <a:latin typeface="Times New Roman" panose="02020603050405020304" pitchFamily="18" charset="0"/>
              </a:rPr>
              <a:t>感性支路的电流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6091" name="Text Box 11"/>
          <p:cNvSpPr txBox="1"/>
          <p:nvPr/>
        </p:nvSpPr>
        <p:spPr>
          <a:xfrm>
            <a:off x="381000" y="4495800"/>
            <a:ext cx="4260850" cy="51911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marR="0" defTabSz="914400" eaLnBrk="1" hangingPunct="1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x-none" sz="2800" kern="1200" cap="none" spc="0" normalizeH="0" baseline="0" noProof="1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(3)</a:t>
            </a:r>
            <a:r>
              <a:rPr kumimoji="0" lang="en-US" altLang="x-none" sz="2800" kern="1200" cap="none" spc="0" normalizeH="0" baseline="0" noProof="1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 </a:t>
            </a:r>
            <a:r>
              <a:rPr kumimoji="0" lang="zh-CN" altLang="en-US" sz="2800" kern="1200" cap="none" spc="0" normalizeH="0" baseline="0" noProof="1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电路总的有功功率不变</a:t>
            </a:r>
            <a:endParaRPr kumimoji="0" lang="zh-CN" altLang="en-US" sz="2800" kern="1200" cap="none" spc="0" normalizeH="0" baseline="0" noProof="1">
              <a:solidFill>
                <a:srgbClr val="CC00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14" name="Rectangle 34"/>
          <p:cNvSpPr/>
          <p:nvPr/>
        </p:nvSpPr>
        <p:spPr>
          <a:xfrm>
            <a:off x="914400" y="5029200"/>
            <a:ext cx="4113213" cy="11176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因为电路中电阻没有变，</a:t>
            </a: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rgbClr val="000099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1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所以消耗的功率也不变。</a:t>
            </a: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rgbClr val="000099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Group 35"/>
          <p:cNvGrpSpPr/>
          <p:nvPr/>
        </p:nvGrpSpPr>
        <p:grpSpPr>
          <a:xfrm>
            <a:off x="381000" y="1143000"/>
            <a:ext cx="7391400" cy="1150938"/>
            <a:chOff x="0" y="0"/>
            <a:chExt cx="4656" cy="725"/>
          </a:xfrm>
        </p:grpSpPr>
        <p:grpSp>
          <p:nvGrpSpPr>
            <p:cNvPr id="38947" name="Group 36"/>
            <p:cNvGrpSpPr/>
            <p:nvPr/>
          </p:nvGrpSpPr>
          <p:grpSpPr>
            <a:xfrm>
              <a:off x="0" y="0"/>
              <a:ext cx="4656" cy="389"/>
              <a:chOff x="0" y="0"/>
              <a:chExt cx="4656" cy="389"/>
            </a:xfrm>
          </p:grpSpPr>
          <p:sp>
            <p:nvSpPr>
              <p:cNvPr id="38950" name="Text Box 37"/>
              <p:cNvSpPr txBox="1"/>
              <p:nvPr/>
            </p:nvSpPr>
            <p:spPr>
              <a:xfrm>
                <a:off x="0" y="32"/>
                <a:ext cx="4088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Clr>
                    <a:schemeClr val="accent1"/>
                  </a:buClr>
                  <a:buFont typeface="Wingdings" panose="05000000000000000000" pitchFamily="2" charset="2"/>
                </a:pPr>
                <a:r>
                  <a:rPr lang="en-US" altLang="zh-CN" sz="2800" b="1" dirty="0">
                    <a:latin typeface="Times New Roman" panose="02020603050405020304" pitchFamily="18" charset="0"/>
                  </a:rPr>
                  <a:t>(1)  </a:t>
                </a:r>
                <a:r>
                  <a:rPr lang="zh-CN" altLang="en-US" sz="2800" b="1" dirty="0">
                    <a:latin typeface="Times New Roman" panose="02020603050405020304" pitchFamily="18" charset="0"/>
                  </a:rPr>
                  <a:t>电路的总电流        ，电路总功率因数</a:t>
                </a:r>
                <a:endParaRPr lang="zh-CN" altLang="en-US" sz="2800" b="1" dirty="0">
                  <a:solidFill>
                    <a:srgbClr val="3333FF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38951" name="Group 38"/>
              <p:cNvGrpSpPr/>
              <p:nvPr/>
            </p:nvGrpSpPr>
            <p:grpSpPr>
              <a:xfrm>
                <a:off x="1782" y="12"/>
                <a:ext cx="330" cy="333"/>
                <a:chOff x="0" y="0"/>
                <a:chExt cx="330" cy="333"/>
              </a:xfrm>
            </p:grpSpPr>
            <p:sp>
              <p:nvSpPr>
                <p:cNvPr id="38954" name="Text Box 39"/>
                <p:cNvSpPr txBox="1"/>
                <p:nvPr/>
              </p:nvSpPr>
              <p:spPr>
                <a:xfrm>
                  <a:off x="0" y="6"/>
                  <a:ext cx="203" cy="32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 eaLnBrk="1" hangingPunct="1">
                    <a:buClr>
                      <a:schemeClr val="accent1"/>
                    </a:buClr>
                    <a:buFont typeface="Wingdings" panose="05000000000000000000" pitchFamily="2" charset="2"/>
                  </a:pPr>
                  <a:r>
                    <a:rPr lang="en-US" altLang="zh-CN" sz="2800" b="1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I</a:t>
                  </a:r>
                  <a:endPara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955" name="Line 40"/>
                <p:cNvSpPr/>
                <p:nvPr/>
              </p:nvSpPr>
              <p:spPr>
                <a:xfrm>
                  <a:off x="330" y="0"/>
                  <a:ext cx="0" cy="324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8952" name="Line 41"/>
              <p:cNvSpPr/>
              <p:nvPr/>
            </p:nvSpPr>
            <p:spPr>
              <a:xfrm flipV="1">
                <a:off x="4656" y="0"/>
                <a:ext cx="0" cy="336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aphicFrame>
            <p:nvGraphicFramePr>
              <p:cNvPr id="38953" name="对象 46121"/>
              <p:cNvGraphicFramePr>
                <a:graphicFrameLocks noChangeAspect="1"/>
              </p:cNvGraphicFramePr>
              <p:nvPr/>
            </p:nvGraphicFramePr>
            <p:xfrm>
              <a:off x="4042" y="96"/>
              <a:ext cx="614" cy="29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" name="" r:id="rId3" imgW="276860" imgH="57785" progId="">
                      <p:embed/>
                    </p:oleObj>
                  </mc:Choice>
                  <mc:Fallback>
                    <p:oleObj name="" r:id="rId3" imgW="276860" imgH="57785" progId="">
                      <p:embed/>
                      <p:pic>
                        <p:nvPicPr>
                          <p:cNvPr id="0" name="图片 3267"/>
                          <p:cNvPicPr/>
                          <p:nvPr/>
                        </p:nvPicPr>
                        <p:blipFill>
                          <a:blip r:embed="rId4">
                            <a:clrChange>
                              <a:clrFrom>
                                <a:srgbClr val="000000"/>
                              </a:clrFrom>
                              <a:clrTo>
                                <a:srgbClr val="FF00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042" y="96"/>
                            <a:ext cx="614" cy="29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8948" name="Rectangle 43"/>
            <p:cNvSpPr/>
            <p:nvPr/>
          </p:nvSpPr>
          <p:spPr>
            <a:xfrm>
              <a:off x="336" y="398"/>
              <a:ext cx="181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800" b="1" dirty="0">
                  <a:latin typeface="Times New Roman" panose="02020603050405020304" pitchFamily="18" charset="0"/>
                </a:rPr>
                <a:t>电路总视在功率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S</a:t>
              </a:r>
              <a:endPara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949" name="Line 44"/>
            <p:cNvSpPr/>
            <p:nvPr/>
          </p:nvSpPr>
          <p:spPr>
            <a:xfrm>
              <a:off x="2160" y="384"/>
              <a:ext cx="0" cy="288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46125" name="对象 46124"/>
          <p:cNvGraphicFramePr>
            <a:graphicFrameLocks noChangeAspect="1"/>
          </p:cNvGraphicFramePr>
          <p:nvPr/>
        </p:nvGraphicFramePr>
        <p:xfrm>
          <a:off x="3492500" y="3587750"/>
          <a:ext cx="504825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90170" imgH="193040" progId="">
                  <p:embed/>
                </p:oleObj>
              </mc:Choice>
              <mc:Fallback>
                <p:oleObj name="" r:id="rId5" imgW="90170" imgH="193040" progId="">
                  <p:embed/>
                  <p:pic>
                    <p:nvPicPr>
                      <p:cNvPr id="0" name="图片 3270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492500" y="3587750"/>
                        <a:ext cx="504825" cy="754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7" name="Text Box 46">
            <a:hlinkClick r:id="rId7" action="ppaction://hlinkfile"/>
          </p:cNvPr>
          <p:cNvSpPr txBox="1"/>
          <p:nvPr/>
        </p:nvSpPr>
        <p:spPr>
          <a:xfrm>
            <a:off x="5795963" y="5661025"/>
            <a:ext cx="1098550" cy="3667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b="1" dirty="0">
                <a:latin typeface="楷体_GB2312" pitchFamily="49" charset="-122"/>
                <a:ea typeface="楷体_GB2312" pitchFamily="49" charset="-122"/>
              </a:rPr>
              <a:t>功率补偿</a:t>
            </a:r>
            <a:endParaRPr lang="zh-CN" altLang="en-US" b="1" dirty="0"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38928" name="组合 5"/>
          <p:cNvGrpSpPr/>
          <p:nvPr/>
        </p:nvGrpSpPr>
        <p:grpSpPr>
          <a:xfrm>
            <a:off x="6300788" y="2192338"/>
            <a:ext cx="2595562" cy="3609975"/>
            <a:chOff x="6300788" y="2192338"/>
            <a:chExt cx="2595562" cy="3609975"/>
          </a:xfrm>
        </p:grpSpPr>
        <p:grpSp>
          <p:nvGrpSpPr>
            <p:cNvPr id="38929" name="Group 12"/>
            <p:cNvGrpSpPr/>
            <p:nvPr/>
          </p:nvGrpSpPr>
          <p:grpSpPr>
            <a:xfrm>
              <a:off x="6300788" y="2616201"/>
              <a:ext cx="2286000" cy="2971799"/>
              <a:chOff x="0" y="123"/>
              <a:chExt cx="1440" cy="1872"/>
            </a:xfrm>
          </p:grpSpPr>
          <p:grpSp>
            <p:nvGrpSpPr>
              <p:cNvPr id="38934" name="Group 13"/>
              <p:cNvGrpSpPr/>
              <p:nvPr/>
            </p:nvGrpSpPr>
            <p:grpSpPr>
              <a:xfrm>
                <a:off x="0" y="123"/>
                <a:ext cx="1440" cy="1872"/>
                <a:chOff x="0" y="0"/>
                <a:chExt cx="1440" cy="1872"/>
              </a:xfrm>
            </p:grpSpPr>
            <p:sp>
              <p:nvSpPr>
                <p:cNvPr id="38936" name="Line 14"/>
                <p:cNvSpPr/>
                <p:nvPr/>
              </p:nvSpPr>
              <p:spPr>
                <a:xfrm flipV="1">
                  <a:off x="960" y="1056"/>
                  <a:ext cx="0" cy="768"/>
                </a:xfrm>
                <a:prstGeom prst="line">
                  <a:avLst/>
                </a:prstGeom>
                <a:ln w="38100" cap="flat" cmpd="sng">
                  <a:solidFill>
                    <a:schemeClr val="tx2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937" name="Line 15"/>
                <p:cNvSpPr/>
                <p:nvPr/>
              </p:nvSpPr>
              <p:spPr>
                <a:xfrm>
                  <a:off x="0" y="0"/>
                  <a:ext cx="1008" cy="1104"/>
                </a:xfrm>
                <a:prstGeom prst="line">
                  <a:avLst/>
                </a:prstGeom>
                <a:ln w="38100" cap="flat" cmpd="sng">
                  <a:solidFill>
                    <a:srgbClr val="3333FF"/>
                  </a:solidFill>
                  <a:prstDash val="dash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938" name="Line 17"/>
                <p:cNvSpPr/>
                <p:nvPr/>
              </p:nvSpPr>
              <p:spPr>
                <a:xfrm>
                  <a:off x="0" y="768"/>
                  <a:ext cx="1008" cy="1104"/>
                </a:xfrm>
                <a:prstGeom prst="line">
                  <a:avLst/>
                </a:prstGeom>
                <a:ln w="38100" cap="flat" cmpd="sng">
                  <a:solidFill>
                    <a:schemeClr val="tx2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939" name="Line 20"/>
                <p:cNvSpPr/>
                <p:nvPr/>
              </p:nvSpPr>
              <p:spPr>
                <a:xfrm>
                  <a:off x="0" y="768"/>
                  <a:ext cx="1008" cy="336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940" name="Line 23"/>
                <p:cNvSpPr/>
                <p:nvPr/>
              </p:nvSpPr>
              <p:spPr>
                <a:xfrm>
                  <a:off x="0" y="768"/>
                  <a:ext cx="1440" cy="0"/>
                </a:xfrm>
                <a:prstGeom prst="line">
                  <a:avLst/>
                </a:prstGeom>
                <a:ln w="38100" cap="flat" cmpd="sng">
                  <a:solidFill>
                    <a:schemeClr val="tx2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38941" name="Group 25"/>
                <p:cNvGrpSpPr/>
                <p:nvPr/>
              </p:nvGrpSpPr>
              <p:grpSpPr>
                <a:xfrm>
                  <a:off x="336" y="764"/>
                  <a:ext cx="352" cy="244"/>
                  <a:chOff x="0" y="0"/>
                  <a:chExt cx="352" cy="244"/>
                </a:xfrm>
              </p:grpSpPr>
              <p:sp>
                <p:nvSpPr>
                  <p:cNvPr id="38945" name="Freeform 26"/>
                  <p:cNvSpPr/>
                  <p:nvPr/>
                </p:nvSpPr>
                <p:spPr>
                  <a:xfrm>
                    <a:off x="0" y="4"/>
                    <a:ext cx="96" cy="96"/>
                  </a:xfrm>
                  <a:custGeom>
                    <a:avLst/>
                    <a:gdLst>
                      <a:gd name="txL" fmla="*/ 0 w 96"/>
                      <a:gd name="txT" fmla="*/ 0 h 96"/>
                      <a:gd name="txR" fmla="*/ 96 w 96"/>
                      <a:gd name="txB" fmla="*/ 96 h 96"/>
                    </a:gdLst>
                    <a:ahLst/>
                    <a:cxnLst>
                      <a:cxn ang="0">
                        <a:pos x="96" y="0"/>
                      </a:cxn>
                      <a:cxn ang="0">
                        <a:pos x="0" y="96"/>
                      </a:cxn>
                    </a:cxnLst>
                    <a:rect l="txL" t="txT" r="txR" b="txB"/>
                    <a:pathLst>
                      <a:path w="96" h="96">
                        <a:moveTo>
                          <a:pt x="96" y="0"/>
                        </a:moveTo>
                        <a:cubicBezTo>
                          <a:pt x="56" y="40"/>
                          <a:pt x="16" y="80"/>
                          <a:pt x="0" y="96"/>
                        </a:cubicBezTo>
                      </a:path>
                    </a:pathLst>
                  </a:custGeom>
                  <a:noFill/>
                  <a:ln w="3810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38946" name="对象 46106"/>
                  <p:cNvGraphicFramePr>
                    <a:graphicFrameLocks noChangeAspect="1"/>
                  </p:cNvGraphicFramePr>
                  <p:nvPr/>
                </p:nvGraphicFramePr>
                <p:xfrm>
                  <a:off x="144" y="0"/>
                  <a:ext cx="208" cy="24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" name="" r:id="rId8" imgW="32385" imgH="57785" progId="">
                          <p:embed/>
                        </p:oleObj>
                      </mc:Choice>
                      <mc:Fallback>
                        <p:oleObj name="" r:id="rId8" imgW="32385" imgH="57785" progId="">
                          <p:embed/>
                          <p:pic>
                            <p:nvPicPr>
                              <p:cNvPr id="0" name="图片 3266"/>
                              <p:cNvPicPr/>
                              <p:nvPr/>
                            </p:nvPicPr>
                            <p:blipFill>
                              <a:blip r:embed="rId9">
                                <a:clrChange>
                                  <a:clrFrom>
                                    <a:srgbClr val="000000"/>
                                  </a:clrFrom>
                                  <a:clrTo>
                                    <a:srgbClr val="FF0000"/>
                                  </a:clrTo>
                                </a:clrChange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144" y="0"/>
                                <a:ext cx="208" cy="244"/>
                              </a:xfrm>
                              <a:prstGeom prst="rect">
                                <a:avLst/>
                              </a:prstGeom>
                              <a:noFill/>
                              <a:ln w="38100">
                                <a:noFill/>
                                <a:miter/>
                              </a:ln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pSp>
              <p:nvGrpSpPr>
                <p:cNvPr id="38942" name="Group 28"/>
                <p:cNvGrpSpPr/>
                <p:nvPr/>
              </p:nvGrpSpPr>
              <p:grpSpPr>
                <a:xfrm>
                  <a:off x="144" y="768"/>
                  <a:ext cx="459" cy="494"/>
                  <a:chOff x="0" y="0"/>
                  <a:chExt cx="459" cy="494"/>
                </a:xfrm>
              </p:grpSpPr>
              <p:sp>
                <p:nvSpPr>
                  <p:cNvPr id="38943" name="Freeform 29"/>
                  <p:cNvSpPr/>
                  <p:nvPr/>
                </p:nvSpPr>
                <p:spPr>
                  <a:xfrm>
                    <a:off x="0" y="0"/>
                    <a:ext cx="96" cy="144"/>
                  </a:xfrm>
                  <a:custGeom>
                    <a:avLst/>
                    <a:gdLst>
                      <a:gd name="txL" fmla="*/ 0 w 96"/>
                      <a:gd name="txT" fmla="*/ 0 h 144"/>
                      <a:gd name="txR" fmla="*/ 96 w 96"/>
                      <a:gd name="txB" fmla="*/ 144 h 144"/>
                    </a:gdLst>
                    <a:ahLst/>
                    <a:cxnLst>
                      <a:cxn ang="0">
                        <a:pos x="96" y="0"/>
                      </a:cxn>
                      <a:cxn ang="0">
                        <a:pos x="0" y="144"/>
                      </a:cxn>
                    </a:cxnLst>
                    <a:rect l="txL" t="txT" r="txR" b="txB"/>
                    <a:pathLst>
                      <a:path w="96" h="144">
                        <a:moveTo>
                          <a:pt x="96" y="0"/>
                        </a:moveTo>
                        <a:cubicBezTo>
                          <a:pt x="60" y="64"/>
                          <a:pt x="24" y="128"/>
                          <a:pt x="0" y="144"/>
                        </a:cubicBezTo>
                      </a:path>
                    </a:pathLst>
                  </a:custGeom>
                  <a:noFill/>
                  <a:ln w="38100" cap="flat" cmpd="sng">
                    <a:solidFill>
                      <a:srgbClr val="3333CC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38944" name="对象 46109"/>
                  <p:cNvGraphicFramePr>
                    <a:graphicFrameLocks noChangeAspect="1"/>
                  </p:cNvGraphicFramePr>
                  <p:nvPr/>
                </p:nvGraphicFramePr>
                <p:xfrm>
                  <a:off x="192" y="144"/>
                  <a:ext cx="267" cy="35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5" name="" r:id="rId10" imgW="57785" imgH="122555" progId="">
                          <p:embed/>
                        </p:oleObj>
                      </mc:Choice>
                      <mc:Fallback>
                        <p:oleObj name="" r:id="rId10" imgW="57785" imgH="122555" progId="">
                          <p:embed/>
                          <p:pic>
                            <p:nvPicPr>
                              <p:cNvPr id="0" name="图片 3263"/>
                              <p:cNvPicPr/>
                              <p:nvPr/>
                            </p:nvPicPr>
                            <p:blipFill>
                              <a:blip r:embed="rId11">
                                <a:clrChange>
                                  <a:clrFrom>
                                    <a:srgbClr val="000000"/>
                                  </a:clrFrom>
                                  <a:clrTo>
                                    <a:srgbClr val="3333CC"/>
                                  </a:clrTo>
                                </a:clrChange>
                              </a:blip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192" y="144"/>
                                <a:ext cx="267" cy="350"/>
                              </a:xfrm>
                              <a:prstGeom prst="rect">
                                <a:avLst/>
                              </a:prstGeom>
                              <a:noFill/>
                              <a:ln w="38100">
                                <a:noFill/>
                                <a:miter/>
                              </a:ln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  <p:sp>
            <p:nvSpPr>
              <p:cNvPr id="38935" name="Line 32"/>
              <p:cNvSpPr/>
              <p:nvPr/>
            </p:nvSpPr>
            <p:spPr>
              <a:xfrm flipV="1">
                <a:off x="9" y="123"/>
                <a:ext cx="0" cy="768"/>
              </a:xfrm>
              <a:prstGeom prst="line">
                <a:avLst/>
              </a:prstGeom>
              <a:ln w="38100" cap="flat" cmpd="sng">
                <a:solidFill>
                  <a:srgbClr val="3333FF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38930" name="对象 1"/>
            <p:cNvGraphicFramePr>
              <a:graphicFrameLocks noChangeAspect="1"/>
            </p:cNvGraphicFramePr>
            <p:nvPr/>
          </p:nvGraphicFramePr>
          <p:xfrm>
            <a:off x="6535738" y="2192338"/>
            <a:ext cx="358775" cy="454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12" imgW="128905" imgH="193040" progId="Equation.3">
                    <p:embed/>
                  </p:oleObj>
                </mc:Choice>
                <mc:Fallback>
                  <p:oleObj name="" r:id="rId12" imgW="128905" imgH="193040" progId="Equation.3">
                    <p:embed/>
                    <p:pic>
                      <p:nvPicPr>
                        <p:cNvPr id="0" name="图片 3264"/>
                        <p:cNvPicPr/>
                        <p:nvPr/>
                      </p:nvPicPr>
                      <p:blipFill>
                        <a:blip r:embed="rId13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535738" y="2192338"/>
                          <a:ext cx="358775" cy="45402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31" name="对象 2"/>
            <p:cNvGraphicFramePr>
              <a:graphicFrameLocks noChangeAspect="1"/>
            </p:cNvGraphicFramePr>
            <p:nvPr/>
          </p:nvGraphicFramePr>
          <p:xfrm>
            <a:off x="7985126" y="4163483"/>
            <a:ext cx="236537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14" imgW="64135" imgH="180340" progId="Equation.3">
                    <p:embed/>
                  </p:oleObj>
                </mc:Choice>
                <mc:Fallback>
                  <p:oleObj name="" r:id="rId14" imgW="64135" imgH="180340" progId="Equation.3">
                    <p:embed/>
                    <p:pic>
                      <p:nvPicPr>
                        <p:cNvPr id="0" name="图片 3269"/>
                        <p:cNvPicPr/>
                        <p:nvPr/>
                      </p:nvPicPr>
                      <p:blipFill>
                        <a:blip r:embed="rId15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7985126" y="4163483"/>
                          <a:ext cx="236537" cy="3619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32" name="对象 3"/>
            <p:cNvGraphicFramePr>
              <a:graphicFrameLocks noChangeAspect="1"/>
            </p:cNvGraphicFramePr>
            <p:nvPr/>
          </p:nvGraphicFramePr>
          <p:xfrm>
            <a:off x="8586788" y="3643313"/>
            <a:ext cx="309562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16" imgW="96520" imgH="193040" progId="Equation.3">
                    <p:embed/>
                  </p:oleObj>
                </mc:Choice>
                <mc:Fallback>
                  <p:oleObj name="" r:id="rId16" imgW="96520" imgH="193040" progId="Equation.3">
                    <p:embed/>
                    <p:pic>
                      <p:nvPicPr>
                        <p:cNvPr id="0" name="图片 3265"/>
                        <p:cNvPicPr/>
                        <p:nvPr/>
                      </p:nvPicPr>
                      <p:blipFill>
                        <a:blip r:embed="rId17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586788" y="3643313"/>
                          <a:ext cx="309562" cy="381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33" name="对象 4"/>
            <p:cNvGraphicFramePr>
              <a:graphicFrameLocks noChangeAspect="1"/>
            </p:cNvGraphicFramePr>
            <p:nvPr/>
          </p:nvGraphicFramePr>
          <p:xfrm>
            <a:off x="7331075" y="5368926"/>
            <a:ext cx="307975" cy="433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8" imgW="102870" imgH="193040" progId="Equation.3">
                    <p:embed/>
                  </p:oleObj>
                </mc:Choice>
                <mc:Fallback>
                  <p:oleObj name="" r:id="rId18" imgW="102870" imgH="193040" progId="Equation.3">
                    <p:embed/>
                    <p:pic>
                      <p:nvPicPr>
                        <p:cNvPr id="0" name="图片 3268"/>
                        <p:cNvPicPr/>
                        <p:nvPr/>
                      </p:nvPicPr>
                      <p:blipFill>
                        <a:blip r:embed="rId19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7331075" y="5368926"/>
                          <a:ext cx="307975" cy="43338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6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5" grpId="0" bldLvl="0" animBg="1"/>
      <p:bldP spid="46087" grpId="0"/>
      <p:bldP spid="46088" grpId="0"/>
      <p:bldP spid="46089" grpId="0"/>
      <p:bldP spid="46090" grpId="0"/>
      <p:bldP spid="46091" grpId="0"/>
      <p:bldP spid="4611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47105"/>
          <p:cNvSpPr txBox="1"/>
          <p:nvPr/>
        </p:nvSpPr>
        <p:spPr>
          <a:xfrm>
            <a:off x="230188" y="87313"/>
            <a:ext cx="4054475" cy="608012"/>
          </a:xfrm>
          <a:prstGeom prst="rect">
            <a:avLst/>
          </a:prstGeom>
          <a:noFill/>
          <a:ln w="28575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并联电容值的计算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39" name="矩形 47106"/>
          <p:cNvSpPr/>
          <p:nvPr/>
        </p:nvSpPr>
        <p:spPr>
          <a:xfrm>
            <a:off x="600075" y="935038"/>
            <a:ext cx="7781925" cy="1082675"/>
          </a:xfrm>
          <a:prstGeom prst="rect">
            <a:avLst/>
          </a:prstGeom>
          <a:noFill/>
          <a:ln w="9525">
            <a:noFill/>
          </a:ln>
        </p:spPr>
        <p:txBody>
          <a:bodyPr wrap="none" bIns="0">
            <a:spAutoFit/>
          </a:bodyPr>
          <a:lstStyle/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</a:rPr>
              <a:t>设原电路的功率因数为  </a:t>
            </a:r>
            <a:r>
              <a:rPr lang="en-US" altLang="zh-CN" sz="3600" b="1" i="1" dirty="0">
                <a:latin typeface="Times New Roman" panose="02020603050405020304" pitchFamily="18" charset="0"/>
              </a:rPr>
              <a:t>cos</a:t>
            </a:r>
            <a:r>
              <a:rPr lang="en-US" altLang="zh-CN" sz="36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 </a:t>
            </a:r>
            <a:r>
              <a:rPr lang="en-US" altLang="zh-CN" sz="3600" b="1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zh-CN" altLang="en-US" sz="2800" b="1" dirty="0">
                <a:latin typeface="Times New Roman" panose="02020603050405020304" pitchFamily="18" charset="0"/>
              </a:rPr>
              <a:t>，要求补偿到</a:t>
            </a:r>
            <a:endParaRPr lang="zh-CN" altLang="en-US" sz="2800" b="1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zh-CN" sz="3200" b="1" i="1" dirty="0">
                <a:latin typeface="Times New Roman" panose="02020603050405020304" pitchFamily="18" charset="0"/>
              </a:rPr>
              <a:t>cos</a:t>
            </a:r>
            <a:r>
              <a:rPr lang="en-US" altLang="zh-CN" sz="32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  </a:t>
            </a:r>
            <a:r>
              <a:rPr lang="zh-CN" altLang="en-US" sz="2800" b="1" dirty="0">
                <a:latin typeface="Times New Roman" panose="02020603050405020304" pitchFamily="18" charset="0"/>
              </a:rPr>
              <a:t>须并联多大电容？（设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U</a:t>
            </a:r>
            <a:r>
              <a:rPr lang="zh-CN" altLang="en-US" sz="2800" b="1" dirty="0">
                <a:latin typeface="Times New Roman" panose="02020603050405020304" pitchFamily="18" charset="0"/>
              </a:rPr>
              <a:t>、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P</a:t>
            </a:r>
            <a:r>
              <a:rPr lang="zh-CN" altLang="en-US" sz="2800" b="1" i="1" dirty="0">
                <a:latin typeface="Times New Roman" panose="02020603050405020304" pitchFamily="18" charset="0"/>
              </a:rPr>
              <a:t>、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en-US" altLang="zh-CN" sz="2800" b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</a:rPr>
              <a:t>为已知）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pSp>
        <p:nvGrpSpPr>
          <p:cNvPr id="2" name="组合 47107"/>
          <p:cNvGrpSpPr/>
          <p:nvPr/>
        </p:nvGrpSpPr>
        <p:grpSpPr>
          <a:xfrm>
            <a:off x="6127750" y="4343400"/>
            <a:ext cx="1758950" cy="976313"/>
            <a:chOff x="0" y="0"/>
            <a:chExt cx="1108" cy="615"/>
          </a:xfrm>
        </p:grpSpPr>
        <p:grpSp>
          <p:nvGrpSpPr>
            <p:cNvPr id="40008" name="组合 47108"/>
            <p:cNvGrpSpPr/>
            <p:nvPr/>
          </p:nvGrpSpPr>
          <p:grpSpPr>
            <a:xfrm>
              <a:off x="744" y="198"/>
              <a:ext cx="364" cy="417"/>
              <a:chOff x="0" y="0"/>
              <a:chExt cx="364" cy="417"/>
            </a:xfrm>
          </p:grpSpPr>
          <p:sp>
            <p:nvSpPr>
              <p:cNvPr id="40010" name="椭圆形标注 47109"/>
              <p:cNvSpPr/>
              <p:nvPr/>
            </p:nvSpPr>
            <p:spPr>
              <a:xfrm>
                <a:off x="4" y="18"/>
                <a:ext cx="360" cy="312"/>
              </a:xfrm>
              <a:prstGeom prst="wedgeEllipseCallout">
                <a:avLst>
                  <a:gd name="adj1" fmla="val -220556"/>
                  <a:gd name="adj2" fmla="val -94551"/>
                </a:avLst>
              </a:prstGeom>
              <a:solidFill>
                <a:srgbClr val="FFFFFF"/>
              </a:solidFill>
              <a:ln w="38100" cap="flat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bIns="0" anchor="ctr" anchorCtr="0"/>
              <a:lstStyle/>
              <a:p>
                <a:pPr algn="ctr" eaLnBrk="1" hangingPunct="1"/>
                <a:endParaRPr lang="zh-CN" altLang="zh-CN" sz="2800" b="1" u="sng" dirty="0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0011" name="对象 47110"/>
              <p:cNvGraphicFramePr>
                <a:graphicFrameLocks noChangeAspect="1"/>
              </p:cNvGraphicFramePr>
              <p:nvPr/>
            </p:nvGraphicFramePr>
            <p:xfrm>
              <a:off x="0" y="0"/>
              <a:ext cx="328" cy="4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86" name="" r:id="rId1" imgW="151765" imgH="179705" progId="">
                      <p:embed/>
                    </p:oleObj>
                  </mc:Choice>
                  <mc:Fallback>
                    <p:oleObj name="" r:id="rId1" imgW="151765" imgH="179705" progId="">
                      <p:embed/>
                      <p:pic>
                        <p:nvPicPr>
                          <p:cNvPr id="0" name="图片 3271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0" y="0"/>
                            <a:ext cx="328" cy="41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0009" name="未知"/>
            <p:cNvSpPr/>
            <p:nvPr/>
          </p:nvSpPr>
          <p:spPr>
            <a:xfrm rot="1206440">
              <a:off x="0" y="0"/>
              <a:ext cx="61" cy="97"/>
            </a:xfrm>
            <a:custGeom>
              <a:avLst/>
              <a:gdLst>
                <a:gd name="txL" fmla="*/ 0 w 39"/>
                <a:gd name="txT" fmla="*/ 0 h 79"/>
                <a:gd name="txR" fmla="*/ 39 w 39"/>
                <a:gd name="txB" fmla="*/ 79 h 79"/>
              </a:gdLst>
              <a:ahLst/>
              <a:cxnLst>
                <a:cxn ang="0">
                  <a:pos x="646" y="0"/>
                </a:cxn>
                <a:cxn ang="0">
                  <a:pos x="1294" y="340"/>
                </a:cxn>
                <a:cxn ang="0">
                  <a:pos x="0" y="405"/>
                </a:cxn>
              </a:cxnLst>
              <a:rect l="txL" t="txT" r="txR" b="txB"/>
              <a:pathLst>
                <a:path w="39" h="79">
                  <a:moveTo>
                    <a:pt x="18" y="0"/>
                  </a:moveTo>
                  <a:cubicBezTo>
                    <a:pt x="28" y="26"/>
                    <a:pt x="39" y="53"/>
                    <a:pt x="36" y="66"/>
                  </a:cubicBezTo>
                  <a:cubicBezTo>
                    <a:pt x="33" y="79"/>
                    <a:pt x="3" y="78"/>
                    <a:pt x="0" y="78"/>
                  </a:cubicBezTo>
                </a:path>
              </a:pathLst>
            </a:custGeom>
            <a:noFill/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47112"/>
          <p:cNvGrpSpPr/>
          <p:nvPr/>
        </p:nvGrpSpPr>
        <p:grpSpPr>
          <a:xfrm>
            <a:off x="5715000" y="4360863"/>
            <a:ext cx="1790700" cy="1543050"/>
            <a:chOff x="0" y="0"/>
            <a:chExt cx="1274" cy="1021"/>
          </a:xfrm>
        </p:grpSpPr>
        <p:sp>
          <p:nvSpPr>
            <p:cNvPr id="40005" name="未知"/>
            <p:cNvSpPr/>
            <p:nvPr/>
          </p:nvSpPr>
          <p:spPr>
            <a:xfrm>
              <a:off x="0" y="0"/>
              <a:ext cx="96" cy="209"/>
            </a:xfrm>
            <a:custGeom>
              <a:avLst/>
              <a:gdLst>
                <a:gd name="txL" fmla="*/ 0 w 96"/>
                <a:gd name="txT" fmla="*/ 0 h 192"/>
                <a:gd name="txR" fmla="*/ 96 w 96"/>
                <a:gd name="txB" fmla="*/ 192 h 192"/>
              </a:gdLst>
              <a:ahLst/>
              <a:cxnLst>
                <a:cxn ang="0">
                  <a:pos x="96" y="0"/>
                </a:cxn>
                <a:cxn ang="0">
                  <a:pos x="67" y="265"/>
                </a:cxn>
                <a:cxn ang="0">
                  <a:pos x="28" y="342"/>
                </a:cxn>
                <a:cxn ang="0">
                  <a:pos x="0" y="379"/>
                </a:cxn>
              </a:cxnLst>
              <a:rect l="txL" t="txT" r="txR" b="txB"/>
              <a:pathLst>
                <a:path w="96" h="192">
                  <a:moveTo>
                    <a:pt x="96" y="0"/>
                  </a:moveTo>
                  <a:cubicBezTo>
                    <a:pt x="94" y="16"/>
                    <a:pt x="86" y="115"/>
                    <a:pt x="67" y="134"/>
                  </a:cubicBezTo>
                  <a:cubicBezTo>
                    <a:pt x="54" y="147"/>
                    <a:pt x="43" y="163"/>
                    <a:pt x="28" y="173"/>
                  </a:cubicBezTo>
                  <a:cubicBezTo>
                    <a:pt x="19" y="179"/>
                    <a:pt x="0" y="192"/>
                    <a:pt x="0" y="192"/>
                  </a:cubicBezTo>
                </a:path>
              </a:pathLst>
            </a:custGeom>
            <a:noFill/>
            <a:ln w="3810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006" name="椭圆形标注 47114"/>
            <p:cNvSpPr/>
            <p:nvPr/>
          </p:nvSpPr>
          <p:spPr>
            <a:xfrm>
              <a:off x="770" y="565"/>
              <a:ext cx="504" cy="456"/>
            </a:xfrm>
            <a:prstGeom prst="wedgeEllipseCallout">
              <a:avLst>
                <a:gd name="adj1" fmla="val -191269"/>
                <a:gd name="adj2" fmla="val -140569"/>
              </a:avLst>
            </a:prstGeom>
            <a:solidFill>
              <a:srgbClr val="FFFFFF"/>
            </a:solidFill>
            <a:ln w="3810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bIns="0" anchor="ctr" anchorCtr="0"/>
            <a:lstStyle/>
            <a:p>
              <a:pPr algn="ctr" eaLnBrk="1" hangingPunct="1"/>
              <a:endParaRPr lang="zh-CN" altLang="zh-CN" sz="2800" b="1" u="sng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0007" name="对象 47115"/>
            <p:cNvGraphicFramePr>
              <a:graphicFrameLocks noChangeAspect="1"/>
            </p:cNvGraphicFramePr>
            <p:nvPr/>
          </p:nvGraphicFramePr>
          <p:xfrm>
            <a:off x="797" y="461"/>
            <a:ext cx="471" cy="5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226060" imgH="226060" progId="">
                    <p:embed/>
                  </p:oleObj>
                </mc:Choice>
                <mc:Fallback>
                  <p:oleObj name="" r:id="rId3" imgW="226060" imgH="226060" progId="">
                    <p:embed/>
                    <p:pic>
                      <p:nvPicPr>
                        <p:cNvPr id="0" name="图片 327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97" y="461"/>
                          <a:ext cx="471" cy="5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组合 47116"/>
          <p:cNvGrpSpPr/>
          <p:nvPr/>
        </p:nvGrpSpPr>
        <p:grpSpPr>
          <a:xfrm>
            <a:off x="5467350" y="4116388"/>
            <a:ext cx="2130425" cy="542925"/>
            <a:chOff x="0" y="0"/>
            <a:chExt cx="1342" cy="342"/>
          </a:xfrm>
        </p:grpSpPr>
        <p:graphicFrame>
          <p:nvGraphicFramePr>
            <p:cNvPr id="40003" name="对象 47117"/>
            <p:cNvGraphicFramePr>
              <a:graphicFrameLocks noChangeAspect="1"/>
            </p:cNvGraphicFramePr>
            <p:nvPr/>
          </p:nvGraphicFramePr>
          <p:xfrm>
            <a:off x="1153" y="0"/>
            <a:ext cx="189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5" imgW="165735" imgH="281305" progId="">
                    <p:embed/>
                  </p:oleObj>
                </mc:Choice>
                <mc:Fallback>
                  <p:oleObj name="" r:id="rId5" imgW="165735" imgH="281305" progId="">
                    <p:embed/>
                    <p:pic>
                      <p:nvPicPr>
                        <p:cNvPr id="0" name="图片 327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153" y="0"/>
                          <a:ext cx="189" cy="3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004" name="直接连接符 47118"/>
            <p:cNvSpPr/>
            <p:nvPr/>
          </p:nvSpPr>
          <p:spPr>
            <a:xfrm>
              <a:off x="0" y="143"/>
              <a:ext cx="1128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47119"/>
          <p:cNvGrpSpPr/>
          <p:nvPr/>
        </p:nvGrpSpPr>
        <p:grpSpPr>
          <a:xfrm>
            <a:off x="4976813" y="2354263"/>
            <a:ext cx="490537" cy="1979612"/>
            <a:chOff x="0" y="0"/>
            <a:chExt cx="309" cy="1247"/>
          </a:xfrm>
        </p:grpSpPr>
        <p:graphicFrame>
          <p:nvGraphicFramePr>
            <p:cNvPr id="40001" name="对象 47120"/>
            <p:cNvGraphicFramePr>
              <a:graphicFrameLocks noChangeAspect="1"/>
            </p:cNvGraphicFramePr>
            <p:nvPr/>
          </p:nvGraphicFramePr>
          <p:xfrm>
            <a:off x="0" y="0"/>
            <a:ext cx="291" cy="4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7" imgW="191770" imgH="281305" progId="">
                    <p:embed/>
                  </p:oleObj>
                </mc:Choice>
                <mc:Fallback>
                  <p:oleObj name="" r:id="rId7" imgW="191770" imgH="281305" progId="">
                    <p:embed/>
                    <p:pic>
                      <p:nvPicPr>
                        <p:cNvPr id="0" name="图片 327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291" cy="43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002" name="直接连接符 47121"/>
            <p:cNvSpPr/>
            <p:nvPr/>
          </p:nvSpPr>
          <p:spPr>
            <a:xfrm flipV="1">
              <a:off x="309" y="191"/>
              <a:ext cx="0" cy="1056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47122"/>
          <p:cNvGrpSpPr/>
          <p:nvPr/>
        </p:nvGrpSpPr>
        <p:grpSpPr>
          <a:xfrm>
            <a:off x="5486400" y="2733675"/>
            <a:ext cx="1200150" cy="3429000"/>
            <a:chOff x="0" y="0"/>
            <a:chExt cx="756" cy="2160"/>
          </a:xfrm>
        </p:grpSpPr>
        <p:sp>
          <p:nvSpPr>
            <p:cNvPr id="39999" name="直接连接符 47123"/>
            <p:cNvSpPr/>
            <p:nvPr/>
          </p:nvSpPr>
          <p:spPr>
            <a:xfrm>
              <a:off x="0" y="0"/>
              <a:ext cx="756" cy="1176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000" name="直接连接符 47124"/>
            <p:cNvSpPr/>
            <p:nvPr/>
          </p:nvSpPr>
          <p:spPr>
            <a:xfrm flipV="1">
              <a:off x="732" y="1176"/>
              <a:ext cx="0" cy="98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47125"/>
          <p:cNvGrpSpPr/>
          <p:nvPr/>
        </p:nvGrpSpPr>
        <p:grpSpPr>
          <a:xfrm>
            <a:off x="5467350" y="4343400"/>
            <a:ext cx="1200150" cy="2154238"/>
            <a:chOff x="0" y="0"/>
            <a:chExt cx="756" cy="1357"/>
          </a:xfrm>
        </p:grpSpPr>
        <p:graphicFrame>
          <p:nvGraphicFramePr>
            <p:cNvPr id="39997" name="对象 47126"/>
            <p:cNvGraphicFramePr>
              <a:graphicFrameLocks noChangeAspect="1"/>
            </p:cNvGraphicFramePr>
            <p:nvPr/>
          </p:nvGraphicFramePr>
          <p:xfrm>
            <a:off x="159" y="894"/>
            <a:ext cx="465" cy="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9" imgW="242570" imgH="281305" progId="">
                    <p:embed/>
                  </p:oleObj>
                </mc:Choice>
                <mc:Fallback>
                  <p:oleObj name="" r:id="rId9" imgW="242570" imgH="281305" progId="">
                    <p:embed/>
                    <p:pic>
                      <p:nvPicPr>
                        <p:cNvPr id="0" name="图片 3278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59" y="894"/>
                          <a:ext cx="465" cy="4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98" name="直接连接符 47127"/>
            <p:cNvSpPr/>
            <p:nvPr/>
          </p:nvSpPr>
          <p:spPr>
            <a:xfrm>
              <a:off x="0" y="0"/>
              <a:ext cx="756" cy="116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47128"/>
          <p:cNvGrpSpPr/>
          <p:nvPr/>
        </p:nvGrpSpPr>
        <p:grpSpPr>
          <a:xfrm>
            <a:off x="5505450" y="4362450"/>
            <a:ext cx="1657350" cy="681038"/>
            <a:chOff x="0" y="0"/>
            <a:chExt cx="1044" cy="429"/>
          </a:xfrm>
        </p:grpSpPr>
        <p:graphicFrame>
          <p:nvGraphicFramePr>
            <p:cNvPr id="39995" name="对象 47129"/>
            <p:cNvGraphicFramePr>
              <a:graphicFrameLocks noChangeAspect="1"/>
            </p:cNvGraphicFramePr>
            <p:nvPr/>
          </p:nvGraphicFramePr>
          <p:xfrm>
            <a:off x="780" y="77"/>
            <a:ext cx="264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11" imgW="127635" imgH="267970" progId="">
                    <p:embed/>
                  </p:oleObj>
                </mc:Choice>
                <mc:Fallback>
                  <p:oleObj name="" r:id="rId11" imgW="127635" imgH="267970" progId="">
                    <p:embed/>
                    <p:pic>
                      <p:nvPicPr>
                        <p:cNvPr id="0" name="图片 3279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780" y="77"/>
                          <a:ext cx="264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96" name="直接连接符 47130"/>
            <p:cNvSpPr/>
            <p:nvPr/>
          </p:nvSpPr>
          <p:spPr>
            <a:xfrm>
              <a:off x="0" y="0"/>
              <a:ext cx="756" cy="14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47131"/>
          <p:cNvGrpSpPr/>
          <p:nvPr/>
        </p:nvGrpSpPr>
        <p:grpSpPr>
          <a:xfrm>
            <a:off x="3924300" y="2924175"/>
            <a:ext cx="511175" cy="657225"/>
            <a:chOff x="0" y="0"/>
            <a:chExt cx="804" cy="1034"/>
          </a:xfrm>
        </p:grpSpPr>
        <p:sp>
          <p:nvSpPr>
            <p:cNvPr id="39993" name="直接连接符 47132"/>
            <p:cNvSpPr/>
            <p:nvPr/>
          </p:nvSpPr>
          <p:spPr>
            <a:xfrm>
              <a:off x="0" y="164"/>
              <a:ext cx="0" cy="87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9994" name="对象 47133"/>
            <p:cNvGraphicFramePr>
              <a:graphicFrameLocks noChangeAspect="1"/>
            </p:cNvGraphicFramePr>
            <p:nvPr/>
          </p:nvGraphicFramePr>
          <p:xfrm>
            <a:off x="226" y="0"/>
            <a:ext cx="579" cy="9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" name="" r:id="rId13" imgW="372110" imgH="615315" progId="">
                    <p:embed/>
                  </p:oleObj>
                </mc:Choice>
                <mc:Fallback>
                  <p:oleObj name="" r:id="rId13" imgW="372110" imgH="615315" progId="">
                    <p:embed/>
                    <p:pic>
                      <p:nvPicPr>
                        <p:cNvPr id="0" name="图片 3273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26" y="0"/>
                          <a:ext cx="579" cy="9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组合 47134"/>
          <p:cNvGrpSpPr/>
          <p:nvPr/>
        </p:nvGrpSpPr>
        <p:grpSpPr>
          <a:xfrm>
            <a:off x="1547813" y="3390900"/>
            <a:ext cx="496887" cy="1657350"/>
            <a:chOff x="0" y="0"/>
            <a:chExt cx="782" cy="2610"/>
          </a:xfrm>
        </p:grpSpPr>
        <p:sp>
          <p:nvSpPr>
            <p:cNvPr id="39991" name="直接连接符 47135"/>
            <p:cNvSpPr/>
            <p:nvPr/>
          </p:nvSpPr>
          <p:spPr>
            <a:xfrm>
              <a:off x="0" y="0"/>
              <a:ext cx="0" cy="261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9992" name="对象 47136"/>
            <p:cNvGraphicFramePr>
              <a:graphicFrameLocks noChangeAspect="1"/>
            </p:cNvGraphicFramePr>
            <p:nvPr/>
          </p:nvGraphicFramePr>
          <p:xfrm>
            <a:off x="24" y="514"/>
            <a:ext cx="759" cy="9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" name="" r:id="rId15" imgW="487045" imgH="602615" progId="">
                    <p:embed/>
                  </p:oleObj>
                </mc:Choice>
                <mc:Fallback>
                  <p:oleObj name="" r:id="rId15" imgW="487045" imgH="602615" progId="">
                    <p:embed/>
                    <p:pic>
                      <p:nvPicPr>
                        <p:cNvPr id="0" name="图片 3274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4" y="514"/>
                          <a:ext cx="759" cy="9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" name="组合 47137"/>
          <p:cNvGrpSpPr/>
          <p:nvPr/>
        </p:nvGrpSpPr>
        <p:grpSpPr>
          <a:xfrm>
            <a:off x="682625" y="2335213"/>
            <a:ext cx="3470275" cy="3209925"/>
            <a:chOff x="0" y="0"/>
            <a:chExt cx="5464" cy="5054"/>
          </a:xfrm>
        </p:grpSpPr>
        <p:grpSp>
          <p:nvGrpSpPr>
            <p:cNvPr id="39951" name="组合 47138"/>
            <p:cNvGrpSpPr/>
            <p:nvPr/>
          </p:nvGrpSpPr>
          <p:grpSpPr>
            <a:xfrm>
              <a:off x="0" y="0"/>
              <a:ext cx="5465" cy="5055"/>
              <a:chOff x="0" y="0"/>
              <a:chExt cx="5465" cy="5054"/>
            </a:xfrm>
          </p:grpSpPr>
          <p:grpSp>
            <p:nvGrpSpPr>
              <p:cNvPr id="39954" name="组合 47139"/>
              <p:cNvGrpSpPr/>
              <p:nvPr/>
            </p:nvGrpSpPr>
            <p:grpSpPr>
              <a:xfrm>
                <a:off x="2585" y="982"/>
                <a:ext cx="2880" cy="4050"/>
                <a:chOff x="0" y="0"/>
                <a:chExt cx="1152" cy="1620"/>
              </a:xfrm>
            </p:grpSpPr>
            <p:sp>
              <p:nvSpPr>
                <p:cNvPr id="39981" name="直接连接符 47140"/>
                <p:cNvSpPr/>
                <p:nvPr/>
              </p:nvSpPr>
              <p:spPr>
                <a:xfrm>
                  <a:off x="0" y="4"/>
                  <a:ext cx="852" cy="0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982" name="直接连接符 47141"/>
                <p:cNvSpPr/>
                <p:nvPr/>
              </p:nvSpPr>
              <p:spPr>
                <a:xfrm>
                  <a:off x="0" y="1608"/>
                  <a:ext cx="864" cy="0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39983" name="组合 47142"/>
                <p:cNvGrpSpPr/>
                <p:nvPr/>
              </p:nvGrpSpPr>
              <p:grpSpPr>
                <a:xfrm>
                  <a:off x="720" y="484"/>
                  <a:ext cx="286" cy="808"/>
                  <a:chOff x="0" y="0"/>
                  <a:chExt cx="384" cy="1296"/>
                </a:xfrm>
              </p:grpSpPr>
              <p:sp>
                <p:nvSpPr>
                  <p:cNvPr id="39987" name="直接连接符 47143"/>
                  <p:cNvSpPr/>
                  <p:nvPr/>
                </p:nvSpPr>
                <p:spPr>
                  <a:xfrm>
                    <a:off x="192" y="0"/>
                    <a:ext cx="0" cy="576"/>
                  </a:xfrm>
                  <a:prstGeom prst="line">
                    <a:avLst/>
                  </a:prstGeom>
                  <a:ln w="38100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988" name="直接连接符 47144"/>
                  <p:cNvSpPr/>
                  <p:nvPr/>
                </p:nvSpPr>
                <p:spPr>
                  <a:xfrm>
                    <a:off x="192" y="720"/>
                    <a:ext cx="0" cy="576"/>
                  </a:xfrm>
                  <a:prstGeom prst="line">
                    <a:avLst/>
                  </a:prstGeom>
                  <a:ln w="38100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989" name="直接连接符 47145"/>
                  <p:cNvSpPr/>
                  <p:nvPr/>
                </p:nvSpPr>
                <p:spPr>
                  <a:xfrm>
                    <a:off x="0" y="576"/>
                    <a:ext cx="384" cy="0"/>
                  </a:xfrm>
                  <a:prstGeom prst="line">
                    <a:avLst/>
                  </a:prstGeom>
                  <a:ln w="38100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990" name="直接连接符 47146"/>
                  <p:cNvSpPr/>
                  <p:nvPr/>
                </p:nvSpPr>
                <p:spPr>
                  <a:xfrm>
                    <a:off x="0" y="720"/>
                    <a:ext cx="384" cy="0"/>
                  </a:xfrm>
                  <a:prstGeom prst="line">
                    <a:avLst/>
                  </a:prstGeom>
                  <a:ln w="38100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39984" name="直接连接符 47147"/>
                <p:cNvSpPr/>
                <p:nvPr/>
              </p:nvSpPr>
              <p:spPr>
                <a:xfrm flipV="1">
                  <a:off x="864" y="0"/>
                  <a:ext cx="0" cy="500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985" name="直接连接符 47148"/>
                <p:cNvSpPr/>
                <p:nvPr/>
              </p:nvSpPr>
              <p:spPr>
                <a:xfrm>
                  <a:off x="864" y="1230"/>
                  <a:ext cx="0" cy="390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986" name="文本框 47149"/>
                <p:cNvSpPr txBox="1"/>
                <p:nvPr/>
              </p:nvSpPr>
              <p:spPr>
                <a:xfrm>
                  <a:off x="865" y="406"/>
                  <a:ext cx="287" cy="3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 eaLnBrk="1" hangingPunct="1"/>
                  <a:r>
                    <a:rPr lang="en-US" altLang="zh-CN" sz="3200" b="1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C</a:t>
                  </a:r>
                  <a:endParaRPr lang="en-US" altLang="zh-CN" sz="3200" b="1" i="1" dirty="0">
                    <a:solidFill>
                      <a:srgbClr val="FF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graphicFrame>
            <p:nvGraphicFramePr>
              <p:cNvPr id="39955" name="对象 47150"/>
              <p:cNvGraphicFramePr>
                <a:graphicFrameLocks noChangeAspect="1"/>
              </p:cNvGraphicFramePr>
              <p:nvPr/>
            </p:nvGraphicFramePr>
            <p:xfrm>
              <a:off x="1929" y="21"/>
              <a:ext cx="299" cy="8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" name="" r:id="rId17" imgW="193675" imgH="529590" progId="">
                      <p:embed/>
                    </p:oleObj>
                  </mc:Choice>
                  <mc:Fallback>
                    <p:oleObj name="" r:id="rId17" imgW="193675" imgH="529590" progId="">
                      <p:embed/>
                      <p:pic>
                        <p:nvPicPr>
                          <p:cNvPr id="0" name="图片 3276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1929" y="21"/>
                            <a:ext cx="299" cy="81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9956" name="组合 47151"/>
              <p:cNvGrpSpPr/>
              <p:nvPr/>
            </p:nvGrpSpPr>
            <p:grpSpPr>
              <a:xfrm>
                <a:off x="0" y="0"/>
                <a:ext cx="4290" cy="5054"/>
                <a:chOff x="0" y="0"/>
                <a:chExt cx="4290" cy="5054"/>
              </a:xfrm>
            </p:grpSpPr>
            <p:grpSp>
              <p:nvGrpSpPr>
                <p:cNvPr id="39957" name="组合 47152"/>
                <p:cNvGrpSpPr/>
                <p:nvPr/>
              </p:nvGrpSpPr>
              <p:grpSpPr>
                <a:xfrm>
                  <a:off x="0" y="0"/>
                  <a:ext cx="4290" cy="5055"/>
                  <a:chOff x="0" y="0"/>
                  <a:chExt cx="1716" cy="2022"/>
                </a:xfrm>
              </p:grpSpPr>
              <p:grpSp>
                <p:nvGrpSpPr>
                  <p:cNvPr id="39959" name="组合 47153"/>
                  <p:cNvGrpSpPr/>
                  <p:nvPr/>
                </p:nvGrpSpPr>
                <p:grpSpPr>
                  <a:xfrm>
                    <a:off x="0" y="0"/>
                    <a:ext cx="1716" cy="1989"/>
                    <a:chOff x="0" y="0"/>
                    <a:chExt cx="1716" cy="1529"/>
                  </a:xfrm>
                </p:grpSpPr>
                <p:sp>
                  <p:nvSpPr>
                    <p:cNvPr id="39962" name="矩形 47154"/>
                    <p:cNvSpPr/>
                    <p:nvPr/>
                  </p:nvSpPr>
                  <p:spPr>
                    <a:xfrm>
                      <a:off x="0" y="757"/>
                      <a:ext cx="295" cy="338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lIns="90488" tIns="44450" rIns="90488" bIns="44450">
                      <a:spAutoFit/>
                    </a:bodyPr>
                    <a:lstStyle/>
                    <a:p>
                      <a:pPr defTabSz="762000">
                        <a:spcBef>
                          <a:spcPct val="50000"/>
                        </a:spcBef>
                      </a:pPr>
                      <a:endParaRPr lang="zh-CN" altLang="zh-CN" sz="4000" i="1" dirty="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9963" name="直接连接符 47155"/>
                    <p:cNvSpPr/>
                    <p:nvPr/>
                  </p:nvSpPr>
                  <p:spPr>
                    <a:xfrm flipH="1">
                      <a:off x="340" y="514"/>
                      <a:ext cx="0" cy="884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9964" name="直接连接符 47156"/>
                    <p:cNvSpPr/>
                    <p:nvPr/>
                  </p:nvSpPr>
                  <p:spPr>
                    <a:xfrm>
                      <a:off x="421" y="213"/>
                      <a:ext cx="274" cy="0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9965" name="直接连接符 47157"/>
                    <p:cNvSpPr/>
                    <p:nvPr/>
                  </p:nvSpPr>
                  <p:spPr>
                    <a:xfrm>
                      <a:off x="1193" y="417"/>
                      <a:ext cx="0" cy="305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9966" name="直接连接符 47158"/>
                    <p:cNvSpPr/>
                    <p:nvPr/>
                  </p:nvSpPr>
                  <p:spPr>
                    <a:xfrm>
                      <a:off x="1216" y="949"/>
                      <a:ext cx="0" cy="269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9967" name="矩形 47159"/>
                    <p:cNvSpPr/>
                    <p:nvPr/>
                  </p:nvSpPr>
                  <p:spPr>
                    <a:xfrm>
                      <a:off x="752" y="0"/>
                      <a:ext cx="295" cy="279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lIns="90488" tIns="44450" rIns="90488" bIns="44450">
                      <a:spAutoFit/>
                    </a:bodyPr>
                    <a:lstStyle/>
                    <a:p>
                      <a:pPr defTabSz="762000">
                        <a:spcBef>
                          <a:spcPct val="50000"/>
                        </a:spcBef>
                      </a:pPr>
                      <a:endParaRPr lang="zh-CN" altLang="zh-CN" sz="3200" i="1" dirty="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9968" name="直接连接符 47160"/>
                    <p:cNvSpPr/>
                    <p:nvPr/>
                  </p:nvSpPr>
                  <p:spPr>
                    <a:xfrm>
                      <a:off x="1045" y="303"/>
                      <a:ext cx="0" cy="632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9969" name="矩形 47161"/>
                    <p:cNvSpPr/>
                    <p:nvPr/>
                  </p:nvSpPr>
                  <p:spPr>
                    <a:xfrm>
                      <a:off x="1000" y="483"/>
                      <a:ext cx="101" cy="16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381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pPr eaLnBrk="1" hangingPunct="1"/>
                      <a:endParaRPr lang="zh-CN" altLang="en-US" sz="24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9970" name="直接连接符 47162"/>
                    <p:cNvSpPr/>
                    <p:nvPr/>
                  </p:nvSpPr>
                  <p:spPr>
                    <a:xfrm flipH="1">
                      <a:off x="342" y="303"/>
                      <a:ext cx="715" cy="0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9971" name="直接连接符 47163"/>
                    <p:cNvSpPr/>
                    <p:nvPr/>
                  </p:nvSpPr>
                  <p:spPr>
                    <a:xfrm flipH="1">
                      <a:off x="330" y="1526"/>
                      <a:ext cx="715" cy="0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9972" name="文本框 47164"/>
                    <p:cNvSpPr txBox="1"/>
                    <p:nvPr/>
                  </p:nvSpPr>
                  <p:spPr>
                    <a:xfrm>
                      <a:off x="722" y="454"/>
                      <a:ext cx="265" cy="252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defTabSz="762000"/>
                      <a:r>
                        <a:rPr lang="en-US" altLang="zh-CN" sz="2800" b="1" i="1" dirty="0">
                          <a:latin typeface="Times New Roman" panose="02020603050405020304" pitchFamily="18" charset="0"/>
                        </a:rPr>
                        <a:t>R</a:t>
                      </a:r>
                      <a:endParaRPr lang="en-US" altLang="zh-CN" sz="2800" b="1" i="1" dirty="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9973" name="文本框 47165"/>
                    <p:cNvSpPr txBox="1"/>
                    <p:nvPr/>
                  </p:nvSpPr>
                  <p:spPr>
                    <a:xfrm>
                      <a:off x="708" y="913"/>
                      <a:ext cx="253" cy="252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defTabSz="762000"/>
                      <a:r>
                        <a:rPr lang="en-US" altLang="zh-CN" sz="2800" b="1" i="1" dirty="0">
                          <a:latin typeface="Times New Roman" panose="02020603050405020304" pitchFamily="18" charset="0"/>
                        </a:rPr>
                        <a:t>L</a:t>
                      </a:r>
                      <a:endParaRPr lang="en-US" altLang="zh-CN" sz="2400" b="1" i="1" dirty="0">
                        <a:latin typeface="Times New Roman" panose="02020603050405020304" pitchFamily="18" charset="0"/>
                      </a:endParaRPr>
                    </a:p>
                  </p:txBody>
                </p:sp>
                <p:graphicFrame>
                  <p:nvGraphicFramePr>
                    <p:cNvPr id="39974" name="对象 47166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1294" y="351"/>
                    <a:ext cx="422" cy="446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20" name="" r:id="rId19" imgW="922655" imgH="371475" progId="">
                            <p:embed/>
                          </p:oleObj>
                        </mc:Choice>
                        <mc:Fallback>
                          <p:oleObj name="" r:id="rId19" imgW="922655" imgH="371475" progId="">
                            <p:embed/>
                            <p:pic>
                              <p:nvPicPr>
                                <p:cNvPr id="0" name="图片 3281"/>
                                <p:cNvPicPr/>
                                <p:nvPr/>
                              </p:nvPicPr>
                              <p:blipFill>
                                <a:blip r:embed="rId20"/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1294" y="351"/>
                                  <a:ext cx="422" cy="446"/>
                                </a:xfrm>
                                <a:prstGeom prst="rect">
                                  <a:avLst/>
                                </a:prstGeom>
                                <a:noFill/>
                                <a:ln w="38100">
                                  <a:noFill/>
                                  <a:miter/>
                                </a:ln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39975" name="对象 47167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1325" y="896"/>
                    <a:ext cx="390" cy="41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21" name="" r:id="rId21" imgW="922655" imgH="371475" progId="">
                            <p:embed/>
                          </p:oleObj>
                        </mc:Choice>
                        <mc:Fallback>
                          <p:oleObj name="" r:id="rId21" imgW="922655" imgH="371475" progId="">
                            <p:embed/>
                            <p:pic>
                              <p:nvPicPr>
                                <p:cNvPr id="0" name="图片 3280"/>
                                <p:cNvPicPr/>
                                <p:nvPr/>
                              </p:nvPicPr>
                              <p:blipFill>
                                <a:blip r:embed="rId20"/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1325" y="896"/>
                                  <a:ext cx="390" cy="41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38100">
                                  <a:noFill/>
                                  <a:miter/>
                                </a:ln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pSp>
                  <p:nvGrpSpPr>
                    <p:cNvPr id="39976" name="组合 47168"/>
                    <p:cNvGrpSpPr/>
                    <p:nvPr/>
                  </p:nvGrpSpPr>
                  <p:grpSpPr>
                    <a:xfrm>
                      <a:off x="1034" y="896"/>
                      <a:ext cx="97" cy="456"/>
                      <a:chOff x="0" y="0"/>
                      <a:chExt cx="95" cy="612"/>
                    </a:xfrm>
                  </p:grpSpPr>
                  <p:sp>
                    <p:nvSpPr>
                      <p:cNvPr id="39978" name="新月形 47169"/>
                      <p:cNvSpPr/>
                      <p:nvPr/>
                    </p:nvSpPr>
                    <p:spPr>
                      <a:xfrm flipH="1">
                        <a:off x="0" y="192"/>
                        <a:ext cx="83" cy="204"/>
                      </a:xfrm>
                      <a:prstGeom prst="moon">
                        <a:avLst>
                          <a:gd name="adj" fmla="val 0"/>
                        </a:avLst>
                      </a:prstGeom>
                      <a:solidFill>
                        <a:srgbClr val="FFFFFF"/>
                      </a:solidFill>
                      <a:ln w="38100" cap="flat" cmpd="sng">
                        <a:solidFill>
                          <a:schemeClr val="tx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lstStyle/>
                      <a:p>
                        <a:pPr eaLnBrk="1" hangingPunct="1"/>
                        <a:endParaRPr lang="zh-CN" altLang="en-US" sz="2400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9979" name="新月形 47170"/>
                      <p:cNvSpPr/>
                      <p:nvPr/>
                    </p:nvSpPr>
                    <p:spPr>
                      <a:xfrm flipH="1">
                        <a:off x="12" y="0"/>
                        <a:ext cx="83" cy="204"/>
                      </a:xfrm>
                      <a:prstGeom prst="moon">
                        <a:avLst>
                          <a:gd name="adj" fmla="val 0"/>
                        </a:avLst>
                      </a:prstGeom>
                      <a:solidFill>
                        <a:srgbClr val="FFFFFF"/>
                      </a:solidFill>
                      <a:ln w="38100" cap="flat" cmpd="sng">
                        <a:solidFill>
                          <a:schemeClr val="tx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lstStyle/>
                      <a:p>
                        <a:pPr eaLnBrk="1" hangingPunct="1"/>
                        <a:endParaRPr lang="zh-CN" altLang="en-US" sz="2400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9980" name="新月形 47171"/>
                      <p:cNvSpPr/>
                      <p:nvPr/>
                    </p:nvSpPr>
                    <p:spPr>
                      <a:xfrm flipH="1">
                        <a:off x="0" y="408"/>
                        <a:ext cx="83" cy="204"/>
                      </a:xfrm>
                      <a:prstGeom prst="moon">
                        <a:avLst>
                          <a:gd name="adj" fmla="val 0"/>
                        </a:avLst>
                      </a:prstGeom>
                      <a:solidFill>
                        <a:srgbClr val="FFFFFF"/>
                      </a:solidFill>
                      <a:ln w="38100" cap="flat" cmpd="sng">
                        <a:solidFill>
                          <a:schemeClr val="tx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lstStyle/>
                      <a:p>
                        <a:pPr eaLnBrk="1" hangingPunct="1"/>
                        <a:endParaRPr lang="zh-CN" altLang="en-US" sz="24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39977" name="直接连接符 47172"/>
                    <p:cNvSpPr/>
                    <p:nvPr/>
                  </p:nvSpPr>
                  <p:spPr>
                    <a:xfrm>
                      <a:off x="1046" y="1361"/>
                      <a:ext cx="0" cy="168"/>
                    </a:xfrm>
                    <a:prstGeom prst="line">
                      <a:avLst/>
                    </a:prstGeom>
                    <a:ln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39960" name="椭圆 47173"/>
                  <p:cNvSpPr/>
                  <p:nvPr/>
                </p:nvSpPr>
                <p:spPr>
                  <a:xfrm flipV="1">
                    <a:off x="1012" y="1961"/>
                    <a:ext cx="47" cy="61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pPr eaLnBrk="1" hangingPunct="1"/>
                    <a:endParaRPr lang="zh-CN" altLang="en-US" sz="2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39961" name="椭圆 47174"/>
                  <p:cNvSpPr/>
                  <p:nvPr/>
                </p:nvSpPr>
                <p:spPr>
                  <a:xfrm flipV="1">
                    <a:off x="1024" y="368"/>
                    <a:ext cx="47" cy="61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pPr eaLnBrk="1" hangingPunct="1"/>
                    <a:endParaRPr lang="zh-CN" altLang="en-US" sz="2400" dirty="0">
                      <a:latin typeface="Arial" panose="020B0604020202020204" pitchFamily="34" charset="0"/>
                    </a:endParaRPr>
                  </a:p>
                </p:txBody>
              </p:sp>
            </p:grpSp>
            <p:graphicFrame>
              <p:nvGraphicFramePr>
                <p:cNvPr id="39958" name="对象 47175"/>
                <p:cNvGraphicFramePr>
                  <a:graphicFrameLocks noChangeAspect="1"/>
                </p:cNvGraphicFramePr>
                <p:nvPr/>
              </p:nvGraphicFramePr>
              <p:xfrm>
                <a:off x="228" y="2743"/>
                <a:ext cx="419" cy="83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2" name="" r:id="rId22" imgW="269240" imgH="539115" progId="">
                        <p:embed/>
                      </p:oleObj>
                    </mc:Choice>
                    <mc:Fallback>
                      <p:oleObj name="" r:id="rId22" imgW="269240" imgH="539115" progId="">
                        <p:embed/>
                        <p:pic>
                          <p:nvPicPr>
                            <p:cNvPr id="0" name="图片 3282"/>
                            <p:cNvPicPr/>
                            <p:nvPr/>
                          </p:nvPicPr>
                          <p:blipFill>
                            <a:blip r:embed="rId2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28" y="2743"/>
                              <a:ext cx="419" cy="839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aphicFrame>
          <p:nvGraphicFramePr>
            <p:cNvPr id="39952" name="对象 47176"/>
            <p:cNvGraphicFramePr>
              <a:graphicFrameLocks noChangeAspect="1"/>
            </p:cNvGraphicFramePr>
            <p:nvPr/>
          </p:nvGraphicFramePr>
          <p:xfrm>
            <a:off x="3177" y="1383"/>
            <a:ext cx="699" cy="9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" name="" r:id="rId24" imgW="448310" imgH="602615" progId="">
                    <p:embed/>
                  </p:oleObj>
                </mc:Choice>
                <mc:Fallback>
                  <p:oleObj name="" r:id="rId24" imgW="448310" imgH="602615" progId="">
                    <p:embed/>
                    <p:pic>
                      <p:nvPicPr>
                        <p:cNvPr id="0" name="图片 3283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3177" y="1383"/>
                          <a:ext cx="699" cy="9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53" name="对象 47177"/>
            <p:cNvGraphicFramePr>
              <a:graphicFrameLocks noChangeAspect="1"/>
            </p:cNvGraphicFramePr>
            <p:nvPr/>
          </p:nvGraphicFramePr>
          <p:xfrm>
            <a:off x="3177" y="3197"/>
            <a:ext cx="679" cy="9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" name="" r:id="rId26" imgW="435610" imgH="602615" progId="">
                    <p:embed/>
                  </p:oleObj>
                </mc:Choice>
                <mc:Fallback>
                  <p:oleObj name="" r:id="rId26" imgW="435610" imgH="602615" progId="">
                    <p:embed/>
                    <p:pic>
                      <p:nvPicPr>
                        <p:cNvPr id="0" name="图片 3284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3177" y="3197"/>
                          <a:ext cx="679" cy="9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950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dirty="0"/>
            </a:fld>
            <a:endParaRPr lang="en-US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文本框 48129"/>
          <p:cNvSpPr txBox="1"/>
          <p:nvPr/>
        </p:nvSpPr>
        <p:spPr>
          <a:xfrm>
            <a:off x="0" y="260350"/>
            <a:ext cx="8447088" cy="1220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分析依据：补偿前后 </a:t>
            </a:r>
            <a:r>
              <a:rPr lang="en-US" altLang="zh-CN" sz="3200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3200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U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不变。</a:t>
            </a:r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组合 48130"/>
          <p:cNvGrpSpPr/>
          <p:nvPr/>
        </p:nvGrpSpPr>
        <p:grpSpPr>
          <a:xfrm>
            <a:off x="0" y="1125538"/>
            <a:ext cx="5868988" cy="1582737"/>
            <a:chOff x="0" y="0"/>
            <a:chExt cx="3697" cy="915"/>
          </a:xfrm>
        </p:grpSpPr>
        <p:sp>
          <p:nvSpPr>
            <p:cNvPr id="41043" name="文本框 48131"/>
            <p:cNvSpPr txBox="1"/>
            <p:nvPr/>
          </p:nvSpPr>
          <p:spPr>
            <a:xfrm>
              <a:off x="0" y="0"/>
              <a:ext cx="2928" cy="3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zh-CN" altLang="en-US" sz="2800" b="1" dirty="0">
                  <a:latin typeface="Times New Roman" panose="02020603050405020304" pitchFamily="18" charset="0"/>
                </a:rPr>
                <a:t>由相量图可知：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1044" name="对象 48132"/>
            <p:cNvGraphicFramePr>
              <a:graphicFrameLocks noChangeAspect="1"/>
            </p:cNvGraphicFramePr>
            <p:nvPr/>
          </p:nvGraphicFramePr>
          <p:xfrm>
            <a:off x="132" y="384"/>
            <a:ext cx="3565" cy="5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1449705" imgH="231140" progId="">
                    <p:embed/>
                  </p:oleObj>
                </mc:Choice>
                <mc:Fallback>
                  <p:oleObj name="" r:id="rId1" imgW="1449705" imgH="231140" progId="">
                    <p:embed/>
                    <p:pic>
                      <p:nvPicPr>
                        <p:cNvPr id="0" name="图片 3290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32" y="384"/>
                          <a:ext cx="3565" cy="53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组合 48133"/>
          <p:cNvGrpSpPr>
            <a:grpSpLocks noChangeAspect="1"/>
          </p:cNvGrpSpPr>
          <p:nvPr/>
        </p:nvGrpSpPr>
        <p:grpSpPr>
          <a:xfrm>
            <a:off x="466725" y="2924175"/>
            <a:ext cx="3384550" cy="2347913"/>
            <a:chOff x="0" y="0"/>
            <a:chExt cx="2156" cy="1489"/>
          </a:xfrm>
        </p:grpSpPr>
        <p:graphicFrame>
          <p:nvGraphicFramePr>
            <p:cNvPr id="41040" name="对象 48134"/>
            <p:cNvGraphicFramePr>
              <a:graphicFrameLocks noChangeAspect="1"/>
            </p:cNvGraphicFramePr>
            <p:nvPr/>
          </p:nvGraphicFramePr>
          <p:xfrm>
            <a:off x="0" y="0"/>
            <a:ext cx="1985" cy="4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3" imgW="1107440" imgH="219075" progId="">
                    <p:embed/>
                  </p:oleObj>
                </mc:Choice>
                <mc:Fallback>
                  <p:oleObj name="" r:id="rId3" imgW="1107440" imgH="219075" progId="">
                    <p:embed/>
                    <p:pic>
                      <p:nvPicPr>
                        <p:cNvPr id="0" name="图片 328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1985" cy="4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41" name="对象 48135"/>
            <p:cNvGraphicFramePr>
              <a:graphicFrameLocks noChangeAspect="1"/>
            </p:cNvGraphicFramePr>
            <p:nvPr/>
          </p:nvGraphicFramePr>
          <p:xfrm>
            <a:off x="258" y="473"/>
            <a:ext cx="1566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5" imgW="862965" imgH="206375" progId="">
                    <p:embed/>
                  </p:oleObj>
                </mc:Choice>
                <mc:Fallback>
                  <p:oleObj name="" r:id="rId5" imgW="862965" imgH="206375" progId="">
                    <p:embed/>
                    <p:pic>
                      <p:nvPicPr>
                        <p:cNvPr id="0" name="图片 329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8" y="473"/>
                          <a:ext cx="1566" cy="36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42" name="对象 48136"/>
            <p:cNvGraphicFramePr>
              <a:graphicFrameLocks noChangeAspect="1"/>
            </p:cNvGraphicFramePr>
            <p:nvPr/>
          </p:nvGraphicFramePr>
          <p:xfrm>
            <a:off x="231" y="920"/>
            <a:ext cx="1925" cy="5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7" imgW="1198880" imgH="347980" progId="">
                    <p:embed/>
                  </p:oleObj>
                </mc:Choice>
                <mc:Fallback>
                  <p:oleObj name="" r:id="rId7" imgW="1198880" imgH="347980" progId="">
                    <p:embed/>
                    <p:pic>
                      <p:nvPicPr>
                        <p:cNvPr id="0" name="图片 328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31" y="920"/>
                          <a:ext cx="1925" cy="56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8138" name="对象 48137"/>
          <p:cNvGraphicFramePr>
            <a:graphicFrameLocks noChangeAspect="1"/>
          </p:cNvGraphicFramePr>
          <p:nvPr/>
        </p:nvGraphicFramePr>
        <p:xfrm>
          <a:off x="414338" y="5727700"/>
          <a:ext cx="7724775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9" imgW="2500630" imgH="444500" progId="">
                  <p:embed/>
                </p:oleObj>
              </mc:Choice>
              <mc:Fallback>
                <p:oleObj name="" r:id="rId9" imgW="2500630" imgH="444500" progId="">
                  <p:embed/>
                  <p:pic>
                    <p:nvPicPr>
                      <p:cNvPr id="0" name="图片 329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4338" y="5727700"/>
                        <a:ext cx="7724775" cy="1230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966" name="组合 48138"/>
          <p:cNvGrpSpPr/>
          <p:nvPr/>
        </p:nvGrpSpPr>
        <p:grpSpPr>
          <a:xfrm>
            <a:off x="6596063" y="2309813"/>
            <a:ext cx="2655887" cy="3783012"/>
            <a:chOff x="0" y="0"/>
            <a:chExt cx="1833" cy="2610"/>
          </a:xfrm>
        </p:grpSpPr>
        <p:grpSp>
          <p:nvGrpSpPr>
            <p:cNvPr id="41016" name="组合 48139"/>
            <p:cNvGrpSpPr/>
            <p:nvPr/>
          </p:nvGrpSpPr>
          <p:grpSpPr>
            <a:xfrm>
              <a:off x="725" y="1253"/>
              <a:ext cx="1108" cy="615"/>
              <a:chOff x="0" y="0"/>
              <a:chExt cx="1108" cy="615"/>
            </a:xfrm>
          </p:grpSpPr>
          <p:grpSp>
            <p:nvGrpSpPr>
              <p:cNvPr id="41036" name="组合 48140"/>
              <p:cNvGrpSpPr/>
              <p:nvPr/>
            </p:nvGrpSpPr>
            <p:grpSpPr>
              <a:xfrm>
                <a:off x="744" y="198"/>
                <a:ext cx="364" cy="417"/>
                <a:chOff x="0" y="0"/>
                <a:chExt cx="364" cy="417"/>
              </a:xfrm>
            </p:grpSpPr>
            <p:sp>
              <p:nvSpPr>
                <p:cNvPr id="41038" name="椭圆形标注 48141"/>
                <p:cNvSpPr/>
                <p:nvPr/>
              </p:nvSpPr>
              <p:spPr>
                <a:xfrm>
                  <a:off x="4" y="18"/>
                  <a:ext cx="360" cy="312"/>
                </a:xfrm>
                <a:prstGeom prst="wedgeEllipseCallout">
                  <a:avLst>
                    <a:gd name="adj1" fmla="val -220556"/>
                    <a:gd name="adj2" fmla="val -94551"/>
                  </a:avLst>
                </a:prstGeom>
                <a:solidFill>
                  <a:srgbClr val="FFFFFF"/>
                </a:solidFill>
                <a:ln w="38100" cap="flat" cmpd="sng">
                  <a:solidFill>
                    <a:schemeClr val="accen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bIns="0" anchor="ctr" anchorCtr="0"/>
                <a:lstStyle/>
                <a:p>
                  <a:pPr algn="ctr" eaLnBrk="1" hangingPunct="1"/>
                  <a:endParaRPr lang="zh-CN" altLang="zh-CN" sz="2800" b="1" u="sng" dirty="0">
                    <a:latin typeface="Times New Roman" panose="02020603050405020304" pitchFamily="18" charset="0"/>
                  </a:endParaRPr>
                </a:p>
              </p:txBody>
            </p:sp>
            <p:graphicFrame>
              <p:nvGraphicFramePr>
                <p:cNvPr id="41039" name="对象 48142"/>
                <p:cNvGraphicFramePr>
                  <a:graphicFrameLocks noChangeAspect="1"/>
                </p:cNvGraphicFramePr>
                <p:nvPr/>
              </p:nvGraphicFramePr>
              <p:xfrm>
                <a:off x="0" y="0"/>
                <a:ext cx="328" cy="41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" name="" r:id="rId11" imgW="151765" imgH="179705" progId="">
                        <p:embed/>
                      </p:oleObj>
                    </mc:Choice>
                    <mc:Fallback>
                      <p:oleObj name="" r:id="rId11" imgW="151765" imgH="179705" progId="">
                        <p:embed/>
                        <p:pic>
                          <p:nvPicPr>
                            <p:cNvPr id="0" name="图片 3287"/>
                            <p:cNvPicPr/>
                            <p:nvPr/>
                          </p:nvPicPr>
                          <p:blipFill>
                            <a:blip r:embed="rId1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0" y="0"/>
                              <a:ext cx="328" cy="417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41037" name="未知"/>
              <p:cNvSpPr/>
              <p:nvPr/>
            </p:nvSpPr>
            <p:spPr>
              <a:xfrm rot="1206440">
                <a:off x="0" y="0"/>
                <a:ext cx="61" cy="97"/>
              </a:xfrm>
              <a:custGeom>
                <a:avLst/>
                <a:gdLst>
                  <a:gd name="txL" fmla="*/ 0 w 39"/>
                  <a:gd name="txT" fmla="*/ 0 h 79"/>
                  <a:gd name="txR" fmla="*/ 39 w 39"/>
                  <a:gd name="txB" fmla="*/ 79 h 79"/>
                </a:gdLst>
                <a:ahLst/>
                <a:cxnLst>
                  <a:cxn ang="0">
                    <a:pos x="646" y="0"/>
                  </a:cxn>
                  <a:cxn ang="0">
                    <a:pos x="1294" y="340"/>
                  </a:cxn>
                  <a:cxn ang="0">
                    <a:pos x="0" y="405"/>
                  </a:cxn>
                </a:cxnLst>
                <a:rect l="txL" t="txT" r="txR" b="txB"/>
                <a:pathLst>
                  <a:path w="39" h="79">
                    <a:moveTo>
                      <a:pt x="18" y="0"/>
                    </a:moveTo>
                    <a:cubicBezTo>
                      <a:pt x="28" y="26"/>
                      <a:pt x="39" y="53"/>
                      <a:pt x="36" y="66"/>
                    </a:cubicBezTo>
                    <a:cubicBezTo>
                      <a:pt x="33" y="79"/>
                      <a:pt x="3" y="78"/>
                      <a:pt x="0" y="78"/>
                    </a:cubicBez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17" name="组合 48144"/>
            <p:cNvGrpSpPr/>
            <p:nvPr/>
          </p:nvGrpSpPr>
          <p:grpSpPr>
            <a:xfrm>
              <a:off x="465" y="1264"/>
              <a:ext cx="1128" cy="972"/>
              <a:chOff x="0" y="0"/>
              <a:chExt cx="1274" cy="1021"/>
            </a:xfrm>
          </p:grpSpPr>
          <p:sp>
            <p:nvSpPr>
              <p:cNvPr id="41033" name="未知"/>
              <p:cNvSpPr/>
              <p:nvPr/>
            </p:nvSpPr>
            <p:spPr>
              <a:xfrm>
                <a:off x="0" y="0"/>
                <a:ext cx="96" cy="209"/>
              </a:xfrm>
              <a:custGeom>
                <a:avLst/>
                <a:gdLst>
                  <a:gd name="txL" fmla="*/ 0 w 96"/>
                  <a:gd name="txT" fmla="*/ 0 h 192"/>
                  <a:gd name="txR" fmla="*/ 96 w 96"/>
                  <a:gd name="txB" fmla="*/ 192 h 192"/>
                </a:gdLst>
                <a:ahLst/>
                <a:cxnLst>
                  <a:cxn ang="0">
                    <a:pos x="96" y="0"/>
                  </a:cxn>
                  <a:cxn ang="0">
                    <a:pos x="67" y="265"/>
                  </a:cxn>
                  <a:cxn ang="0">
                    <a:pos x="28" y="342"/>
                  </a:cxn>
                  <a:cxn ang="0">
                    <a:pos x="0" y="379"/>
                  </a:cxn>
                </a:cxnLst>
                <a:rect l="txL" t="txT" r="txR" b="txB"/>
                <a:pathLst>
                  <a:path w="96" h="192">
                    <a:moveTo>
                      <a:pt x="96" y="0"/>
                    </a:moveTo>
                    <a:cubicBezTo>
                      <a:pt x="94" y="16"/>
                      <a:pt x="86" y="115"/>
                      <a:pt x="67" y="134"/>
                    </a:cubicBezTo>
                    <a:cubicBezTo>
                      <a:pt x="54" y="147"/>
                      <a:pt x="43" y="163"/>
                      <a:pt x="28" y="173"/>
                    </a:cubicBezTo>
                    <a:cubicBezTo>
                      <a:pt x="19" y="179"/>
                      <a:pt x="0" y="192"/>
                      <a:pt x="0" y="192"/>
                    </a:cubicBezTo>
                  </a:path>
                </a:pathLst>
              </a:custGeom>
              <a:noFill/>
              <a:ln w="38100" cap="flat" cmpd="sng">
                <a:solidFill>
                  <a:schemeClr val="accent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34" name="椭圆形标注 48146"/>
              <p:cNvSpPr/>
              <p:nvPr/>
            </p:nvSpPr>
            <p:spPr>
              <a:xfrm>
                <a:off x="770" y="565"/>
                <a:ext cx="504" cy="456"/>
              </a:xfrm>
              <a:prstGeom prst="wedgeEllipseCallout">
                <a:avLst>
                  <a:gd name="adj1" fmla="val -191269"/>
                  <a:gd name="adj2" fmla="val -140569"/>
                </a:avLst>
              </a:prstGeom>
              <a:solidFill>
                <a:srgbClr val="FFFFFF"/>
              </a:solidFill>
              <a:ln w="38100" cap="flat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bIns="0" anchor="ctr" anchorCtr="0"/>
              <a:lstStyle/>
              <a:p>
                <a:pPr algn="ctr" eaLnBrk="1" hangingPunct="1"/>
                <a:endParaRPr lang="zh-CN" altLang="zh-CN" sz="2800" b="1" u="sng" dirty="0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1035" name="对象 48147"/>
              <p:cNvGraphicFramePr>
                <a:graphicFrameLocks noChangeAspect="1"/>
              </p:cNvGraphicFramePr>
              <p:nvPr/>
            </p:nvGraphicFramePr>
            <p:xfrm>
              <a:off x="797" y="461"/>
              <a:ext cx="471" cy="5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" name="" r:id="rId13" imgW="226060" imgH="226060" progId="">
                      <p:embed/>
                    </p:oleObj>
                  </mc:Choice>
                  <mc:Fallback>
                    <p:oleObj name="" r:id="rId13" imgW="226060" imgH="226060" progId="">
                      <p:embed/>
                      <p:pic>
                        <p:nvPicPr>
                          <p:cNvPr id="0" name="图片 3292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797" y="461"/>
                            <a:ext cx="471" cy="52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1018" name="组合 48148"/>
            <p:cNvGrpSpPr/>
            <p:nvPr/>
          </p:nvGrpSpPr>
          <p:grpSpPr>
            <a:xfrm>
              <a:off x="309" y="1110"/>
              <a:ext cx="1342" cy="342"/>
              <a:chOff x="0" y="0"/>
              <a:chExt cx="1342" cy="342"/>
            </a:xfrm>
          </p:grpSpPr>
          <p:graphicFrame>
            <p:nvGraphicFramePr>
              <p:cNvPr id="41031" name="对象 48149"/>
              <p:cNvGraphicFramePr>
                <a:graphicFrameLocks noChangeAspect="1"/>
              </p:cNvGraphicFramePr>
              <p:nvPr/>
            </p:nvGraphicFramePr>
            <p:xfrm>
              <a:off x="1153" y="0"/>
              <a:ext cx="189" cy="34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" name="" r:id="rId15" imgW="165735" imgH="281305" progId="">
                      <p:embed/>
                    </p:oleObj>
                  </mc:Choice>
                  <mc:Fallback>
                    <p:oleObj name="" r:id="rId15" imgW="165735" imgH="281305" progId="">
                      <p:embed/>
                      <p:pic>
                        <p:nvPicPr>
                          <p:cNvPr id="0" name="图片 3288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1153" y="0"/>
                            <a:ext cx="189" cy="34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032" name="直接连接符 48150"/>
              <p:cNvSpPr/>
              <p:nvPr/>
            </p:nvSpPr>
            <p:spPr>
              <a:xfrm>
                <a:off x="0" y="143"/>
                <a:ext cx="1128" cy="0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19" name="组合 48151"/>
            <p:cNvGrpSpPr/>
            <p:nvPr/>
          </p:nvGrpSpPr>
          <p:grpSpPr>
            <a:xfrm>
              <a:off x="0" y="0"/>
              <a:ext cx="309" cy="1247"/>
              <a:chOff x="0" y="0"/>
              <a:chExt cx="309" cy="1247"/>
            </a:xfrm>
          </p:grpSpPr>
          <p:graphicFrame>
            <p:nvGraphicFramePr>
              <p:cNvPr id="41029" name="对象 48152"/>
              <p:cNvGraphicFramePr>
                <a:graphicFrameLocks noChangeAspect="1"/>
              </p:cNvGraphicFramePr>
              <p:nvPr/>
            </p:nvGraphicFramePr>
            <p:xfrm>
              <a:off x="0" y="0"/>
              <a:ext cx="291" cy="4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" name="" r:id="rId17" imgW="191770" imgH="281305" progId="">
                      <p:embed/>
                    </p:oleObj>
                  </mc:Choice>
                  <mc:Fallback>
                    <p:oleObj name="" r:id="rId17" imgW="191770" imgH="281305" progId="">
                      <p:embed/>
                      <p:pic>
                        <p:nvPicPr>
                          <p:cNvPr id="0" name="图片 3289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0" y="0"/>
                            <a:ext cx="291" cy="43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030" name="直接连接符 48153"/>
              <p:cNvSpPr/>
              <p:nvPr/>
            </p:nvSpPr>
            <p:spPr>
              <a:xfrm flipV="1">
                <a:off x="309" y="191"/>
                <a:ext cx="0" cy="10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20" name="组合 48154"/>
            <p:cNvGrpSpPr/>
            <p:nvPr/>
          </p:nvGrpSpPr>
          <p:grpSpPr>
            <a:xfrm>
              <a:off x="321" y="239"/>
              <a:ext cx="756" cy="2160"/>
              <a:chOff x="0" y="0"/>
              <a:chExt cx="756" cy="2160"/>
            </a:xfrm>
          </p:grpSpPr>
          <p:sp>
            <p:nvSpPr>
              <p:cNvPr id="41027" name="直接连接符 48155"/>
              <p:cNvSpPr/>
              <p:nvPr/>
            </p:nvSpPr>
            <p:spPr>
              <a:xfrm>
                <a:off x="0" y="0"/>
                <a:ext cx="756" cy="117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ys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28" name="直接连接符 48156"/>
              <p:cNvSpPr/>
              <p:nvPr/>
            </p:nvSpPr>
            <p:spPr>
              <a:xfrm flipV="1">
                <a:off x="732" y="1176"/>
                <a:ext cx="0" cy="98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ys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21" name="组合 48157"/>
            <p:cNvGrpSpPr/>
            <p:nvPr/>
          </p:nvGrpSpPr>
          <p:grpSpPr>
            <a:xfrm>
              <a:off x="309" y="1253"/>
              <a:ext cx="756" cy="1357"/>
              <a:chOff x="0" y="0"/>
              <a:chExt cx="756" cy="1357"/>
            </a:xfrm>
          </p:grpSpPr>
          <p:graphicFrame>
            <p:nvGraphicFramePr>
              <p:cNvPr id="41025" name="对象 48158"/>
              <p:cNvGraphicFramePr>
                <a:graphicFrameLocks noChangeAspect="1"/>
              </p:cNvGraphicFramePr>
              <p:nvPr/>
            </p:nvGraphicFramePr>
            <p:xfrm>
              <a:off x="159" y="894"/>
              <a:ext cx="465" cy="4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" name="" r:id="rId19" imgW="242570" imgH="281305" progId="">
                      <p:embed/>
                    </p:oleObj>
                  </mc:Choice>
                  <mc:Fallback>
                    <p:oleObj name="" r:id="rId19" imgW="242570" imgH="281305" progId="">
                      <p:embed/>
                      <p:pic>
                        <p:nvPicPr>
                          <p:cNvPr id="0" name="图片 3294"/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159" y="894"/>
                            <a:ext cx="465" cy="46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026" name="直接连接符 48159"/>
              <p:cNvSpPr/>
              <p:nvPr/>
            </p:nvSpPr>
            <p:spPr>
              <a:xfrm>
                <a:off x="0" y="0"/>
                <a:ext cx="756" cy="116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1022" name="组合 48160"/>
            <p:cNvGrpSpPr/>
            <p:nvPr/>
          </p:nvGrpSpPr>
          <p:grpSpPr>
            <a:xfrm>
              <a:off x="333" y="1265"/>
              <a:ext cx="1044" cy="429"/>
              <a:chOff x="0" y="0"/>
              <a:chExt cx="1044" cy="429"/>
            </a:xfrm>
          </p:grpSpPr>
          <p:graphicFrame>
            <p:nvGraphicFramePr>
              <p:cNvPr id="41023" name="对象 48161"/>
              <p:cNvGraphicFramePr>
                <a:graphicFrameLocks noChangeAspect="1"/>
              </p:cNvGraphicFramePr>
              <p:nvPr/>
            </p:nvGraphicFramePr>
            <p:xfrm>
              <a:off x="780" y="77"/>
              <a:ext cx="264" cy="3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" name="" r:id="rId21" imgW="127635" imgH="267970" progId="">
                      <p:embed/>
                    </p:oleObj>
                  </mc:Choice>
                  <mc:Fallback>
                    <p:oleObj name="" r:id="rId21" imgW="127635" imgH="267970" progId="">
                      <p:embed/>
                      <p:pic>
                        <p:nvPicPr>
                          <p:cNvPr id="0" name="图片 3295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780" y="77"/>
                            <a:ext cx="264" cy="35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024" name="直接连接符 48162"/>
              <p:cNvSpPr/>
              <p:nvPr/>
            </p:nvSpPr>
            <p:spPr>
              <a:xfrm>
                <a:off x="0" y="0"/>
                <a:ext cx="756" cy="144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8164" name="直接连接符 48163"/>
          <p:cNvSpPr/>
          <p:nvPr/>
        </p:nvSpPr>
        <p:spPr>
          <a:xfrm>
            <a:off x="8101013" y="3406775"/>
            <a:ext cx="1587" cy="2452688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0968" name="组合 48164"/>
          <p:cNvGrpSpPr/>
          <p:nvPr/>
        </p:nvGrpSpPr>
        <p:grpSpPr>
          <a:xfrm>
            <a:off x="6372225" y="-93662"/>
            <a:ext cx="2895600" cy="2673350"/>
            <a:chOff x="0" y="0"/>
            <a:chExt cx="5464" cy="5054"/>
          </a:xfrm>
        </p:grpSpPr>
        <p:grpSp>
          <p:nvGrpSpPr>
            <p:cNvPr id="40976" name="组合 48165"/>
            <p:cNvGrpSpPr/>
            <p:nvPr/>
          </p:nvGrpSpPr>
          <p:grpSpPr>
            <a:xfrm>
              <a:off x="0" y="0"/>
              <a:ext cx="5465" cy="5055"/>
              <a:chOff x="0" y="0"/>
              <a:chExt cx="5465" cy="5054"/>
            </a:xfrm>
          </p:grpSpPr>
          <p:grpSp>
            <p:nvGrpSpPr>
              <p:cNvPr id="40979" name="组合 48166"/>
              <p:cNvGrpSpPr/>
              <p:nvPr/>
            </p:nvGrpSpPr>
            <p:grpSpPr>
              <a:xfrm>
                <a:off x="2585" y="982"/>
                <a:ext cx="2880" cy="4050"/>
                <a:chOff x="0" y="0"/>
                <a:chExt cx="1152" cy="1620"/>
              </a:xfrm>
            </p:grpSpPr>
            <p:sp>
              <p:nvSpPr>
                <p:cNvPr id="41006" name="直接连接符 48167"/>
                <p:cNvSpPr/>
                <p:nvPr/>
              </p:nvSpPr>
              <p:spPr>
                <a:xfrm>
                  <a:off x="0" y="4"/>
                  <a:ext cx="852" cy="0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007" name="直接连接符 48168"/>
                <p:cNvSpPr/>
                <p:nvPr/>
              </p:nvSpPr>
              <p:spPr>
                <a:xfrm>
                  <a:off x="0" y="1608"/>
                  <a:ext cx="864" cy="0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41008" name="组合 48169"/>
                <p:cNvGrpSpPr/>
                <p:nvPr/>
              </p:nvGrpSpPr>
              <p:grpSpPr>
                <a:xfrm>
                  <a:off x="720" y="484"/>
                  <a:ext cx="286" cy="808"/>
                  <a:chOff x="0" y="0"/>
                  <a:chExt cx="384" cy="1296"/>
                </a:xfrm>
              </p:grpSpPr>
              <p:sp>
                <p:nvSpPr>
                  <p:cNvPr id="41012" name="直接连接符 48170"/>
                  <p:cNvSpPr/>
                  <p:nvPr/>
                </p:nvSpPr>
                <p:spPr>
                  <a:xfrm>
                    <a:off x="192" y="0"/>
                    <a:ext cx="0" cy="576"/>
                  </a:xfrm>
                  <a:prstGeom prst="line">
                    <a:avLst/>
                  </a:prstGeom>
                  <a:ln w="38100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013" name="直接连接符 48171"/>
                  <p:cNvSpPr/>
                  <p:nvPr/>
                </p:nvSpPr>
                <p:spPr>
                  <a:xfrm>
                    <a:off x="192" y="720"/>
                    <a:ext cx="0" cy="576"/>
                  </a:xfrm>
                  <a:prstGeom prst="line">
                    <a:avLst/>
                  </a:prstGeom>
                  <a:ln w="38100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014" name="直接连接符 48172"/>
                  <p:cNvSpPr/>
                  <p:nvPr/>
                </p:nvSpPr>
                <p:spPr>
                  <a:xfrm>
                    <a:off x="0" y="576"/>
                    <a:ext cx="384" cy="0"/>
                  </a:xfrm>
                  <a:prstGeom prst="line">
                    <a:avLst/>
                  </a:prstGeom>
                  <a:ln w="38100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015" name="直接连接符 48173"/>
                  <p:cNvSpPr/>
                  <p:nvPr/>
                </p:nvSpPr>
                <p:spPr>
                  <a:xfrm>
                    <a:off x="0" y="720"/>
                    <a:ext cx="384" cy="0"/>
                  </a:xfrm>
                  <a:prstGeom prst="line">
                    <a:avLst/>
                  </a:prstGeom>
                  <a:ln w="38100" cap="flat" cmpd="sng"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1009" name="直接连接符 48174"/>
                <p:cNvSpPr/>
                <p:nvPr/>
              </p:nvSpPr>
              <p:spPr>
                <a:xfrm flipV="1">
                  <a:off x="864" y="0"/>
                  <a:ext cx="0" cy="500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010" name="直接连接符 48175"/>
                <p:cNvSpPr/>
                <p:nvPr/>
              </p:nvSpPr>
              <p:spPr>
                <a:xfrm>
                  <a:off x="864" y="1230"/>
                  <a:ext cx="0" cy="390"/>
                </a:xfrm>
                <a:prstGeom prst="line">
                  <a:avLst/>
                </a:prstGeom>
                <a:ln w="38100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011" name="文本框 48176"/>
                <p:cNvSpPr txBox="1"/>
                <p:nvPr/>
              </p:nvSpPr>
              <p:spPr>
                <a:xfrm>
                  <a:off x="865" y="406"/>
                  <a:ext cx="287" cy="3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 eaLnBrk="1" hangingPunct="1"/>
                  <a:r>
                    <a:rPr lang="en-US" altLang="zh-CN" sz="3200" b="1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</a:rPr>
                    <a:t>C</a:t>
                  </a:r>
                  <a:endParaRPr lang="en-US" altLang="zh-CN" sz="3200" b="1" i="1" dirty="0">
                    <a:solidFill>
                      <a:srgbClr val="FF0000"/>
                    </a:solidFill>
                    <a:latin typeface="Times New Roman" panose="02020603050405020304" pitchFamily="18" charset="0"/>
                  </a:endParaRPr>
                </a:p>
              </p:txBody>
            </p:sp>
          </p:grpSp>
          <p:graphicFrame>
            <p:nvGraphicFramePr>
              <p:cNvPr id="40980" name="对象 48177"/>
              <p:cNvGraphicFramePr>
                <a:graphicFrameLocks noChangeAspect="1"/>
              </p:cNvGraphicFramePr>
              <p:nvPr/>
            </p:nvGraphicFramePr>
            <p:xfrm>
              <a:off x="1929" y="21"/>
              <a:ext cx="299" cy="8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" name="" r:id="rId23" imgW="193675" imgH="529590" progId="">
                      <p:embed/>
                    </p:oleObj>
                  </mc:Choice>
                  <mc:Fallback>
                    <p:oleObj name="" r:id="rId23" imgW="193675" imgH="529590" progId="">
                      <p:embed/>
                      <p:pic>
                        <p:nvPicPr>
                          <p:cNvPr id="0" name="图片 3092"/>
                          <p:cNvPicPr/>
                          <p:nvPr/>
                        </p:nvPicPr>
                        <p:blipFill>
                          <a:blip r:embed="rId24"/>
                          <a:stretch>
                            <a:fillRect/>
                          </a:stretch>
                        </p:blipFill>
                        <p:spPr>
                          <a:xfrm>
                            <a:off x="1929" y="21"/>
                            <a:ext cx="299" cy="81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0981" name="组合 48178"/>
              <p:cNvGrpSpPr/>
              <p:nvPr/>
            </p:nvGrpSpPr>
            <p:grpSpPr>
              <a:xfrm>
                <a:off x="0" y="0"/>
                <a:ext cx="4290" cy="5054"/>
                <a:chOff x="0" y="0"/>
                <a:chExt cx="4290" cy="5054"/>
              </a:xfrm>
            </p:grpSpPr>
            <p:grpSp>
              <p:nvGrpSpPr>
                <p:cNvPr id="40982" name="组合 48179"/>
                <p:cNvGrpSpPr/>
                <p:nvPr/>
              </p:nvGrpSpPr>
              <p:grpSpPr>
                <a:xfrm>
                  <a:off x="0" y="0"/>
                  <a:ext cx="4290" cy="5055"/>
                  <a:chOff x="0" y="0"/>
                  <a:chExt cx="1716" cy="2022"/>
                </a:xfrm>
              </p:grpSpPr>
              <p:grpSp>
                <p:nvGrpSpPr>
                  <p:cNvPr id="40984" name="组合 48180"/>
                  <p:cNvGrpSpPr/>
                  <p:nvPr/>
                </p:nvGrpSpPr>
                <p:grpSpPr>
                  <a:xfrm>
                    <a:off x="0" y="0"/>
                    <a:ext cx="1716" cy="1989"/>
                    <a:chOff x="0" y="0"/>
                    <a:chExt cx="1716" cy="1529"/>
                  </a:xfrm>
                </p:grpSpPr>
                <p:sp>
                  <p:nvSpPr>
                    <p:cNvPr id="40987" name="矩形 48181"/>
                    <p:cNvSpPr/>
                    <p:nvPr/>
                  </p:nvSpPr>
                  <p:spPr>
                    <a:xfrm>
                      <a:off x="0" y="757"/>
                      <a:ext cx="295" cy="338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lIns="90488" tIns="44450" rIns="90488" bIns="44450">
                      <a:spAutoFit/>
                    </a:bodyPr>
                    <a:lstStyle/>
                    <a:p>
                      <a:pPr defTabSz="762000">
                        <a:spcBef>
                          <a:spcPct val="50000"/>
                        </a:spcBef>
                      </a:pPr>
                      <a:endParaRPr lang="zh-CN" altLang="zh-CN" sz="4000" i="1" dirty="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0988" name="直接连接符 48182"/>
                    <p:cNvSpPr/>
                    <p:nvPr/>
                  </p:nvSpPr>
                  <p:spPr>
                    <a:xfrm flipH="1">
                      <a:off x="340" y="514"/>
                      <a:ext cx="0" cy="884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0989" name="直接连接符 48183"/>
                    <p:cNvSpPr/>
                    <p:nvPr/>
                  </p:nvSpPr>
                  <p:spPr>
                    <a:xfrm>
                      <a:off x="421" y="213"/>
                      <a:ext cx="274" cy="0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0990" name="直接连接符 48184"/>
                    <p:cNvSpPr/>
                    <p:nvPr/>
                  </p:nvSpPr>
                  <p:spPr>
                    <a:xfrm>
                      <a:off x="1193" y="417"/>
                      <a:ext cx="0" cy="305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0991" name="直接连接符 48185"/>
                    <p:cNvSpPr/>
                    <p:nvPr/>
                  </p:nvSpPr>
                  <p:spPr>
                    <a:xfrm>
                      <a:off x="1216" y="949"/>
                      <a:ext cx="0" cy="269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triangl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0992" name="矩形 48186"/>
                    <p:cNvSpPr/>
                    <p:nvPr/>
                  </p:nvSpPr>
                  <p:spPr>
                    <a:xfrm>
                      <a:off x="752" y="0"/>
                      <a:ext cx="295" cy="279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lIns="90488" tIns="44450" rIns="90488" bIns="44450">
                      <a:spAutoFit/>
                    </a:bodyPr>
                    <a:lstStyle/>
                    <a:p>
                      <a:pPr defTabSz="762000">
                        <a:spcBef>
                          <a:spcPct val="50000"/>
                        </a:spcBef>
                      </a:pPr>
                      <a:endParaRPr lang="zh-CN" altLang="zh-CN" sz="3200" i="1" dirty="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0993" name="直接连接符 48187"/>
                    <p:cNvSpPr/>
                    <p:nvPr/>
                  </p:nvSpPr>
                  <p:spPr>
                    <a:xfrm>
                      <a:off x="1045" y="303"/>
                      <a:ext cx="0" cy="632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0994" name="矩形 48188"/>
                    <p:cNvSpPr/>
                    <p:nvPr/>
                  </p:nvSpPr>
                  <p:spPr>
                    <a:xfrm>
                      <a:off x="1000" y="483"/>
                      <a:ext cx="101" cy="16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38100" cap="flat" cmpd="sng">
                      <a:solidFill>
                        <a:schemeClr val="tx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pPr eaLnBrk="1" hangingPunct="1"/>
                      <a:endParaRPr lang="zh-CN" altLang="en-US" sz="2400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0995" name="直接连接符 48189"/>
                    <p:cNvSpPr/>
                    <p:nvPr/>
                  </p:nvSpPr>
                  <p:spPr>
                    <a:xfrm flipH="1">
                      <a:off x="342" y="303"/>
                      <a:ext cx="715" cy="0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0996" name="直接连接符 48190"/>
                    <p:cNvSpPr/>
                    <p:nvPr/>
                  </p:nvSpPr>
                  <p:spPr>
                    <a:xfrm flipH="1">
                      <a:off x="330" y="1526"/>
                      <a:ext cx="715" cy="0"/>
                    </a:xfrm>
                    <a:prstGeom prst="line">
                      <a:avLst/>
                    </a:prstGeom>
                    <a:ln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40997" name="文本框 48191"/>
                    <p:cNvSpPr txBox="1"/>
                    <p:nvPr/>
                  </p:nvSpPr>
                  <p:spPr>
                    <a:xfrm>
                      <a:off x="722" y="454"/>
                      <a:ext cx="265" cy="252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defTabSz="762000"/>
                      <a:r>
                        <a:rPr lang="en-US" altLang="zh-CN" sz="2800" b="1" i="1" dirty="0">
                          <a:latin typeface="Times New Roman" panose="02020603050405020304" pitchFamily="18" charset="0"/>
                        </a:rPr>
                        <a:t>R</a:t>
                      </a:r>
                      <a:endParaRPr lang="en-US" altLang="zh-CN" sz="2800" b="1" i="1" dirty="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0998" name="文本框 48192"/>
                    <p:cNvSpPr txBox="1"/>
                    <p:nvPr/>
                  </p:nvSpPr>
                  <p:spPr>
                    <a:xfrm>
                      <a:off x="708" y="913"/>
                      <a:ext cx="253" cy="252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defTabSz="762000"/>
                      <a:r>
                        <a:rPr lang="en-US" altLang="zh-CN" sz="2800" b="1" i="1" dirty="0">
                          <a:latin typeface="Times New Roman" panose="02020603050405020304" pitchFamily="18" charset="0"/>
                        </a:rPr>
                        <a:t>L</a:t>
                      </a:r>
                      <a:endParaRPr lang="en-US" altLang="zh-CN" sz="2400" b="1" i="1" dirty="0">
                        <a:latin typeface="Times New Roman" panose="02020603050405020304" pitchFamily="18" charset="0"/>
                      </a:endParaRPr>
                    </a:p>
                  </p:txBody>
                </p:sp>
                <p:graphicFrame>
                  <p:nvGraphicFramePr>
                    <p:cNvPr id="40999" name="对象 48193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1294" y="351"/>
                    <a:ext cx="422" cy="446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15" name="" r:id="rId25" imgW="922655" imgH="371475" progId="">
                            <p:embed/>
                          </p:oleObj>
                        </mc:Choice>
                        <mc:Fallback>
                          <p:oleObj name="" r:id="rId25" imgW="922655" imgH="371475" progId="">
                            <p:embed/>
                            <p:pic>
                              <p:nvPicPr>
                                <p:cNvPr id="0" name="图片 3094"/>
                                <p:cNvPicPr/>
                                <p:nvPr/>
                              </p:nvPicPr>
                              <p:blipFill>
                                <a:blip r:embed="rId26"/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1294" y="351"/>
                                  <a:ext cx="422" cy="446"/>
                                </a:xfrm>
                                <a:prstGeom prst="rect">
                                  <a:avLst/>
                                </a:prstGeom>
                                <a:noFill/>
                                <a:ln w="38100">
                                  <a:noFill/>
                                  <a:miter/>
                                </a:ln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41000" name="对象 48194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1325" y="896"/>
                    <a:ext cx="390" cy="41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spid="_x0000_s16" name="" r:id="rId27" imgW="922655" imgH="371475" progId="">
                            <p:embed/>
                          </p:oleObj>
                        </mc:Choice>
                        <mc:Fallback>
                          <p:oleObj name="" r:id="rId27" imgW="922655" imgH="371475" progId="">
                            <p:embed/>
                            <p:pic>
                              <p:nvPicPr>
                                <p:cNvPr id="0" name="图片 3093"/>
                                <p:cNvPicPr/>
                                <p:nvPr/>
                              </p:nvPicPr>
                              <p:blipFill>
                                <a:blip r:embed="rId26"/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1325" y="896"/>
                                  <a:ext cx="390" cy="41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38100">
                                  <a:noFill/>
                                  <a:miter/>
                                </a:ln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pSp>
                  <p:nvGrpSpPr>
                    <p:cNvPr id="41001" name="组合 48195"/>
                    <p:cNvGrpSpPr/>
                    <p:nvPr/>
                  </p:nvGrpSpPr>
                  <p:grpSpPr>
                    <a:xfrm>
                      <a:off x="1034" y="896"/>
                      <a:ext cx="97" cy="456"/>
                      <a:chOff x="0" y="0"/>
                      <a:chExt cx="95" cy="612"/>
                    </a:xfrm>
                  </p:grpSpPr>
                  <p:sp>
                    <p:nvSpPr>
                      <p:cNvPr id="41003" name="新月形 48196"/>
                      <p:cNvSpPr/>
                      <p:nvPr/>
                    </p:nvSpPr>
                    <p:spPr>
                      <a:xfrm flipH="1">
                        <a:off x="0" y="192"/>
                        <a:ext cx="83" cy="204"/>
                      </a:xfrm>
                      <a:prstGeom prst="moon">
                        <a:avLst>
                          <a:gd name="adj" fmla="val 0"/>
                        </a:avLst>
                      </a:prstGeom>
                      <a:solidFill>
                        <a:srgbClr val="FFFFFF"/>
                      </a:solidFill>
                      <a:ln w="38100" cap="flat" cmpd="sng">
                        <a:solidFill>
                          <a:schemeClr val="tx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lstStyle/>
                      <a:p>
                        <a:pPr eaLnBrk="1" hangingPunct="1"/>
                        <a:endParaRPr lang="zh-CN" altLang="en-US" sz="2400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1004" name="新月形 48197"/>
                      <p:cNvSpPr/>
                      <p:nvPr/>
                    </p:nvSpPr>
                    <p:spPr>
                      <a:xfrm flipH="1">
                        <a:off x="12" y="0"/>
                        <a:ext cx="83" cy="204"/>
                      </a:xfrm>
                      <a:prstGeom prst="moon">
                        <a:avLst>
                          <a:gd name="adj" fmla="val 0"/>
                        </a:avLst>
                      </a:prstGeom>
                      <a:solidFill>
                        <a:srgbClr val="FFFFFF"/>
                      </a:solidFill>
                      <a:ln w="38100" cap="flat" cmpd="sng">
                        <a:solidFill>
                          <a:schemeClr val="tx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lstStyle/>
                      <a:p>
                        <a:pPr eaLnBrk="1" hangingPunct="1"/>
                        <a:endParaRPr lang="zh-CN" altLang="en-US" sz="2400" dirty="0">
                          <a:latin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1005" name="新月形 48198"/>
                      <p:cNvSpPr/>
                      <p:nvPr/>
                    </p:nvSpPr>
                    <p:spPr>
                      <a:xfrm flipH="1">
                        <a:off x="0" y="408"/>
                        <a:ext cx="83" cy="204"/>
                      </a:xfrm>
                      <a:prstGeom prst="moon">
                        <a:avLst>
                          <a:gd name="adj" fmla="val 0"/>
                        </a:avLst>
                      </a:prstGeom>
                      <a:solidFill>
                        <a:srgbClr val="FFFFFF"/>
                      </a:solidFill>
                      <a:ln w="38100" cap="flat" cmpd="sng">
                        <a:solidFill>
                          <a:schemeClr val="tx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lstStyle/>
                      <a:p>
                        <a:pPr eaLnBrk="1" hangingPunct="1"/>
                        <a:endParaRPr lang="zh-CN" altLang="en-US" sz="2400" dirty="0">
                          <a:latin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41002" name="直接连接符 48199"/>
                    <p:cNvSpPr/>
                    <p:nvPr/>
                  </p:nvSpPr>
                  <p:spPr>
                    <a:xfrm>
                      <a:off x="1046" y="1361"/>
                      <a:ext cx="0" cy="168"/>
                    </a:xfrm>
                    <a:prstGeom prst="line">
                      <a:avLst/>
                    </a:prstGeom>
                    <a:ln w="381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0985" name="椭圆 48200"/>
                  <p:cNvSpPr/>
                  <p:nvPr/>
                </p:nvSpPr>
                <p:spPr>
                  <a:xfrm flipV="1">
                    <a:off x="1012" y="1961"/>
                    <a:ext cx="47" cy="61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pPr eaLnBrk="1" hangingPunct="1"/>
                    <a:endParaRPr lang="zh-CN" altLang="en-US" sz="2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0986" name="椭圆 48201"/>
                  <p:cNvSpPr/>
                  <p:nvPr/>
                </p:nvSpPr>
                <p:spPr>
                  <a:xfrm flipV="1">
                    <a:off x="1024" y="368"/>
                    <a:ext cx="47" cy="61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pPr eaLnBrk="1" hangingPunct="1"/>
                    <a:endParaRPr lang="zh-CN" altLang="en-US" sz="2400" dirty="0">
                      <a:latin typeface="Arial" panose="020B0604020202020204" pitchFamily="34" charset="0"/>
                    </a:endParaRPr>
                  </a:p>
                </p:txBody>
              </p:sp>
            </p:grpSp>
            <p:graphicFrame>
              <p:nvGraphicFramePr>
                <p:cNvPr id="40983" name="对象 48202"/>
                <p:cNvGraphicFramePr>
                  <a:graphicFrameLocks noChangeAspect="1"/>
                </p:cNvGraphicFramePr>
                <p:nvPr/>
              </p:nvGraphicFramePr>
              <p:xfrm>
                <a:off x="228" y="2743"/>
                <a:ext cx="419" cy="83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" name="" r:id="rId28" imgW="269240" imgH="539115" progId="">
                        <p:embed/>
                      </p:oleObj>
                    </mc:Choice>
                    <mc:Fallback>
                      <p:oleObj name="" r:id="rId28" imgW="269240" imgH="539115" progId="">
                        <p:embed/>
                        <p:pic>
                          <p:nvPicPr>
                            <p:cNvPr id="0" name="图片 3098"/>
                            <p:cNvPicPr/>
                            <p:nvPr/>
                          </p:nvPicPr>
                          <p:blipFill>
                            <a:blip r:embed="rId29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28" y="2743"/>
                              <a:ext cx="419" cy="839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aphicFrame>
          <p:nvGraphicFramePr>
            <p:cNvPr id="40977" name="对象 48203"/>
            <p:cNvGraphicFramePr>
              <a:graphicFrameLocks noChangeAspect="1"/>
            </p:cNvGraphicFramePr>
            <p:nvPr/>
          </p:nvGraphicFramePr>
          <p:xfrm>
            <a:off x="3177" y="1383"/>
            <a:ext cx="699" cy="9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" name="" r:id="rId30" imgW="448310" imgH="602615" progId="">
                    <p:embed/>
                  </p:oleObj>
                </mc:Choice>
                <mc:Fallback>
                  <p:oleObj name="" r:id="rId30" imgW="448310" imgH="602615" progId="">
                    <p:embed/>
                    <p:pic>
                      <p:nvPicPr>
                        <p:cNvPr id="0" name="图片 3095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3177" y="1383"/>
                          <a:ext cx="699" cy="9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978" name="对象 48204"/>
            <p:cNvGraphicFramePr>
              <a:graphicFrameLocks noChangeAspect="1"/>
            </p:cNvGraphicFramePr>
            <p:nvPr/>
          </p:nvGraphicFramePr>
          <p:xfrm>
            <a:off x="3177" y="3197"/>
            <a:ext cx="679" cy="9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" name="" r:id="rId32" imgW="435610" imgH="602615" progId="">
                    <p:embed/>
                  </p:oleObj>
                </mc:Choice>
                <mc:Fallback>
                  <p:oleObj name="" r:id="rId32" imgW="435610" imgH="602615" progId="">
                    <p:embed/>
                    <p:pic>
                      <p:nvPicPr>
                        <p:cNvPr id="0" name="图片 3101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3177" y="3197"/>
                          <a:ext cx="679" cy="9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969" name="组合 48205"/>
          <p:cNvGrpSpPr/>
          <p:nvPr/>
        </p:nvGrpSpPr>
        <p:grpSpPr>
          <a:xfrm>
            <a:off x="8740775" y="404813"/>
            <a:ext cx="511175" cy="657225"/>
            <a:chOff x="0" y="0"/>
            <a:chExt cx="804" cy="1034"/>
          </a:xfrm>
        </p:grpSpPr>
        <p:sp>
          <p:nvSpPr>
            <p:cNvPr id="40974" name="直接连接符 48206"/>
            <p:cNvSpPr/>
            <p:nvPr/>
          </p:nvSpPr>
          <p:spPr>
            <a:xfrm>
              <a:off x="0" y="164"/>
              <a:ext cx="0" cy="87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0975" name="对象 48207"/>
            <p:cNvGraphicFramePr>
              <a:graphicFrameLocks noChangeAspect="1"/>
            </p:cNvGraphicFramePr>
            <p:nvPr/>
          </p:nvGraphicFramePr>
          <p:xfrm>
            <a:off x="226" y="0"/>
            <a:ext cx="579" cy="9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" name="" r:id="rId34" imgW="372110" imgH="615315" progId="">
                    <p:embed/>
                  </p:oleObj>
                </mc:Choice>
                <mc:Fallback>
                  <p:oleObj name="" r:id="rId34" imgW="372110" imgH="615315" progId="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226" y="0"/>
                          <a:ext cx="579" cy="9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970" name="组合 48208"/>
          <p:cNvGrpSpPr/>
          <p:nvPr/>
        </p:nvGrpSpPr>
        <p:grpSpPr>
          <a:xfrm>
            <a:off x="7172325" y="692150"/>
            <a:ext cx="495300" cy="1657350"/>
            <a:chOff x="0" y="0"/>
            <a:chExt cx="782" cy="2610"/>
          </a:xfrm>
        </p:grpSpPr>
        <p:sp>
          <p:nvSpPr>
            <p:cNvPr id="40972" name="直接连接符 48209"/>
            <p:cNvSpPr/>
            <p:nvPr/>
          </p:nvSpPr>
          <p:spPr>
            <a:xfrm>
              <a:off x="0" y="0"/>
              <a:ext cx="0" cy="261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0973" name="对象 48210"/>
            <p:cNvGraphicFramePr>
              <a:graphicFrameLocks noChangeAspect="1"/>
            </p:cNvGraphicFramePr>
            <p:nvPr/>
          </p:nvGraphicFramePr>
          <p:xfrm>
            <a:off x="24" y="514"/>
            <a:ext cx="759" cy="9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" name="" r:id="rId36" imgW="487045" imgH="602615" progId="">
                    <p:embed/>
                  </p:oleObj>
                </mc:Choice>
                <mc:Fallback>
                  <p:oleObj name="" r:id="rId36" imgW="487045" imgH="602615" progId="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24" y="514"/>
                          <a:ext cx="759" cy="9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971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dirty="0"/>
            </a:fld>
            <a:endParaRPr lang="en-US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4" name="对象 49153"/>
          <p:cNvGraphicFramePr>
            <a:graphicFrameLocks noChangeAspect="1"/>
          </p:cNvGraphicFramePr>
          <p:nvPr/>
        </p:nvGraphicFramePr>
        <p:xfrm>
          <a:off x="1476375" y="1536700"/>
          <a:ext cx="6056313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405890" imgH="400050" progId="">
                  <p:embed/>
                </p:oleObj>
              </mc:Choice>
              <mc:Fallback>
                <p:oleObj name="" r:id="rId1" imgW="1405890" imgH="400050" progId="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76375" y="1536700"/>
                        <a:ext cx="6056313" cy="1435100"/>
                      </a:xfrm>
                      <a:prstGeom prst="rect">
                        <a:avLst/>
                      </a:prstGeom>
                      <a:noFill/>
                      <a:ln w="38100" cap="flat" cmpd="sng">
                        <a:solidFill>
                          <a:srgbClr val="FF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对象 49154"/>
          <p:cNvGraphicFramePr>
            <a:graphicFrameLocks noChangeAspect="1"/>
          </p:cNvGraphicFramePr>
          <p:nvPr/>
        </p:nvGraphicFramePr>
        <p:xfrm>
          <a:off x="566738" y="0"/>
          <a:ext cx="8145462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2362200" imgH="431800" progId="">
                  <p:embed/>
                </p:oleObj>
              </mc:Choice>
              <mc:Fallback>
                <p:oleObj name="" r:id="rId3" imgW="2362200" imgH="431800" progId="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6738" y="0"/>
                        <a:ext cx="8145462" cy="1362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49155"/>
          <p:cNvGrpSpPr/>
          <p:nvPr/>
        </p:nvGrpSpPr>
        <p:grpSpPr>
          <a:xfrm>
            <a:off x="292100" y="3200400"/>
            <a:ext cx="3417888" cy="3152775"/>
            <a:chOff x="0" y="0"/>
            <a:chExt cx="2153" cy="1986"/>
          </a:xfrm>
        </p:grpSpPr>
        <p:sp>
          <p:nvSpPr>
            <p:cNvPr id="41993" name="矩形 49156"/>
            <p:cNvSpPr/>
            <p:nvPr/>
          </p:nvSpPr>
          <p:spPr>
            <a:xfrm>
              <a:off x="716" y="0"/>
              <a:ext cx="290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0488" tIns="44450" rIns="90488" bIns="44450">
              <a:spAutoFit/>
            </a:bodyPr>
            <a:lstStyle/>
            <a:p>
              <a:pPr defTabSz="762000">
                <a:spcBef>
                  <a:spcPct val="50000"/>
                </a:spcBef>
              </a:pPr>
              <a:r>
                <a:rPr lang="en-US" altLang="zh-CN" sz="3200" i="1" dirty="0">
                  <a:latin typeface="Times New Roman" panose="02020603050405020304" pitchFamily="18" charset="0"/>
                </a:rPr>
                <a:t>i</a:t>
              </a:r>
              <a:endParaRPr lang="en-US" altLang="zh-CN" sz="3200" i="1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41994" name="组合 49157"/>
            <p:cNvGrpSpPr/>
            <p:nvPr/>
          </p:nvGrpSpPr>
          <p:grpSpPr>
            <a:xfrm>
              <a:off x="0" y="220"/>
              <a:ext cx="2153" cy="1766"/>
              <a:chOff x="0" y="0"/>
              <a:chExt cx="2153" cy="1766"/>
            </a:xfrm>
          </p:grpSpPr>
          <p:sp>
            <p:nvSpPr>
              <p:cNvPr id="41995" name="矩形 49158"/>
              <p:cNvSpPr/>
              <p:nvPr/>
            </p:nvSpPr>
            <p:spPr>
              <a:xfrm>
                <a:off x="0" y="717"/>
                <a:ext cx="290" cy="44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90488" tIns="44450" rIns="90488" bIns="44450">
                <a:spAutoFit/>
              </a:bodyPr>
              <a:lstStyle/>
              <a:p>
                <a:pPr defTabSz="762000">
                  <a:spcBef>
                    <a:spcPct val="50000"/>
                  </a:spcBef>
                </a:pPr>
                <a:r>
                  <a:rPr lang="en-US" altLang="zh-CN" sz="4000" i="1" dirty="0">
                    <a:latin typeface="Times New Roman" panose="02020603050405020304" pitchFamily="18" charset="0"/>
                  </a:rPr>
                  <a:t>u</a:t>
                </a:r>
                <a:endParaRPr lang="en-US" altLang="zh-CN" sz="4000" i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996" name="直接连接符 49159"/>
              <p:cNvSpPr/>
              <p:nvPr/>
            </p:nvSpPr>
            <p:spPr>
              <a:xfrm flipH="1">
                <a:off x="334" y="397"/>
                <a:ext cx="0" cy="1164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97" name="直接连接符 49160"/>
              <p:cNvSpPr/>
              <p:nvPr/>
            </p:nvSpPr>
            <p:spPr>
              <a:xfrm>
                <a:off x="414" y="0"/>
                <a:ext cx="27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98" name="直接连接符 49161"/>
              <p:cNvSpPr/>
              <p:nvPr/>
            </p:nvSpPr>
            <p:spPr>
              <a:xfrm>
                <a:off x="1174" y="269"/>
                <a:ext cx="0" cy="402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999" name="直接连接符 49162"/>
              <p:cNvSpPr/>
              <p:nvPr/>
            </p:nvSpPr>
            <p:spPr>
              <a:xfrm>
                <a:off x="1196" y="969"/>
                <a:ext cx="0" cy="355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00" name="直接连接符 49163"/>
              <p:cNvSpPr/>
              <p:nvPr/>
            </p:nvSpPr>
            <p:spPr>
              <a:xfrm>
                <a:off x="1028" y="119"/>
                <a:ext cx="0" cy="832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01" name="矩形 49164"/>
              <p:cNvSpPr/>
              <p:nvPr/>
            </p:nvSpPr>
            <p:spPr>
              <a:xfrm>
                <a:off x="984" y="356"/>
                <a:ext cx="99" cy="213"/>
              </a:xfrm>
              <a:prstGeom prst="rect">
                <a:avLst/>
              </a:prstGeom>
              <a:solidFill>
                <a:srgbClr val="FFFFFF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2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2002" name="直接连接符 49165"/>
              <p:cNvSpPr/>
              <p:nvPr/>
            </p:nvSpPr>
            <p:spPr>
              <a:xfrm flipH="1">
                <a:off x="336" y="131"/>
                <a:ext cx="704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03" name="直接连接符 49166"/>
              <p:cNvSpPr/>
              <p:nvPr/>
            </p:nvSpPr>
            <p:spPr>
              <a:xfrm flipH="1">
                <a:off x="325" y="1753"/>
                <a:ext cx="703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04" name="文本框 49167"/>
              <p:cNvSpPr txBox="1"/>
              <p:nvPr/>
            </p:nvSpPr>
            <p:spPr>
              <a:xfrm>
                <a:off x="710" y="352"/>
                <a:ext cx="244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defTabSz="762000"/>
                <a:r>
                  <a:rPr lang="en-US" altLang="zh-CN" sz="2400" b="1" i="1" dirty="0">
                    <a:latin typeface="Times New Roman" panose="02020603050405020304" pitchFamily="18" charset="0"/>
                  </a:rPr>
                  <a:t>R</a:t>
                </a:r>
                <a:endParaRPr lang="en-US" altLang="zh-CN" sz="2400" b="1" i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2005" name="文本框 49168"/>
              <p:cNvSpPr txBox="1"/>
              <p:nvPr/>
            </p:nvSpPr>
            <p:spPr>
              <a:xfrm>
                <a:off x="696" y="956"/>
                <a:ext cx="233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defTabSz="762000"/>
                <a:r>
                  <a:rPr lang="en-US" altLang="zh-CN" sz="2400" b="1" i="1" dirty="0">
                    <a:latin typeface="Times New Roman" panose="02020603050405020304" pitchFamily="18" charset="0"/>
                  </a:rPr>
                  <a:t>L</a:t>
                </a:r>
                <a:endParaRPr lang="en-US" altLang="zh-CN" sz="2400" b="1" i="1" dirty="0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2006" name="对象 49169"/>
              <p:cNvGraphicFramePr>
                <a:graphicFrameLocks noChangeAspect="1"/>
              </p:cNvGraphicFramePr>
              <p:nvPr/>
            </p:nvGraphicFramePr>
            <p:xfrm>
              <a:off x="1273" y="182"/>
              <a:ext cx="415" cy="5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" name="" r:id="rId5" imgW="199390" imgH="226060" progId="">
                      <p:embed/>
                    </p:oleObj>
                  </mc:Choice>
                  <mc:Fallback>
                    <p:oleObj name="" r:id="rId5" imgW="199390" imgH="226060" progId="">
                      <p:embed/>
                      <p:pic>
                        <p:nvPicPr>
                          <p:cNvPr id="0" name="图片 3103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273" y="182"/>
                            <a:ext cx="415" cy="587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007" name="对象 49170"/>
              <p:cNvGraphicFramePr>
                <a:graphicFrameLocks noChangeAspect="1"/>
              </p:cNvGraphicFramePr>
              <p:nvPr/>
            </p:nvGraphicFramePr>
            <p:xfrm>
              <a:off x="1303" y="900"/>
              <a:ext cx="384" cy="5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" name="" r:id="rId7" imgW="186055" imgH="226060" progId="">
                      <p:embed/>
                    </p:oleObj>
                  </mc:Choice>
                  <mc:Fallback>
                    <p:oleObj name="" r:id="rId7" imgW="186055" imgH="226060" progId="">
                      <p:embed/>
                      <p:pic>
                        <p:nvPicPr>
                          <p:cNvPr id="0" name="图片 3102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303" y="900"/>
                            <a:ext cx="384" cy="53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2008" name="组合 49171"/>
              <p:cNvGrpSpPr/>
              <p:nvPr/>
            </p:nvGrpSpPr>
            <p:grpSpPr>
              <a:xfrm>
                <a:off x="1017" y="936"/>
                <a:ext cx="96" cy="600"/>
                <a:chOff x="0" y="0"/>
                <a:chExt cx="95" cy="612"/>
              </a:xfrm>
            </p:grpSpPr>
            <p:sp>
              <p:nvSpPr>
                <p:cNvPr id="42019" name="新月形 49172"/>
                <p:cNvSpPr/>
                <p:nvPr/>
              </p:nvSpPr>
              <p:spPr>
                <a:xfrm flipH="1">
                  <a:off x="0" y="192"/>
                  <a:ext cx="83" cy="204"/>
                </a:xfrm>
                <a:prstGeom prst="moon">
                  <a:avLst>
                    <a:gd name="adj" fmla="val 0"/>
                  </a:avLst>
                </a:prstGeom>
                <a:solidFill>
                  <a:srgbClr val="FFFFFF"/>
                </a:solidFill>
                <a:ln w="38100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eaLnBrk="1" hangingPunct="1"/>
                  <a:endParaRPr lang="zh-CN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020" name="新月形 49173"/>
                <p:cNvSpPr/>
                <p:nvPr/>
              </p:nvSpPr>
              <p:spPr>
                <a:xfrm flipH="1">
                  <a:off x="12" y="0"/>
                  <a:ext cx="83" cy="204"/>
                </a:xfrm>
                <a:prstGeom prst="moon">
                  <a:avLst>
                    <a:gd name="adj" fmla="val 0"/>
                  </a:avLst>
                </a:prstGeom>
                <a:solidFill>
                  <a:srgbClr val="FFFFFF"/>
                </a:solidFill>
                <a:ln w="38100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eaLnBrk="1" hangingPunct="1"/>
                  <a:endParaRPr lang="zh-CN" altLang="en-US" sz="2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021" name="新月形 49174"/>
                <p:cNvSpPr/>
                <p:nvPr/>
              </p:nvSpPr>
              <p:spPr>
                <a:xfrm flipH="1">
                  <a:off x="0" y="408"/>
                  <a:ext cx="83" cy="204"/>
                </a:xfrm>
                <a:prstGeom prst="moon">
                  <a:avLst>
                    <a:gd name="adj" fmla="val 0"/>
                  </a:avLst>
                </a:prstGeom>
                <a:solidFill>
                  <a:srgbClr val="FFFFFF"/>
                </a:solidFill>
                <a:ln w="38100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eaLnBrk="1" hangingPunct="1"/>
                  <a:endParaRPr lang="zh-CN" altLang="en-US" sz="2400" dirty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42009" name="直接连接符 49175"/>
              <p:cNvSpPr/>
              <p:nvPr/>
            </p:nvSpPr>
            <p:spPr>
              <a:xfrm>
                <a:off x="1029" y="1512"/>
                <a:ext cx="0" cy="221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10" name="椭圆 49176"/>
              <p:cNvSpPr/>
              <p:nvPr/>
            </p:nvSpPr>
            <p:spPr>
              <a:xfrm flipV="1">
                <a:off x="995" y="1704"/>
                <a:ext cx="47" cy="62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 sz="2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2011" name="椭圆 49177"/>
              <p:cNvSpPr/>
              <p:nvPr/>
            </p:nvSpPr>
            <p:spPr>
              <a:xfrm flipV="1">
                <a:off x="1007" y="92"/>
                <a:ext cx="47" cy="62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/>
                <a:endParaRPr lang="zh-CN" altLang="en-US" sz="2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2012" name="直接连接符 49178"/>
              <p:cNvSpPr/>
              <p:nvPr/>
            </p:nvSpPr>
            <p:spPr>
              <a:xfrm>
                <a:off x="1041" y="122"/>
                <a:ext cx="838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13" name="直接连接符 49179"/>
              <p:cNvSpPr/>
              <p:nvPr/>
            </p:nvSpPr>
            <p:spPr>
              <a:xfrm>
                <a:off x="1017" y="1745"/>
                <a:ext cx="850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14" name="直接连接符 49180"/>
              <p:cNvSpPr/>
              <p:nvPr/>
            </p:nvSpPr>
            <p:spPr>
              <a:xfrm>
                <a:off x="1734" y="971"/>
                <a:ext cx="282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15" name="直接连接符 49181"/>
              <p:cNvSpPr/>
              <p:nvPr/>
            </p:nvSpPr>
            <p:spPr>
              <a:xfrm>
                <a:off x="1734" y="1062"/>
                <a:ext cx="282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16" name="直接连接符 49182"/>
              <p:cNvSpPr/>
              <p:nvPr/>
            </p:nvSpPr>
            <p:spPr>
              <a:xfrm flipV="1">
                <a:off x="1867" y="118"/>
                <a:ext cx="0" cy="854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17" name="直接连接符 49183"/>
              <p:cNvSpPr/>
              <p:nvPr/>
            </p:nvSpPr>
            <p:spPr>
              <a:xfrm>
                <a:off x="1867" y="1074"/>
                <a:ext cx="0" cy="683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018" name="文本框 49184"/>
              <p:cNvSpPr txBox="1"/>
              <p:nvPr/>
            </p:nvSpPr>
            <p:spPr>
              <a:xfrm>
                <a:off x="1866" y="530"/>
                <a:ext cx="287" cy="3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3200" b="1" i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C</a:t>
                </a:r>
                <a:endParaRPr lang="en-US" altLang="zh-CN" sz="3200" b="1" i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49186" name="文本框 49185"/>
          <p:cNvSpPr txBox="1"/>
          <p:nvPr/>
        </p:nvSpPr>
        <p:spPr>
          <a:xfrm>
            <a:off x="3943350" y="3295650"/>
            <a:ext cx="4800600" cy="955675"/>
          </a:xfrm>
          <a:prstGeom prst="rect">
            <a:avLst/>
          </a:prstGeom>
          <a:noFill/>
          <a:ln w="9525" cap="flat" cmpd="sng">
            <a:solidFill>
              <a:srgbClr val="FF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</a:rPr>
              <a:t>P=40W</a:t>
            </a:r>
            <a:r>
              <a:rPr lang="zh-CN" altLang="en-US" sz="2800" b="1" dirty="0">
                <a:latin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</a:rPr>
              <a:t>U=220V</a:t>
            </a:r>
            <a:r>
              <a:rPr lang="zh-CN" altLang="en-US" sz="2800" b="1" dirty="0">
                <a:latin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</a:rPr>
              <a:t>f=50Hz</a:t>
            </a:r>
            <a:r>
              <a:rPr lang="zh-CN" altLang="en-US" sz="2800" b="1" dirty="0">
                <a:latin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</a:rPr>
              <a:t>cos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zh-CN" sz="2800" b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=0.5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， </a:t>
            </a:r>
            <a:r>
              <a:rPr lang="en-US" altLang="zh-CN" sz="2800" b="1" dirty="0">
                <a:latin typeface="Times New Roman" panose="02020603050405020304" pitchFamily="18" charset="0"/>
              </a:rPr>
              <a:t>cos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=1</a:t>
            </a:r>
            <a:endParaRPr lang="en-US" altLang="zh-CN" sz="28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9187" name="文本框 49186"/>
          <p:cNvSpPr txBox="1"/>
          <p:nvPr/>
        </p:nvSpPr>
        <p:spPr>
          <a:xfrm>
            <a:off x="4019550" y="4514850"/>
            <a:ext cx="3028950" cy="528638"/>
          </a:xfrm>
          <a:prstGeom prst="rect">
            <a:avLst/>
          </a:prstGeom>
          <a:noFill/>
          <a:ln w="9525" cap="flat" cmpd="sng">
            <a:solidFill>
              <a:srgbClr val="FF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并联电容C=4.5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F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188" name="文本框 49187"/>
          <p:cNvSpPr txBox="1"/>
          <p:nvPr/>
        </p:nvSpPr>
        <p:spPr>
          <a:xfrm>
            <a:off x="4076700" y="5276850"/>
            <a:ext cx="3790950" cy="1169988"/>
          </a:xfrm>
          <a:prstGeom prst="rect">
            <a:avLst/>
          </a:prstGeom>
          <a:noFill/>
          <a:ln w="9525" cap="flat" cmpd="sng">
            <a:solidFill>
              <a:srgbClr val="FF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并联电容前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I=0.36A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并联电容后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I=0.18A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92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dirty="0"/>
            </a:fld>
            <a:endParaRPr lang="en-US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49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49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86" grpId="0" bldLvl="0" animBg="1"/>
      <p:bldP spid="49187" grpId="0" bldLvl="0" animBg="1"/>
      <p:bldP spid="49188" grpId="0" bldLvl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75" name="Text Box 19"/>
          <p:cNvSpPr txBox="1"/>
          <p:nvPr/>
        </p:nvSpPr>
        <p:spPr>
          <a:xfrm>
            <a:off x="539750" y="1697990"/>
            <a:ext cx="8281988" cy="1641475"/>
          </a:xfrm>
          <a:prstGeom prst="rect">
            <a:avLst/>
          </a:prstGeom>
          <a:noFill/>
          <a:ln w="12700">
            <a:noFill/>
          </a:ln>
        </p:spPr>
        <p:txBody>
          <a:bodyPr anchor="ctr" anchorCtr="0">
            <a:spAutoFit/>
          </a:bodyPr>
          <a:lstStyle/>
          <a:p>
            <a:pPr indent="666750" algn="just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单纯从提高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cos</a:t>
            </a:r>
            <a:r>
              <a:rPr lang="en-US" altLang="zh-CN" sz="2800" b="1" i="1" dirty="0">
                <a:latin typeface="Symbol" panose="05050102010706020507" pitchFamily="18" charset="2"/>
                <a:ea typeface="宋体" panose="02010600030101010101" pitchFamily="2" charset="-122"/>
              </a:rPr>
              <a:t>j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看是可以，但是负载上电压改变了。在电网与电网连接上有用这种方法的，一般用户采用并联电容。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6276" name="Text Box 20"/>
          <p:cNvSpPr txBox="1"/>
          <p:nvPr/>
        </p:nvSpPr>
        <p:spPr>
          <a:xfrm>
            <a:off x="539750" y="908685"/>
            <a:ext cx="641096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i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思考</a:t>
            </a:r>
            <a:r>
              <a:rPr lang="zh-CN" altLang="en-US" sz="3200" b="1" dirty="0">
                <a:latin typeface="等线" panose="02010600030101010101" pitchFamily="2" charset="-122"/>
                <a:ea typeface="等线" panose="02010600030101010101" pitchFamily="2" charset="-122"/>
              </a:rPr>
              <a:t>：能否用串联电容提高</a:t>
            </a:r>
            <a:r>
              <a:rPr lang="en-US" altLang="zh-CN" sz="3200" b="1" dirty="0">
                <a:latin typeface="等线" panose="02010600030101010101" pitchFamily="2" charset="-122"/>
                <a:ea typeface="等线" panose="02010600030101010101" pitchFamily="2" charset="-122"/>
              </a:rPr>
              <a:t>cos</a:t>
            </a:r>
            <a:r>
              <a:rPr lang="en-US" altLang="zh-CN" sz="3200" b="1" i="1" dirty="0">
                <a:latin typeface="Symbol" panose="05050102010706020507" pitchFamily="18" charset="2"/>
                <a:ea typeface="等线" panose="02010600030101010101" pitchFamily="2" charset="-122"/>
              </a:rPr>
              <a:t>j  </a:t>
            </a:r>
            <a:r>
              <a:rPr lang="en-US" altLang="zh-CN" sz="3200" b="1" dirty="0">
                <a:latin typeface="等线" panose="02010600030101010101" pitchFamily="2" charset="-122"/>
                <a:ea typeface="等线" panose="02010600030101010101" pitchFamily="2" charset="-122"/>
              </a:rPr>
              <a:t>? </a:t>
            </a:r>
            <a:endParaRPr lang="en-US" altLang="zh-CN" sz="32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6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9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75" grpId="0"/>
      <p:bldP spid="9627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0177"/>
          <p:cNvGrpSpPr/>
          <p:nvPr/>
        </p:nvGrpSpPr>
        <p:grpSpPr>
          <a:xfrm>
            <a:off x="6819900" y="5467350"/>
            <a:ext cx="1724025" cy="1087438"/>
            <a:chOff x="0" y="0"/>
            <a:chExt cx="1018" cy="601"/>
          </a:xfrm>
        </p:grpSpPr>
        <p:sp>
          <p:nvSpPr>
            <p:cNvPr id="43069" name="文本框 50178"/>
            <p:cNvSpPr txBox="1"/>
            <p:nvPr/>
          </p:nvSpPr>
          <p:spPr>
            <a:xfrm>
              <a:off x="0" y="0"/>
              <a:ext cx="1018" cy="2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</a:rPr>
                <a:t>呈电容性。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3070" name="对象 50179"/>
            <p:cNvGraphicFramePr>
              <a:graphicFrameLocks noChangeAspect="1"/>
            </p:cNvGraphicFramePr>
            <p:nvPr/>
          </p:nvGraphicFramePr>
          <p:xfrm>
            <a:off x="48" y="288"/>
            <a:ext cx="867" cy="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567690" imgH="206375" progId="">
                    <p:embed/>
                  </p:oleObj>
                </mc:Choice>
                <mc:Fallback>
                  <p:oleObj name="" r:id="rId1" imgW="567690" imgH="206375" progId="">
                    <p:embed/>
                    <p:pic>
                      <p:nvPicPr>
                        <p:cNvPr id="0" name="图片 310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8" y="288"/>
                          <a:ext cx="867" cy="3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组合 50180"/>
          <p:cNvGrpSpPr/>
          <p:nvPr/>
        </p:nvGrpSpPr>
        <p:grpSpPr>
          <a:xfrm>
            <a:off x="685800" y="2438400"/>
            <a:ext cx="1981200" cy="2611438"/>
            <a:chOff x="0" y="0"/>
            <a:chExt cx="1248" cy="1645"/>
          </a:xfrm>
        </p:grpSpPr>
        <p:graphicFrame>
          <p:nvGraphicFramePr>
            <p:cNvPr id="43058" name="对象 50181"/>
            <p:cNvGraphicFramePr>
              <a:graphicFrameLocks noChangeAspect="1"/>
            </p:cNvGraphicFramePr>
            <p:nvPr/>
          </p:nvGraphicFramePr>
          <p:xfrm>
            <a:off x="601" y="864"/>
            <a:ext cx="238" cy="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3" imgW="127635" imgH="267970" progId="">
                    <p:embed/>
                  </p:oleObj>
                </mc:Choice>
                <mc:Fallback>
                  <p:oleObj name="" r:id="rId3" imgW="127635" imgH="267970" progId="">
                    <p:embed/>
                    <p:pic>
                      <p:nvPicPr>
                        <p:cNvPr id="0" name="图片 310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01" y="864"/>
                          <a:ext cx="238" cy="2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59" name="直接连接符 50182"/>
            <p:cNvSpPr/>
            <p:nvPr/>
          </p:nvSpPr>
          <p:spPr>
            <a:xfrm flipV="1">
              <a:off x="524" y="909"/>
              <a:ext cx="0" cy="60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60" name="直接连接符 50183"/>
            <p:cNvSpPr/>
            <p:nvPr/>
          </p:nvSpPr>
          <p:spPr>
            <a:xfrm>
              <a:off x="48" y="276"/>
              <a:ext cx="536" cy="68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61" name="直接连接符 50184"/>
            <p:cNvSpPr/>
            <p:nvPr/>
          </p:nvSpPr>
          <p:spPr>
            <a:xfrm>
              <a:off x="48" y="842"/>
              <a:ext cx="536" cy="13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62" name="直接连接符 50185"/>
            <p:cNvSpPr/>
            <p:nvPr/>
          </p:nvSpPr>
          <p:spPr>
            <a:xfrm>
              <a:off x="0" y="842"/>
              <a:ext cx="1055" cy="0"/>
            </a:xfrm>
            <a:prstGeom prst="line">
              <a:avLst/>
            </a:prstGeom>
            <a:ln w="5715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63" name="直接连接符 50186"/>
            <p:cNvSpPr/>
            <p:nvPr/>
          </p:nvSpPr>
          <p:spPr>
            <a:xfrm>
              <a:off x="0" y="842"/>
              <a:ext cx="535" cy="687"/>
            </a:xfrm>
            <a:prstGeom prst="line">
              <a:avLst/>
            </a:prstGeom>
            <a:ln w="57150" cap="flat" cmpd="sng">
              <a:solidFill>
                <a:srgbClr val="0066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3064" name="对象 50187"/>
            <p:cNvGraphicFramePr>
              <a:graphicFrameLocks noChangeAspect="1"/>
            </p:cNvGraphicFramePr>
            <p:nvPr/>
          </p:nvGraphicFramePr>
          <p:xfrm>
            <a:off x="931" y="498"/>
            <a:ext cx="317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5" imgW="165735" imgH="281305" progId="">
                    <p:embed/>
                  </p:oleObj>
                </mc:Choice>
                <mc:Fallback>
                  <p:oleObj name="" r:id="rId5" imgW="165735" imgH="281305" progId="">
                    <p:embed/>
                    <p:pic>
                      <p:nvPicPr>
                        <p:cNvPr id="0" name="图片 311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31" y="498"/>
                          <a:ext cx="317" cy="31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65" name="对象 50188"/>
            <p:cNvGraphicFramePr>
              <a:graphicFrameLocks noChangeAspect="1"/>
            </p:cNvGraphicFramePr>
            <p:nvPr/>
          </p:nvGraphicFramePr>
          <p:xfrm>
            <a:off x="576" y="1248"/>
            <a:ext cx="315" cy="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7" imgW="242570" imgH="281305" progId="">
                    <p:embed/>
                  </p:oleObj>
                </mc:Choice>
                <mc:Fallback>
                  <p:oleObj name="" r:id="rId7" imgW="242570" imgH="281305" progId="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76" y="1248"/>
                          <a:ext cx="315" cy="3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3066" name="组合 50189"/>
            <p:cNvGrpSpPr/>
            <p:nvPr/>
          </p:nvGrpSpPr>
          <p:grpSpPr>
            <a:xfrm>
              <a:off x="23" y="0"/>
              <a:ext cx="316" cy="842"/>
              <a:chOff x="0" y="0"/>
              <a:chExt cx="316" cy="842"/>
            </a:xfrm>
          </p:grpSpPr>
          <p:sp>
            <p:nvSpPr>
              <p:cNvPr id="43067" name="直接连接符 50190"/>
              <p:cNvSpPr/>
              <p:nvPr/>
            </p:nvSpPr>
            <p:spPr>
              <a:xfrm flipV="1">
                <a:off x="0" y="240"/>
                <a:ext cx="0" cy="602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aphicFrame>
            <p:nvGraphicFramePr>
              <p:cNvPr id="43068" name="对象 50191"/>
              <p:cNvGraphicFramePr>
                <a:graphicFrameLocks noChangeAspect="1"/>
              </p:cNvGraphicFramePr>
              <p:nvPr/>
            </p:nvGraphicFramePr>
            <p:xfrm>
              <a:off x="73" y="0"/>
              <a:ext cx="243" cy="4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" name="" r:id="rId9" imgW="191770" imgH="281305" progId="">
                      <p:embed/>
                    </p:oleObj>
                  </mc:Choice>
                  <mc:Fallback>
                    <p:oleObj name="" r:id="rId9" imgW="191770" imgH="281305" progId="">
                      <p:embed/>
                      <p:pic>
                        <p:nvPicPr>
                          <p:cNvPr id="0" name="图片 3105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73" y="0"/>
                            <a:ext cx="243" cy="41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8" name="组合 50192"/>
          <p:cNvGrpSpPr/>
          <p:nvPr/>
        </p:nvGrpSpPr>
        <p:grpSpPr>
          <a:xfrm>
            <a:off x="800100" y="5503863"/>
            <a:ext cx="1455738" cy="1104900"/>
            <a:chOff x="0" y="0"/>
            <a:chExt cx="917" cy="696"/>
          </a:xfrm>
        </p:grpSpPr>
        <p:sp>
          <p:nvSpPr>
            <p:cNvPr id="43056" name="文本框 50193"/>
            <p:cNvSpPr txBox="1"/>
            <p:nvPr/>
          </p:nvSpPr>
          <p:spPr>
            <a:xfrm>
              <a:off x="0" y="0"/>
              <a:ext cx="87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</a:rPr>
                <a:t>呈电感性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3057" name="对象 50194"/>
            <p:cNvGraphicFramePr>
              <a:graphicFrameLocks noChangeAspect="1"/>
            </p:cNvGraphicFramePr>
            <p:nvPr/>
          </p:nvGraphicFramePr>
          <p:xfrm>
            <a:off x="24" y="319"/>
            <a:ext cx="893" cy="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1" imgW="567690" imgH="206375" progId="">
                    <p:embed/>
                  </p:oleObj>
                </mc:Choice>
                <mc:Fallback>
                  <p:oleObj name="" r:id="rId11" imgW="567690" imgH="206375" progId="">
                    <p:embed/>
                    <p:pic>
                      <p:nvPicPr>
                        <p:cNvPr id="0" name="图片 310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4" y="319"/>
                          <a:ext cx="893" cy="3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组合 50195"/>
          <p:cNvGrpSpPr/>
          <p:nvPr/>
        </p:nvGrpSpPr>
        <p:grpSpPr>
          <a:xfrm>
            <a:off x="1600200" y="2362200"/>
            <a:ext cx="1143000" cy="693738"/>
            <a:chOff x="0" y="0"/>
            <a:chExt cx="720" cy="437"/>
          </a:xfrm>
        </p:grpSpPr>
        <p:sp>
          <p:nvSpPr>
            <p:cNvPr id="43054" name="椭圆形标注 50196"/>
            <p:cNvSpPr/>
            <p:nvPr/>
          </p:nvSpPr>
          <p:spPr>
            <a:xfrm>
              <a:off x="0" y="0"/>
              <a:ext cx="720" cy="421"/>
            </a:xfrm>
            <a:prstGeom prst="wedgeEllipseCallout">
              <a:avLst>
                <a:gd name="adj1" fmla="val -75745"/>
                <a:gd name="adj2" fmla="val 167824"/>
              </a:avLst>
            </a:prstGeom>
            <a:solidFill>
              <a:schemeClr val="bg1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 eaLnBrk="1" hangingPunct="1"/>
              <a:endParaRPr lang="zh-CN" altLang="zh-CN" sz="2400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3055" name="对象 50197"/>
            <p:cNvGraphicFramePr>
              <a:graphicFrameLocks noChangeAspect="1"/>
            </p:cNvGraphicFramePr>
            <p:nvPr/>
          </p:nvGraphicFramePr>
          <p:xfrm>
            <a:off x="28" y="26"/>
            <a:ext cx="608" cy="4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12" imgW="379730" imgH="209550" progId="">
                    <p:embed/>
                  </p:oleObj>
                </mc:Choice>
                <mc:Fallback>
                  <p:oleObj name="" r:id="rId12" imgW="379730" imgH="209550" progId="">
                    <p:embed/>
                    <p:pic>
                      <p:nvPicPr>
                        <p:cNvPr id="0" name="图片 3108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28" y="26"/>
                          <a:ext cx="608" cy="4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" name="组合 50198"/>
          <p:cNvGrpSpPr/>
          <p:nvPr/>
        </p:nvGrpSpPr>
        <p:grpSpPr>
          <a:xfrm>
            <a:off x="3448050" y="2438400"/>
            <a:ext cx="2138363" cy="2701925"/>
            <a:chOff x="0" y="0"/>
            <a:chExt cx="1347" cy="1702"/>
          </a:xfrm>
        </p:grpSpPr>
        <p:sp>
          <p:nvSpPr>
            <p:cNvPr id="43044" name="直接连接符 50199"/>
            <p:cNvSpPr/>
            <p:nvPr/>
          </p:nvSpPr>
          <p:spPr>
            <a:xfrm>
              <a:off x="264" y="864"/>
              <a:ext cx="1033" cy="1"/>
            </a:xfrm>
            <a:prstGeom prst="line">
              <a:avLst/>
            </a:prstGeom>
            <a:ln w="5715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45" name="直接连接符 50200"/>
            <p:cNvSpPr/>
            <p:nvPr/>
          </p:nvSpPr>
          <p:spPr>
            <a:xfrm>
              <a:off x="264" y="864"/>
              <a:ext cx="528" cy="707"/>
            </a:xfrm>
            <a:prstGeom prst="line">
              <a:avLst/>
            </a:prstGeom>
            <a:ln w="57150" cap="flat" cmpd="sng">
              <a:solidFill>
                <a:srgbClr val="0066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3046" name="对象 50201"/>
            <p:cNvGraphicFramePr>
              <a:graphicFrameLocks noChangeAspect="1"/>
            </p:cNvGraphicFramePr>
            <p:nvPr/>
          </p:nvGraphicFramePr>
          <p:xfrm>
            <a:off x="1056" y="528"/>
            <a:ext cx="291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14" imgW="165735" imgH="281305" progId="">
                    <p:embed/>
                  </p:oleObj>
                </mc:Choice>
                <mc:Fallback>
                  <p:oleObj name="" r:id="rId14" imgW="165735" imgH="281305" progId="">
                    <p:embed/>
                    <p:pic>
                      <p:nvPicPr>
                        <p:cNvPr id="0" name="图片 3120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056" y="528"/>
                          <a:ext cx="291" cy="2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47" name="对象 50202"/>
            <p:cNvGraphicFramePr>
              <a:graphicFrameLocks noChangeAspect="1"/>
            </p:cNvGraphicFramePr>
            <p:nvPr/>
          </p:nvGraphicFramePr>
          <p:xfrm>
            <a:off x="816" y="864"/>
            <a:ext cx="236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" name="" r:id="rId16" imgW="127635" imgH="267970" progId="">
                    <p:embed/>
                  </p:oleObj>
                </mc:Choice>
                <mc:Fallback>
                  <p:oleObj name="" r:id="rId16" imgW="127635" imgH="267970" progId="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816" y="864"/>
                          <a:ext cx="236" cy="2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48" name="直接连接符 50203"/>
            <p:cNvSpPr/>
            <p:nvPr/>
          </p:nvSpPr>
          <p:spPr>
            <a:xfrm flipV="1">
              <a:off x="792" y="864"/>
              <a:ext cx="0" cy="68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49" name="直接连接符 50204"/>
            <p:cNvSpPr/>
            <p:nvPr/>
          </p:nvSpPr>
          <p:spPr>
            <a:xfrm flipV="1">
              <a:off x="288" y="192"/>
              <a:ext cx="0" cy="689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50" name="直接连接符 50205"/>
            <p:cNvSpPr/>
            <p:nvPr/>
          </p:nvSpPr>
          <p:spPr>
            <a:xfrm>
              <a:off x="288" y="175"/>
              <a:ext cx="528" cy="70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51" name="直接连接符 50206"/>
            <p:cNvSpPr/>
            <p:nvPr/>
          </p:nvSpPr>
          <p:spPr>
            <a:xfrm>
              <a:off x="288" y="864"/>
              <a:ext cx="528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3052" name="对象 50207"/>
            <p:cNvGraphicFramePr>
              <a:graphicFrameLocks noChangeAspect="1"/>
            </p:cNvGraphicFramePr>
            <p:nvPr/>
          </p:nvGraphicFramePr>
          <p:xfrm>
            <a:off x="0" y="0"/>
            <a:ext cx="243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" name="" r:id="rId18" imgW="191770" imgH="281305" progId="">
                    <p:embed/>
                  </p:oleObj>
                </mc:Choice>
                <mc:Fallback>
                  <p:oleObj name="" r:id="rId18" imgW="191770" imgH="281305" progId="">
                    <p:embed/>
                    <p:pic>
                      <p:nvPicPr>
                        <p:cNvPr id="0" name="图片 3118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243" cy="4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53" name="对象 50208"/>
            <p:cNvGraphicFramePr>
              <a:graphicFrameLocks noChangeAspect="1"/>
            </p:cNvGraphicFramePr>
            <p:nvPr/>
          </p:nvGraphicFramePr>
          <p:xfrm>
            <a:off x="816" y="1344"/>
            <a:ext cx="430" cy="3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" name="" r:id="rId20" imgW="242570" imgH="281305" progId="">
                    <p:embed/>
                  </p:oleObj>
                </mc:Choice>
                <mc:Fallback>
                  <p:oleObj name="" r:id="rId20" imgW="242570" imgH="281305" progId="">
                    <p:embed/>
                    <p:pic>
                      <p:nvPicPr>
                        <p:cNvPr id="0" name="图片 3117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816" y="1344"/>
                          <a:ext cx="430" cy="35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组合 50209"/>
          <p:cNvGrpSpPr/>
          <p:nvPr/>
        </p:nvGrpSpPr>
        <p:grpSpPr>
          <a:xfrm>
            <a:off x="4705350" y="2324100"/>
            <a:ext cx="1238250" cy="742950"/>
            <a:chOff x="0" y="0"/>
            <a:chExt cx="864" cy="528"/>
          </a:xfrm>
        </p:grpSpPr>
        <p:sp>
          <p:nvSpPr>
            <p:cNvPr id="43042" name="椭圆形标注 50210"/>
            <p:cNvSpPr/>
            <p:nvPr/>
          </p:nvSpPr>
          <p:spPr>
            <a:xfrm>
              <a:off x="0" y="0"/>
              <a:ext cx="864" cy="480"/>
            </a:xfrm>
            <a:prstGeom prst="wedgeEllipseCallout">
              <a:avLst>
                <a:gd name="adj1" fmla="val -72685"/>
                <a:gd name="adj2" fmla="val 143125"/>
              </a:avLst>
            </a:prstGeom>
            <a:solidFill>
              <a:schemeClr val="bg1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 eaLnBrk="1" hangingPunct="1"/>
              <a:endParaRPr lang="zh-CN" altLang="zh-CN" sz="2400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3043" name="对象 50211"/>
            <p:cNvGraphicFramePr>
              <a:graphicFrameLocks noChangeAspect="1"/>
            </p:cNvGraphicFramePr>
            <p:nvPr/>
          </p:nvGraphicFramePr>
          <p:xfrm>
            <a:off x="96" y="38"/>
            <a:ext cx="624" cy="4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" name="" r:id="rId22" imgW="379730" imgH="209550" progId="">
                    <p:embed/>
                  </p:oleObj>
                </mc:Choice>
                <mc:Fallback>
                  <p:oleObj name="" r:id="rId22" imgW="379730" imgH="209550" progId="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96" y="38"/>
                          <a:ext cx="624" cy="4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组合 50212"/>
          <p:cNvGrpSpPr/>
          <p:nvPr/>
        </p:nvGrpSpPr>
        <p:grpSpPr>
          <a:xfrm>
            <a:off x="6400800" y="2514600"/>
            <a:ext cx="2114550" cy="2397125"/>
            <a:chOff x="0" y="0"/>
            <a:chExt cx="1332" cy="1510"/>
          </a:xfrm>
        </p:grpSpPr>
        <p:graphicFrame>
          <p:nvGraphicFramePr>
            <p:cNvPr id="43031" name="对象 50213"/>
            <p:cNvGraphicFramePr>
              <a:graphicFrameLocks noChangeAspect="1"/>
            </p:cNvGraphicFramePr>
            <p:nvPr/>
          </p:nvGraphicFramePr>
          <p:xfrm>
            <a:off x="0" y="0"/>
            <a:ext cx="243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" name="" r:id="rId24" imgW="191770" imgH="281305" progId="">
                    <p:embed/>
                  </p:oleObj>
                </mc:Choice>
                <mc:Fallback>
                  <p:oleObj name="" r:id="rId24" imgW="191770" imgH="281305" progId="">
                    <p:embed/>
                    <p:pic>
                      <p:nvPicPr>
                        <p:cNvPr id="0" name="图片 3115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243" cy="4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32" name="直接连接符 50214"/>
            <p:cNvSpPr/>
            <p:nvPr/>
          </p:nvSpPr>
          <p:spPr>
            <a:xfrm>
              <a:off x="276" y="809"/>
              <a:ext cx="944" cy="0"/>
            </a:xfrm>
            <a:prstGeom prst="line">
              <a:avLst/>
            </a:prstGeom>
            <a:ln w="5715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3" name="直接连接符 50215"/>
            <p:cNvSpPr/>
            <p:nvPr/>
          </p:nvSpPr>
          <p:spPr>
            <a:xfrm>
              <a:off x="276" y="809"/>
              <a:ext cx="521" cy="601"/>
            </a:xfrm>
            <a:prstGeom prst="line">
              <a:avLst/>
            </a:prstGeom>
            <a:ln w="57150" cap="flat" cmpd="sng">
              <a:solidFill>
                <a:srgbClr val="0066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3034" name="对象 50216"/>
            <p:cNvGraphicFramePr>
              <a:graphicFrameLocks noChangeAspect="1"/>
            </p:cNvGraphicFramePr>
            <p:nvPr/>
          </p:nvGraphicFramePr>
          <p:xfrm>
            <a:off x="997" y="468"/>
            <a:ext cx="335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" name="" r:id="rId26" imgW="165735" imgH="281305" progId="">
                    <p:embed/>
                  </p:oleObj>
                </mc:Choice>
                <mc:Fallback>
                  <p:oleObj name="" r:id="rId26" imgW="165735" imgH="281305" progId="">
                    <p:embed/>
                    <p:pic>
                      <p:nvPicPr>
                        <p:cNvPr id="0" name="图片 3111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997" y="468"/>
                          <a:ext cx="335" cy="2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35" name="对象 50217"/>
            <p:cNvGraphicFramePr>
              <a:graphicFrameLocks noChangeAspect="1"/>
            </p:cNvGraphicFramePr>
            <p:nvPr/>
          </p:nvGraphicFramePr>
          <p:xfrm>
            <a:off x="708" y="324"/>
            <a:ext cx="308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" name="" r:id="rId28" imgW="127635" imgH="267970" progId="">
                    <p:embed/>
                  </p:oleObj>
                </mc:Choice>
                <mc:Fallback>
                  <p:oleObj name="" r:id="rId28" imgW="127635" imgH="267970" progId="">
                    <p:embed/>
                    <p:pic>
                      <p:nvPicPr>
                        <p:cNvPr id="0" name="图片 3119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708" y="324"/>
                          <a:ext cx="308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36" name="对象 50218"/>
            <p:cNvGraphicFramePr>
              <a:graphicFrameLocks noChangeAspect="1"/>
            </p:cNvGraphicFramePr>
            <p:nvPr/>
          </p:nvGraphicFramePr>
          <p:xfrm>
            <a:off x="448" y="809"/>
            <a:ext cx="308" cy="2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" name="" r:id="rId30" imgW="148590" imgH="175895" progId="">
                    <p:embed/>
                  </p:oleObj>
                </mc:Choice>
                <mc:Fallback>
                  <p:oleObj name="" r:id="rId30" imgW="148590" imgH="175895" progId="">
                    <p:embed/>
                    <p:pic>
                      <p:nvPicPr>
                        <p:cNvPr id="0" name="图片 3113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448" y="809"/>
                          <a:ext cx="308" cy="25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37" name="直接连接符 50219"/>
            <p:cNvSpPr/>
            <p:nvPr/>
          </p:nvSpPr>
          <p:spPr>
            <a:xfrm flipV="1">
              <a:off x="299" y="48"/>
              <a:ext cx="0" cy="761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8" name="直接连接符 50220"/>
            <p:cNvSpPr/>
            <p:nvPr/>
          </p:nvSpPr>
          <p:spPr>
            <a:xfrm flipV="1">
              <a:off x="760" y="633"/>
              <a:ext cx="0" cy="76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9" name="直接连接符 50221"/>
            <p:cNvSpPr/>
            <p:nvPr/>
          </p:nvSpPr>
          <p:spPr>
            <a:xfrm>
              <a:off x="299" y="107"/>
              <a:ext cx="521" cy="60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40" name="直接连接符 50222"/>
            <p:cNvSpPr/>
            <p:nvPr/>
          </p:nvSpPr>
          <p:spPr>
            <a:xfrm flipV="1">
              <a:off x="299" y="692"/>
              <a:ext cx="521" cy="117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43041" name="对象 50223"/>
            <p:cNvGraphicFramePr>
              <a:graphicFrameLocks noChangeAspect="1"/>
            </p:cNvGraphicFramePr>
            <p:nvPr/>
          </p:nvGraphicFramePr>
          <p:xfrm>
            <a:off x="804" y="1152"/>
            <a:ext cx="430" cy="3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" name="" r:id="rId32" imgW="242570" imgH="281305" progId="">
                    <p:embed/>
                  </p:oleObj>
                </mc:Choice>
                <mc:Fallback>
                  <p:oleObj name="" r:id="rId32" imgW="242570" imgH="281305" progId="">
                    <p:embed/>
                    <p:pic>
                      <p:nvPicPr>
                        <p:cNvPr id="0" name="图片 3121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804" y="1152"/>
                          <a:ext cx="430" cy="35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3017" name="组合 50224"/>
          <p:cNvGrpSpPr/>
          <p:nvPr/>
        </p:nvGrpSpPr>
        <p:grpSpPr>
          <a:xfrm>
            <a:off x="179388" y="0"/>
            <a:ext cx="2403475" cy="723900"/>
            <a:chOff x="0" y="0"/>
            <a:chExt cx="1514" cy="456"/>
          </a:xfrm>
        </p:grpSpPr>
        <p:grpSp>
          <p:nvGrpSpPr>
            <p:cNvPr id="43027" name="组合 50225"/>
            <p:cNvGrpSpPr/>
            <p:nvPr/>
          </p:nvGrpSpPr>
          <p:grpSpPr>
            <a:xfrm>
              <a:off x="0" y="0"/>
              <a:ext cx="1514" cy="456"/>
              <a:chOff x="0" y="0"/>
              <a:chExt cx="1514" cy="456"/>
            </a:xfrm>
          </p:grpSpPr>
          <p:sp>
            <p:nvSpPr>
              <p:cNvPr id="43029" name="矩形 50226"/>
              <p:cNvSpPr/>
              <p:nvPr/>
            </p:nvSpPr>
            <p:spPr>
              <a:xfrm>
                <a:off x="0" y="0"/>
                <a:ext cx="1462" cy="456"/>
              </a:xfrm>
              <a:prstGeom prst="rect">
                <a:avLst/>
              </a:prstGeom>
              <a:solidFill>
                <a:srgbClr val="FFFFCC"/>
              </a:solidFill>
              <a:ln w="9525" cap="flat" cmpd="sng">
                <a:solidFill>
                  <a:srgbClr val="0099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2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3030" name="矩形 50227"/>
              <p:cNvSpPr/>
              <p:nvPr/>
            </p:nvSpPr>
            <p:spPr>
              <a:xfrm>
                <a:off x="433" y="46"/>
                <a:ext cx="1081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FF0033"/>
                    </a:solidFill>
                    <a:latin typeface="Times New Roman" panose="02020603050405020304" pitchFamily="18" charset="0"/>
                  </a:rPr>
                  <a:t>问题与讨论</a:t>
                </a:r>
                <a:endParaRPr lang="zh-CN" altLang="en-US" sz="2400" dirty="0">
                  <a:solidFill>
                    <a:srgbClr val="FF0033"/>
                  </a:solidFill>
                  <a:latin typeface="Times New Roman" panose="02020603050405020304" pitchFamily="18" charset="0"/>
                </a:endParaRPr>
              </a:p>
            </p:txBody>
          </p:sp>
        </p:grpSp>
        <p:graphicFrame>
          <p:nvGraphicFramePr>
            <p:cNvPr id="43028" name="对象 50228"/>
            <p:cNvGraphicFramePr/>
            <p:nvPr/>
          </p:nvGraphicFramePr>
          <p:xfrm>
            <a:off x="0" y="82"/>
            <a:ext cx="457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" name="" r:id="rId34" imgW="3660775" imgH="3204845" progId="">
                    <p:embed/>
                  </p:oleObj>
                </mc:Choice>
                <mc:Fallback>
                  <p:oleObj name="" r:id="rId34" imgW="3660775" imgH="3204845" progId="">
                    <p:embed/>
                    <p:pic>
                      <p:nvPicPr>
                        <p:cNvPr id="0" name="图片 3112"/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0" y="82"/>
                          <a:ext cx="457" cy="2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0230" name="文本框 50229"/>
          <p:cNvSpPr txBox="1"/>
          <p:nvPr/>
        </p:nvSpPr>
        <p:spPr>
          <a:xfrm>
            <a:off x="887413" y="906463"/>
            <a:ext cx="8047037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   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功率因数补偿到什么程度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？理论上可以补偿成以下三种情况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:</a:t>
            </a:r>
            <a:endParaRPr lang="en-US" altLang="zh-CN" sz="32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231" name="文本框 50230"/>
          <p:cNvSpPr txBox="1"/>
          <p:nvPr/>
        </p:nvSpPr>
        <p:spPr>
          <a:xfrm>
            <a:off x="2647950" y="0"/>
            <a:ext cx="3840163" cy="6397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功率因素补偿问题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grpSp>
        <p:nvGrpSpPr>
          <p:cNvPr id="26" name="组合 50231"/>
          <p:cNvGrpSpPr/>
          <p:nvPr/>
        </p:nvGrpSpPr>
        <p:grpSpPr>
          <a:xfrm>
            <a:off x="4057650" y="5465763"/>
            <a:ext cx="1447800" cy="1163637"/>
            <a:chOff x="0" y="0"/>
            <a:chExt cx="912" cy="733"/>
          </a:xfrm>
        </p:grpSpPr>
        <p:graphicFrame>
          <p:nvGraphicFramePr>
            <p:cNvPr id="43025" name="对象 50232"/>
            <p:cNvGraphicFramePr>
              <a:graphicFrameLocks noChangeAspect="1"/>
            </p:cNvGraphicFramePr>
            <p:nvPr/>
          </p:nvGraphicFramePr>
          <p:xfrm>
            <a:off x="48" y="361"/>
            <a:ext cx="864" cy="3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" name="" r:id="rId36" imgW="567690" imgH="206375" progId="">
                    <p:embed/>
                  </p:oleObj>
                </mc:Choice>
                <mc:Fallback>
                  <p:oleObj name="" r:id="rId36" imgW="567690" imgH="206375" progId="">
                    <p:embed/>
                    <p:pic>
                      <p:nvPicPr>
                        <p:cNvPr id="0" name="图片 3122"/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48" y="361"/>
                          <a:ext cx="864" cy="3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26" name="文本框 50233"/>
            <p:cNvSpPr txBox="1"/>
            <p:nvPr/>
          </p:nvSpPr>
          <p:spPr>
            <a:xfrm>
              <a:off x="0" y="0"/>
              <a:ext cx="8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</a:rPr>
                <a:t>呈电阻性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8" name="组合 50234"/>
          <p:cNvGrpSpPr/>
          <p:nvPr/>
        </p:nvGrpSpPr>
        <p:grpSpPr>
          <a:xfrm>
            <a:off x="7505700" y="2171700"/>
            <a:ext cx="1085850" cy="720725"/>
            <a:chOff x="0" y="0"/>
            <a:chExt cx="684" cy="454"/>
          </a:xfrm>
        </p:grpSpPr>
        <p:sp>
          <p:nvSpPr>
            <p:cNvPr id="43023" name="椭圆形标注 50235"/>
            <p:cNvSpPr/>
            <p:nvPr/>
          </p:nvSpPr>
          <p:spPr>
            <a:xfrm>
              <a:off x="0" y="0"/>
              <a:ext cx="684" cy="454"/>
            </a:xfrm>
            <a:prstGeom prst="wedgeEllipseCallout">
              <a:avLst>
                <a:gd name="adj1" fmla="val -75745"/>
                <a:gd name="adj2" fmla="val 167824"/>
              </a:avLst>
            </a:prstGeom>
            <a:solidFill>
              <a:schemeClr val="bg1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algn="ctr" eaLnBrk="1" hangingPunct="1"/>
              <a:endParaRPr lang="zh-CN" altLang="zh-CN" sz="2400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3024" name="对象 50236"/>
            <p:cNvGraphicFramePr>
              <a:graphicFrameLocks noChangeAspect="1"/>
            </p:cNvGraphicFramePr>
            <p:nvPr/>
          </p:nvGraphicFramePr>
          <p:xfrm>
            <a:off x="62" y="50"/>
            <a:ext cx="522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" name="" r:id="rId38" imgW="379730" imgH="209550" progId="">
                    <p:embed/>
                  </p:oleObj>
                </mc:Choice>
                <mc:Fallback>
                  <p:oleObj name="" r:id="rId38" imgW="379730" imgH="209550" progId="">
                    <p:embed/>
                    <p:pic>
                      <p:nvPicPr>
                        <p:cNvPr id="0" name="图片 3126"/>
                        <p:cNvPicPr/>
                        <p:nvPr/>
                      </p:nvPicPr>
                      <p:blipFill>
                        <a:blip r:embed="rId39"/>
                        <a:stretch>
                          <a:fillRect/>
                        </a:stretch>
                      </p:blipFill>
                      <p:spPr>
                        <a:xfrm>
                          <a:off x="62" y="50"/>
                          <a:ext cx="522" cy="3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3022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dirty="0"/>
            </a:fld>
            <a:endParaRPr lang="en-US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0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30" grpId="0" build="p"/>
      <p:bldP spid="50231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矩形 18433"/>
          <p:cNvSpPr/>
          <p:nvPr/>
        </p:nvSpPr>
        <p:spPr>
          <a:xfrm>
            <a:off x="228600" y="685800"/>
            <a:ext cx="2286000" cy="2286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800" b="1">
                <a:solidFill>
                  <a:srgbClr val="CC0000"/>
                </a:solidFill>
              </a:rPr>
              <a:t>例</a:t>
            </a:r>
            <a:endParaRPr lang="en-US" altLang="zh-CN" sz="3200" b="1">
              <a:solidFill>
                <a:srgbClr val="CC0000"/>
              </a:solidFill>
            </a:endParaRPr>
          </a:p>
        </p:txBody>
      </p:sp>
      <p:grpSp>
        <p:nvGrpSpPr>
          <p:cNvPr id="18435" name="组合 18434"/>
          <p:cNvGrpSpPr/>
          <p:nvPr/>
        </p:nvGrpSpPr>
        <p:grpSpPr>
          <a:xfrm>
            <a:off x="304800" y="3505200"/>
            <a:ext cx="2290763" cy="549275"/>
            <a:chOff x="192" y="2208"/>
            <a:chExt cx="1443" cy="346"/>
          </a:xfrm>
        </p:grpSpPr>
        <p:sp>
          <p:nvSpPr>
            <p:cNvPr id="18436" name="文本框 18435"/>
            <p:cNvSpPr txBox="1"/>
            <p:nvPr/>
          </p:nvSpPr>
          <p:spPr>
            <a:xfrm>
              <a:off x="192" y="2208"/>
              <a:ext cx="69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b="1" dirty="0">
                  <a:latin typeface="Times New Roman" panose="02020603050405020304" pitchFamily="18" charset="0"/>
                </a:rPr>
                <a:t>解：</a:t>
              </a:r>
              <a:endPara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437" name="文本框 18436"/>
            <p:cNvSpPr txBox="1"/>
            <p:nvPr/>
          </p:nvSpPr>
          <p:spPr>
            <a:xfrm>
              <a:off x="657" y="2227"/>
              <a:ext cx="97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en-US" altLang="zh-CN" sz="2800" b="1">
                  <a:latin typeface="Times New Roman" panose="02020603050405020304" pitchFamily="18" charset="0"/>
                </a:rPr>
                <a:t>(1)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8439" name="组合 18438"/>
          <p:cNvGrpSpPr/>
          <p:nvPr/>
        </p:nvGrpSpPr>
        <p:grpSpPr>
          <a:xfrm>
            <a:off x="228600" y="356553"/>
            <a:ext cx="8915400" cy="2960687"/>
            <a:chOff x="144" y="315"/>
            <a:chExt cx="5472" cy="1865"/>
          </a:xfrm>
        </p:grpSpPr>
        <p:sp>
          <p:nvSpPr>
            <p:cNvPr id="18440" name="文本框 18439"/>
            <p:cNvSpPr txBox="1"/>
            <p:nvPr/>
          </p:nvSpPr>
          <p:spPr>
            <a:xfrm>
              <a:off x="144" y="1584"/>
              <a:ext cx="4896" cy="5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/>
              <a:r>
                <a:rPr lang="zh-CN" altLang="en-US" sz="2800" b="1">
                  <a:solidFill>
                    <a:srgbClr val="000099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>
                  <a:solidFill>
                    <a:srgbClr val="000099"/>
                  </a:solidFill>
                  <a:latin typeface="Times New Roman" panose="02020603050405020304" pitchFamily="18" charset="0"/>
                </a:rPr>
                <a:t>2</a:t>
              </a:r>
              <a:r>
                <a:rPr lang="zh-CN" altLang="en-US" sz="2800" b="1">
                  <a:solidFill>
                    <a:srgbClr val="000099"/>
                  </a:solidFill>
                  <a:latin typeface="Times New Roman" panose="02020603050405020304" pitchFamily="18" charset="0"/>
                </a:rPr>
                <a:t>）</a:t>
              </a:r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如将          从</a:t>
              </a:r>
              <a:r>
                <a:rPr lang="en-US" altLang="zh-CN" sz="2800" b="1">
                  <a:solidFill>
                    <a:srgbClr val="000099"/>
                  </a:solidFill>
                  <a:latin typeface="Times New Roman" panose="02020603050405020304" pitchFamily="18" charset="0"/>
                </a:rPr>
                <a:t>0.95</a:t>
              </a:r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提高到</a:t>
              </a:r>
              <a:r>
                <a:rPr lang="en-US" altLang="zh-CN" sz="2800" b="1">
                  <a:solidFill>
                    <a:srgbClr val="000099"/>
                  </a:solidFill>
                  <a:latin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，试问还需并多</a:t>
              </a:r>
              <a:endParaRPr lang="zh-CN" altLang="en-US" sz="2800" b="1" dirty="0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  <a:p>
              <a:pPr eaLnBrk="0" hangingPunct="0"/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          大的电容</a:t>
              </a:r>
              <a:r>
                <a:rPr lang="en-US" altLang="zh-CN" sz="2800" b="1" i="1">
                  <a:solidFill>
                    <a:srgbClr val="000099"/>
                  </a:solidFill>
                  <a:latin typeface="Times New Roman" panose="02020603050405020304" pitchFamily="18" charset="0"/>
                </a:rPr>
                <a:t>C</a:t>
              </a:r>
              <a:r>
                <a:rPr lang="zh-CN" altLang="en-US" sz="2800" b="1">
                  <a:solidFill>
                    <a:srgbClr val="000099"/>
                  </a:solidFill>
                  <a:latin typeface="Times New Roman" panose="02020603050405020304" pitchFamily="18" charset="0"/>
                </a:rPr>
                <a:t>。</a:t>
              </a:r>
              <a:endParaRPr lang="zh-CN" altLang="en-US" sz="2800" b="1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441" name="文本框 18440"/>
            <p:cNvSpPr txBox="1"/>
            <p:nvPr/>
          </p:nvSpPr>
          <p:spPr>
            <a:xfrm>
              <a:off x="144" y="960"/>
              <a:ext cx="4944" cy="5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/>
              <a:r>
                <a:rPr lang="zh-CN" altLang="en-US" sz="2800" b="1">
                  <a:solidFill>
                    <a:srgbClr val="000099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>
                  <a:solidFill>
                    <a:srgbClr val="000099"/>
                  </a:solidFill>
                  <a:latin typeface="Times New Roman" panose="02020603050405020304" pitchFamily="18" charset="0"/>
                </a:rPr>
                <a:t>1</a:t>
              </a:r>
              <a:r>
                <a:rPr lang="zh-CN" altLang="en-US" sz="2800" b="1">
                  <a:solidFill>
                    <a:srgbClr val="000099"/>
                  </a:solidFill>
                  <a:latin typeface="Times New Roman" panose="02020603050405020304" pitchFamily="18" charset="0"/>
                </a:rPr>
                <a:t>）</a:t>
              </a:r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如将功率因数提高到                       </a:t>
              </a:r>
              <a:r>
                <a:rPr lang="en-US" altLang="zh-CN" sz="2800" b="1">
                  <a:solidFill>
                    <a:srgbClr val="000099"/>
                  </a:solidFill>
                  <a:latin typeface="Times New Roman" panose="02020603050405020304" pitchFamily="18" charset="0"/>
                </a:rPr>
                <a:t>,</a:t>
              </a:r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需要</a:t>
              </a:r>
              <a:endParaRPr lang="zh-CN" altLang="en-US" sz="2800" b="1" dirty="0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  <a:p>
              <a:pPr eaLnBrk="0" hangingPunct="0"/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          并多大的电容</a:t>
              </a:r>
              <a:r>
                <a:rPr lang="en-US" altLang="zh-CN" sz="2800" b="1" i="1">
                  <a:solidFill>
                    <a:srgbClr val="000099"/>
                  </a:solidFill>
                  <a:latin typeface="Times New Roman" panose="02020603050405020304" pitchFamily="18" charset="0"/>
                </a:rPr>
                <a:t>C</a:t>
              </a:r>
              <a:r>
                <a:rPr lang="en-US" altLang="zh-CN" sz="2800" b="1">
                  <a:solidFill>
                    <a:srgbClr val="000099"/>
                  </a:solidFill>
                  <a:latin typeface="Times New Roman" panose="02020603050405020304" pitchFamily="18" charset="0"/>
                </a:rPr>
                <a:t>,</a:t>
              </a:r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求并</a:t>
              </a:r>
              <a:r>
                <a:rPr lang="en-US" altLang="zh-CN" sz="2800" b="1" i="1">
                  <a:solidFill>
                    <a:srgbClr val="000099"/>
                  </a:solidFill>
                  <a:latin typeface="Times New Roman" panose="02020603050405020304" pitchFamily="18" charset="0"/>
                </a:rPr>
                <a:t>C</a:t>
              </a:r>
              <a:r>
                <a:rPr lang="zh-CN" altLang="en-US" sz="2800" b="1" dirty="0">
                  <a:solidFill>
                    <a:srgbClr val="000099"/>
                  </a:solidFill>
                  <a:latin typeface="Times New Roman" panose="02020603050405020304" pitchFamily="18" charset="0"/>
                </a:rPr>
                <a:t>前后的线路的总电流。</a:t>
              </a:r>
              <a:endParaRPr lang="zh-CN" altLang="en-US" sz="2800" b="1">
                <a:solidFill>
                  <a:srgbClr val="0000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442" name="文本框 18441"/>
            <p:cNvSpPr txBox="1"/>
            <p:nvPr/>
          </p:nvSpPr>
          <p:spPr>
            <a:xfrm>
              <a:off x="576" y="355"/>
              <a:ext cx="5040" cy="5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/>
              <a:r>
                <a:rPr lang="zh-CN" altLang="en-US" sz="2800" b="1" dirty="0">
                  <a:latin typeface="Times New Roman" panose="02020603050405020304" pitchFamily="18" charset="0"/>
                </a:rPr>
                <a:t>一感性负载</a:t>
              </a:r>
              <a:r>
                <a:rPr lang="en-US" altLang="zh-CN" sz="2800" b="1">
                  <a:latin typeface="Times New Roman" panose="02020603050405020304" pitchFamily="18" charset="0"/>
                </a:rPr>
                <a:t>,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其功率</a:t>
              </a:r>
              <a:r>
                <a:rPr lang="en-US" altLang="zh-CN" sz="2800" b="1" i="1">
                  <a:latin typeface="Times New Roman" panose="02020603050405020304" pitchFamily="18" charset="0"/>
                </a:rPr>
                <a:t>P</a:t>
              </a:r>
              <a:r>
                <a:rPr lang="en-US" altLang="zh-CN" sz="2800" b="1">
                  <a:latin typeface="Times New Roman" panose="02020603050405020304" pitchFamily="18" charset="0"/>
                </a:rPr>
                <a:t>=10kW,                      </a:t>
              </a:r>
              <a:r>
                <a:rPr lang="zh-CN" altLang="en-US" sz="2800" b="1">
                  <a:latin typeface="Times New Roman" panose="02020603050405020304" pitchFamily="18" charset="0"/>
                </a:rPr>
                <a:t>，</a:t>
              </a:r>
              <a:endParaRPr lang="zh-CN" altLang="en-US" sz="2800" b="1">
                <a:latin typeface="Times New Roman" panose="02020603050405020304" pitchFamily="18" charset="0"/>
              </a:endParaRPr>
            </a:p>
            <a:p>
              <a:pPr eaLnBrk="0" hangingPunct="0"/>
              <a:r>
                <a:rPr lang="zh-CN" altLang="en-US" sz="2800" b="1" dirty="0">
                  <a:latin typeface="Times New Roman" panose="02020603050405020304" pitchFamily="18" charset="0"/>
                </a:rPr>
                <a:t>接在电压</a:t>
              </a:r>
              <a:r>
                <a:rPr lang="en-US" altLang="zh-CN" sz="2800" b="1" i="1">
                  <a:latin typeface="Times New Roman" panose="02020603050405020304" pitchFamily="18" charset="0"/>
                </a:rPr>
                <a:t>U</a:t>
              </a:r>
              <a:r>
                <a:rPr lang="en-US" altLang="zh-CN" sz="2800" b="1">
                  <a:latin typeface="Times New Roman" panose="02020603050405020304" pitchFamily="18" charset="0"/>
                </a:rPr>
                <a:t>=220V ,  ƒ=50Hz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的电源上</a:t>
              </a:r>
              <a:r>
                <a:rPr lang="zh-CN" altLang="zh-CN" sz="2800" b="1" dirty="0">
                  <a:latin typeface="Times New Roman" panose="02020603050405020304" pitchFamily="18" charset="0"/>
                </a:rPr>
                <a:t>。</a:t>
              </a:r>
              <a:endParaRPr lang="zh-CN" altLang="zh-CN" sz="28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8443" name="对象 18442"/>
            <p:cNvGraphicFramePr/>
            <p:nvPr/>
          </p:nvGraphicFramePr>
          <p:xfrm>
            <a:off x="3435" y="315"/>
            <a:ext cx="1190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9" name="" r:id="rId1" imgW="723900" imgH="228600" progId="Equation.DSMT4">
                    <p:embed/>
                  </p:oleObj>
                </mc:Choice>
                <mc:Fallback>
                  <p:oleObj name="" r:id="rId1" imgW="723900" imgH="228600" progId="Equation.DSMT4">
                    <p:embed/>
                    <p:pic>
                      <p:nvPicPr>
                        <p:cNvPr id="0" name="图片 311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435" y="315"/>
                          <a:ext cx="1190" cy="37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4" name="对象 18443"/>
            <p:cNvGraphicFramePr/>
            <p:nvPr/>
          </p:nvGraphicFramePr>
          <p:xfrm>
            <a:off x="2784" y="960"/>
            <a:ext cx="1270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3" name="" r:id="rId3" imgW="774065" imgH="203200" progId="Equation.3">
                    <p:embed/>
                  </p:oleObj>
                </mc:Choice>
                <mc:Fallback>
                  <p:oleObj name="" r:id="rId3" imgW="774065" imgH="203200" progId="Equation.3">
                    <p:embed/>
                    <p:pic>
                      <p:nvPicPr>
                        <p:cNvPr id="0" name="图片 312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784" y="960"/>
                          <a:ext cx="1270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5" name="对象 18444"/>
            <p:cNvGraphicFramePr/>
            <p:nvPr/>
          </p:nvGraphicFramePr>
          <p:xfrm>
            <a:off x="1200" y="1632"/>
            <a:ext cx="58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0" name="" r:id="rId5" imgW="354965" imgH="165100" progId="Equation.3">
                    <p:embed/>
                  </p:oleObj>
                </mc:Choice>
                <mc:Fallback>
                  <p:oleObj name="" r:id="rId5" imgW="354965" imgH="165100" progId="Equation.3">
                    <p:embed/>
                    <p:pic>
                      <p:nvPicPr>
                        <p:cNvPr id="0" name="图片 3119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200" y="1632"/>
                          <a:ext cx="582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446" name="对象 18445"/>
          <p:cNvGraphicFramePr/>
          <p:nvPr/>
        </p:nvGraphicFramePr>
        <p:xfrm>
          <a:off x="1771650" y="3276600"/>
          <a:ext cx="50196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7" imgW="1599565" imgH="431800" progId="Equation.DSMT4">
                  <p:embed/>
                </p:oleObj>
              </mc:Choice>
              <mc:Fallback>
                <p:oleObj name="" r:id="rId7" imgW="1599565" imgH="431800" progId="Equation.DSMT4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71650" y="3276600"/>
                        <a:ext cx="5019675" cy="1143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447" name="组合 18446"/>
          <p:cNvGrpSpPr/>
          <p:nvPr/>
        </p:nvGrpSpPr>
        <p:grpSpPr>
          <a:xfrm>
            <a:off x="1185863" y="4157663"/>
            <a:ext cx="3971925" cy="1143000"/>
            <a:chOff x="1755" y="2640"/>
            <a:chExt cx="2502" cy="720"/>
          </a:xfrm>
        </p:grpSpPr>
        <p:graphicFrame>
          <p:nvGraphicFramePr>
            <p:cNvPr id="18448" name="对象 18447"/>
            <p:cNvGraphicFramePr/>
            <p:nvPr/>
          </p:nvGraphicFramePr>
          <p:xfrm>
            <a:off x="1755" y="2667"/>
            <a:ext cx="1190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4" name="" r:id="rId9" imgW="723900" imgH="228600" progId="Equation.DSMT4">
                    <p:embed/>
                  </p:oleObj>
                </mc:Choice>
                <mc:Fallback>
                  <p:oleObj name="" r:id="rId9" imgW="723900" imgH="228600" progId="Equation.DSMT4">
                    <p:embed/>
                    <p:pic>
                      <p:nvPicPr>
                        <p:cNvPr id="0" name="图片 312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755" y="2667"/>
                          <a:ext cx="1190" cy="37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49" name="文本框 18448"/>
            <p:cNvSpPr txBox="1"/>
            <p:nvPr/>
          </p:nvSpPr>
          <p:spPr>
            <a:xfrm>
              <a:off x="2976" y="2688"/>
              <a:ext cx="33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即</a:t>
              </a:r>
              <a:endParaRPr lang="zh-CN" altLang="en-US" sz="2800" b="1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8450" name="对象 18449"/>
            <p:cNvGraphicFramePr/>
            <p:nvPr/>
          </p:nvGraphicFramePr>
          <p:xfrm>
            <a:off x="3320" y="2640"/>
            <a:ext cx="872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1" name="" r:id="rId11" imgW="533400" imgH="228600" progId="Equation.DSMT4">
                    <p:embed/>
                  </p:oleObj>
                </mc:Choice>
                <mc:Fallback>
                  <p:oleObj name="" r:id="rId11" imgW="533400" imgH="228600" progId="Equation.DSMT4">
                    <p:embed/>
                    <p:pic>
                      <p:nvPicPr>
                        <p:cNvPr id="0" name="图片 312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320" y="2640"/>
                          <a:ext cx="872" cy="3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51" name="对象 18450"/>
            <p:cNvGraphicFramePr/>
            <p:nvPr/>
          </p:nvGraphicFramePr>
          <p:xfrm>
            <a:off x="1776" y="3024"/>
            <a:ext cx="1271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2" name="" r:id="rId13" imgW="774065" imgH="203200" progId="Equation.3">
                    <p:embed/>
                  </p:oleObj>
                </mc:Choice>
                <mc:Fallback>
                  <p:oleObj name="" r:id="rId13" imgW="774065" imgH="203200" progId="Equation.3">
                    <p:embed/>
                    <p:pic>
                      <p:nvPicPr>
                        <p:cNvPr id="0" name="图片 3121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776" y="3024"/>
                          <a:ext cx="1271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52" name="文本框 18451"/>
            <p:cNvSpPr txBox="1"/>
            <p:nvPr/>
          </p:nvSpPr>
          <p:spPr>
            <a:xfrm>
              <a:off x="3024" y="3024"/>
              <a:ext cx="33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即</a:t>
              </a:r>
              <a:endParaRPr lang="zh-CN" altLang="en-US" sz="2800" b="1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8453" name="对象 18452"/>
            <p:cNvGraphicFramePr/>
            <p:nvPr/>
          </p:nvGraphicFramePr>
          <p:xfrm>
            <a:off x="3446" y="2997"/>
            <a:ext cx="811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5" name="" r:id="rId15" imgW="494665" imgH="203200" progId="Equation.3">
                    <p:embed/>
                  </p:oleObj>
                </mc:Choice>
                <mc:Fallback>
                  <p:oleObj name="" r:id="rId15" imgW="494665" imgH="203200" progId="Equation.3">
                    <p:embed/>
                    <p:pic>
                      <p:nvPicPr>
                        <p:cNvPr id="0" name="图片 3114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3446" y="2997"/>
                          <a:ext cx="811" cy="3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8454" name="对象 18453"/>
          <p:cNvGraphicFramePr/>
          <p:nvPr/>
        </p:nvGraphicFramePr>
        <p:xfrm>
          <a:off x="7596188" y="4005263"/>
          <a:ext cx="129540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7" imgW="1139190" imgH="941070" progId="MS_ClipArt_Gallery.5">
                  <p:embed/>
                </p:oleObj>
              </mc:Choice>
              <mc:Fallback>
                <p:oleObj name="" r:id="rId17" imgW="1139190" imgH="941070" progId="MS_ClipArt_Gallery.5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596188" y="4005263"/>
                        <a:ext cx="1295400" cy="1069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7360" y="5516880"/>
            <a:ext cx="7912735" cy="96075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文本框 19457"/>
          <p:cNvSpPr txBox="1"/>
          <p:nvPr/>
        </p:nvSpPr>
        <p:spPr>
          <a:xfrm>
            <a:off x="609600" y="457200"/>
            <a:ext cx="4267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spcBef>
                <a:spcPct val="50000"/>
              </a:spcBef>
            </a:pPr>
            <a:r>
              <a:rPr lang="zh-CN" altLang="en-US" sz="2800" b="1" dirty="0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求并</a:t>
            </a:r>
            <a:r>
              <a:rPr lang="en-US" altLang="zh-CN" sz="2800" b="1" i="1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C</a:t>
            </a:r>
            <a:r>
              <a:rPr lang="zh-CN" altLang="en-US" sz="2800" b="1" dirty="0">
                <a:solidFill>
                  <a:srgbClr val="CC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前后的线路总电流</a:t>
            </a:r>
            <a:endParaRPr lang="zh-CN" altLang="en-US" sz="2800" b="1">
              <a:solidFill>
                <a:srgbClr val="CC00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grpSp>
        <p:nvGrpSpPr>
          <p:cNvPr id="19459" name="组合 19458"/>
          <p:cNvGrpSpPr/>
          <p:nvPr/>
        </p:nvGrpSpPr>
        <p:grpSpPr>
          <a:xfrm>
            <a:off x="762000" y="838200"/>
            <a:ext cx="7262813" cy="1238250"/>
            <a:chOff x="480" y="528"/>
            <a:chExt cx="4575" cy="780"/>
          </a:xfrm>
        </p:grpSpPr>
        <p:sp>
          <p:nvSpPr>
            <p:cNvPr id="19460" name="文本框 19459"/>
            <p:cNvSpPr txBox="1"/>
            <p:nvPr/>
          </p:nvSpPr>
          <p:spPr>
            <a:xfrm>
              <a:off x="480" y="720"/>
              <a:ext cx="96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CC0000"/>
                  </a:solidFill>
                  <a:latin typeface="Times New Roman" panose="02020603050405020304" pitchFamily="18" charset="0"/>
                </a:rPr>
                <a:t>并</a:t>
              </a:r>
              <a:r>
                <a:rPr lang="en-US" altLang="zh-CN" sz="2800" b="1" i="1">
                  <a:solidFill>
                    <a:srgbClr val="CC0000"/>
                  </a:solidFill>
                  <a:latin typeface="Times New Roman" panose="02020603050405020304" pitchFamily="18" charset="0"/>
                </a:rPr>
                <a:t>C</a:t>
              </a:r>
              <a:r>
                <a:rPr lang="zh-CN" altLang="en-US" sz="2800" b="1">
                  <a:solidFill>
                    <a:srgbClr val="CC0000"/>
                  </a:solidFill>
                  <a:latin typeface="Times New Roman" panose="02020603050405020304" pitchFamily="18" charset="0"/>
                </a:rPr>
                <a:t>前</a:t>
              </a:r>
              <a:r>
                <a:rPr lang="en-US" altLang="zh-CN" sz="2800" b="1">
                  <a:solidFill>
                    <a:srgbClr val="CC0000"/>
                  </a:solidFill>
                  <a:latin typeface="Times New Roman" panose="02020603050405020304" pitchFamily="18" charset="0"/>
                </a:rPr>
                <a:t>:</a:t>
              </a:r>
              <a:endParaRPr lang="en-US" altLang="zh-CN" sz="2800" b="1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9461" name="对象 19460"/>
            <p:cNvGraphicFramePr/>
            <p:nvPr/>
          </p:nvGraphicFramePr>
          <p:xfrm>
            <a:off x="1261" y="528"/>
            <a:ext cx="3794" cy="7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7" name="" r:id="rId1" imgW="2222500" imgH="457200" progId="Equation.3">
                    <p:embed/>
                  </p:oleObj>
                </mc:Choice>
                <mc:Fallback>
                  <p:oleObj name="" r:id="rId1" imgW="2222500" imgH="457200" progId="Equation.3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261" y="528"/>
                          <a:ext cx="3794" cy="7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63" name="文本框 19462"/>
          <p:cNvSpPr txBox="1"/>
          <p:nvPr/>
        </p:nvSpPr>
        <p:spPr>
          <a:xfrm>
            <a:off x="685800" y="5181600"/>
            <a:ext cx="8001000" cy="1031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110000"/>
              </a:lnSpc>
            </a:pPr>
            <a:r>
              <a:rPr lang="zh-CN" altLang="en-US" sz="2800" b="1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可见 </a:t>
            </a:r>
            <a:r>
              <a:rPr lang="en-US" altLang="zh-CN" sz="2800" b="1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</a:rPr>
              <a:t>: cos </a:t>
            </a:r>
            <a:r>
              <a:rPr lang="en-US" altLang="zh-CN" sz="2800" b="1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sym typeface="Symbol" panose="05050102010706020507" pitchFamily="18" charset="2"/>
              </a:rPr>
              <a:t>1</a:t>
            </a:r>
            <a:r>
              <a:rPr lang="zh-CN" altLang="en-US" sz="2800" b="1" dirty="0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sym typeface="Symbol" panose="05050102010706020507" pitchFamily="18" charset="2"/>
              </a:rPr>
              <a:t>时再继续提高，则所需电容值很大（不经济），所以一般不必提高到</a:t>
            </a:r>
            <a:r>
              <a:rPr lang="en-US" altLang="zh-CN" sz="2800" b="1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zh-CN" altLang="en-US" sz="2800" b="1">
                <a:solidFill>
                  <a:srgbClr val="000099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sym typeface="Symbol" panose="05050102010706020507" pitchFamily="18" charset="2"/>
              </a:rPr>
              <a:t>。</a:t>
            </a:r>
            <a:endParaRPr lang="zh-CN" altLang="en-US" sz="2800" b="1">
              <a:solidFill>
                <a:srgbClr val="000099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grpSp>
        <p:nvGrpSpPr>
          <p:cNvPr id="19464" name="组合 19463"/>
          <p:cNvGrpSpPr/>
          <p:nvPr/>
        </p:nvGrpSpPr>
        <p:grpSpPr>
          <a:xfrm>
            <a:off x="762000" y="1981200"/>
            <a:ext cx="7375525" cy="1273175"/>
            <a:chOff x="480" y="1248"/>
            <a:chExt cx="4646" cy="802"/>
          </a:xfrm>
        </p:grpSpPr>
        <p:graphicFrame>
          <p:nvGraphicFramePr>
            <p:cNvPr id="19465" name="对象 19464"/>
            <p:cNvGraphicFramePr/>
            <p:nvPr/>
          </p:nvGraphicFramePr>
          <p:xfrm>
            <a:off x="1247" y="1248"/>
            <a:ext cx="3879" cy="8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0" name="" r:id="rId3" imgW="2273300" imgH="469900" progId="Equation.3">
                    <p:embed/>
                  </p:oleObj>
                </mc:Choice>
                <mc:Fallback>
                  <p:oleObj name="" r:id="rId3" imgW="2273300" imgH="469900" progId="Equation.3">
                    <p:embed/>
                    <p:pic>
                      <p:nvPicPr>
                        <p:cNvPr id="0" name="图片 312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247" y="1248"/>
                          <a:ext cx="3879" cy="80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6" name="矩形 19465"/>
            <p:cNvSpPr/>
            <p:nvPr/>
          </p:nvSpPr>
          <p:spPr>
            <a:xfrm>
              <a:off x="480" y="1481"/>
              <a:ext cx="79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b="1">
                  <a:solidFill>
                    <a:srgbClr val="CC0000"/>
                  </a:solidFill>
                  <a:latin typeface="Times New Roman" panose="02020603050405020304" pitchFamily="18" charset="0"/>
                </a:rPr>
                <a:t>并</a:t>
              </a:r>
              <a:r>
                <a:rPr lang="en-US" altLang="zh-CN" sz="2800" b="1" i="1">
                  <a:solidFill>
                    <a:srgbClr val="CC0000"/>
                  </a:solidFill>
                  <a:latin typeface="Times New Roman" panose="02020603050405020304" pitchFamily="18" charset="0"/>
                </a:rPr>
                <a:t>C</a:t>
              </a:r>
              <a:r>
                <a:rPr lang="zh-CN" altLang="en-US" sz="2800" b="1">
                  <a:solidFill>
                    <a:srgbClr val="CC0000"/>
                  </a:solidFill>
                  <a:latin typeface="Times New Roman" panose="02020603050405020304" pitchFamily="18" charset="0"/>
                </a:rPr>
                <a:t>后</a:t>
              </a:r>
              <a:r>
                <a:rPr lang="en-US" altLang="zh-CN" sz="2800" b="1">
                  <a:solidFill>
                    <a:srgbClr val="CC0000"/>
                  </a:solidFill>
                  <a:latin typeface="Times New Roman" panose="02020603050405020304" pitchFamily="18" charset="0"/>
                </a:rPr>
                <a:t>:</a:t>
              </a:r>
              <a:endParaRPr lang="en-US" altLang="zh-CN" sz="2800" b="1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9467" name="组合 19466"/>
          <p:cNvGrpSpPr/>
          <p:nvPr/>
        </p:nvGrpSpPr>
        <p:grpSpPr>
          <a:xfrm>
            <a:off x="533400" y="3276600"/>
            <a:ext cx="7239000" cy="595313"/>
            <a:chOff x="336" y="2064"/>
            <a:chExt cx="4560" cy="375"/>
          </a:xfrm>
        </p:grpSpPr>
        <p:sp>
          <p:nvSpPr>
            <p:cNvPr id="19468" name="文本框 19467"/>
            <p:cNvSpPr txBox="1"/>
            <p:nvPr/>
          </p:nvSpPr>
          <p:spPr>
            <a:xfrm>
              <a:off x="336" y="2064"/>
              <a:ext cx="86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en-US" altLang="zh-CN" sz="2800" b="1">
                  <a:latin typeface="Times New Roman" panose="02020603050405020304" pitchFamily="18" charset="0"/>
                </a:rPr>
                <a:t>(2)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19469" name="文本框 19468"/>
            <p:cNvSpPr txBox="1"/>
            <p:nvPr/>
          </p:nvSpPr>
          <p:spPr>
            <a:xfrm>
              <a:off x="1248" y="2112"/>
              <a:ext cx="364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0" hangingPunct="0">
                <a:spcBef>
                  <a:spcPct val="50000"/>
                </a:spcBef>
              </a:pPr>
              <a:r>
                <a:rPr lang="zh-CN" altLang="en-US" sz="2800" b="1">
                  <a:latin typeface="Times New Roman" panose="02020603050405020304" pitchFamily="18" charset="0"/>
                </a:rPr>
                <a:t>从</a:t>
              </a:r>
              <a:r>
                <a:rPr lang="en-US" altLang="zh-CN" sz="2800" b="1">
                  <a:latin typeface="Times New Roman" panose="02020603050405020304" pitchFamily="18" charset="0"/>
                </a:rPr>
                <a:t>0.95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提高到</a:t>
              </a:r>
              <a:r>
                <a:rPr lang="en-US" altLang="zh-CN" sz="2800" b="1">
                  <a:latin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时所需增加的电容值</a:t>
              </a: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9470" name="对象 19469"/>
            <p:cNvGraphicFramePr/>
            <p:nvPr/>
          </p:nvGraphicFramePr>
          <p:xfrm>
            <a:off x="720" y="2160"/>
            <a:ext cx="582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9" name="" r:id="rId5" imgW="354965" imgH="165100" progId="Equation.3">
                    <p:embed/>
                  </p:oleObj>
                </mc:Choice>
                <mc:Fallback>
                  <p:oleObj name="" r:id="rId5" imgW="354965" imgH="165100" progId="Equation.3">
                    <p:embed/>
                    <p:pic>
                      <p:nvPicPr>
                        <p:cNvPr id="0" name="图片 312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20" y="2160"/>
                          <a:ext cx="582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9471" name="内容占位符 19470"/>
          <p:cNvGraphicFramePr>
            <a:graphicFrameLocks noGrp="1"/>
          </p:cNvGraphicFramePr>
          <p:nvPr>
            <p:ph idx="4294967295"/>
          </p:nvPr>
        </p:nvGraphicFramePr>
        <p:xfrm>
          <a:off x="8004175" y="5916613"/>
          <a:ext cx="1139825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7" imgW="1139190" imgH="941070" progId="MS_ClipArt_Gallery.5">
                  <p:embed/>
                </p:oleObj>
              </mc:Choice>
              <mc:Fallback>
                <p:oleObj name="" r:id="rId7" imgW="1139190" imgH="941070" progId="MS_ClipArt_Gallery.5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04175" y="5916613"/>
                        <a:ext cx="1139825" cy="941387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505" y="3989705"/>
            <a:ext cx="7161530" cy="10934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/>
      <p:bldP spid="19463" grpId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1201"/>
          <p:cNvGrpSpPr/>
          <p:nvPr/>
        </p:nvGrpSpPr>
        <p:grpSpPr>
          <a:xfrm>
            <a:off x="666750" y="5592763"/>
            <a:ext cx="8083550" cy="822325"/>
            <a:chOff x="0" y="0"/>
            <a:chExt cx="5092" cy="518"/>
          </a:xfrm>
        </p:grpSpPr>
        <p:sp>
          <p:nvSpPr>
            <p:cNvPr id="44087" name="文本框 51202"/>
            <p:cNvSpPr txBox="1"/>
            <p:nvPr/>
          </p:nvSpPr>
          <p:spPr>
            <a:xfrm>
              <a:off x="0" y="0"/>
              <a:ext cx="5092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结论：</a:t>
              </a:r>
              <a:r>
                <a:rPr lang="zh-CN" altLang="en-US" sz="2400" b="1" dirty="0">
                  <a:latin typeface="Times New Roman" panose="02020603050405020304" pitchFamily="18" charset="0"/>
                </a:rPr>
                <a:t>在       角相同的情况下，补偿成容性要求使用的电容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</a:rPr>
                <a:t>容量更大，经济上不合算，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所以一般工作在欠补偿状态,</a:t>
              </a:r>
              <a:r>
                <a:rPr lang="zh-CN" altLang="en-US" sz="2400" b="1" dirty="0">
                  <a:latin typeface="Times New Roman" panose="02020603050405020304" pitchFamily="18" charset="0"/>
                </a:rPr>
                <a:t>提高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</a:rPr>
                <a:t>到 0.9 左右。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4088" name="对象 51203"/>
            <p:cNvGraphicFramePr>
              <a:graphicFrameLocks noChangeAspect="1"/>
            </p:cNvGraphicFramePr>
            <p:nvPr/>
          </p:nvGraphicFramePr>
          <p:xfrm>
            <a:off x="864" y="0"/>
            <a:ext cx="282" cy="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148590" imgH="175895" progId="">
                    <p:embed/>
                  </p:oleObj>
                </mc:Choice>
                <mc:Fallback>
                  <p:oleObj name="" r:id="rId1" imgW="148590" imgH="175895" progId="">
                    <p:embed/>
                    <p:pic>
                      <p:nvPicPr>
                        <p:cNvPr id="0" name="图片 312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864" y="0"/>
                          <a:ext cx="282" cy="30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组合 51204"/>
          <p:cNvGrpSpPr/>
          <p:nvPr/>
        </p:nvGrpSpPr>
        <p:grpSpPr>
          <a:xfrm>
            <a:off x="1200150" y="4648200"/>
            <a:ext cx="2727325" cy="720725"/>
            <a:chOff x="0" y="0"/>
            <a:chExt cx="1718" cy="454"/>
          </a:xfrm>
        </p:grpSpPr>
        <p:sp>
          <p:nvSpPr>
            <p:cNvPr id="44085" name="文本框 51205"/>
            <p:cNvSpPr txBox="1"/>
            <p:nvPr/>
          </p:nvSpPr>
          <p:spPr>
            <a:xfrm>
              <a:off x="0" y="96"/>
              <a:ext cx="1718" cy="294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</a:rPr>
                <a:t>感性（         较小）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4086" name="对象 51206"/>
            <p:cNvGraphicFramePr>
              <a:graphicFrameLocks noChangeAspect="1"/>
            </p:cNvGraphicFramePr>
            <p:nvPr/>
          </p:nvGraphicFramePr>
          <p:xfrm>
            <a:off x="751" y="0"/>
            <a:ext cx="288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3" imgW="191770" imgH="281305" progId="">
                    <p:embed/>
                  </p:oleObj>
                </mc:Choice>
                <mc:Fallback>
                  <p:oleObj name="" r:id="rId3" imgW="191770" imgH="281305" progId="">
                    <p:embed/>
                    <p:pic>
                      <p:nvPicPr>
                        <p:cNvPr id="0" name="图片 312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51" y="0"/>
                          <a:ext cx="288" cy="4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组合 51207"/>
          <p:cNvGrpSpPr/>
          <p:nvPr/>
        </p:nvGrpSpPr>
        <p:grpSpPr>
          <a:xfrm>
            <a:off x="5486400" y="4743450"/>
            <a:ext cx="2625725" cy="685800"/>
            <a:chOff x="0" y="0"/>
            <a:chExt cx="1654" cy="432"/>
          </a:xfrm>
        </p:grpSpPr>
        <p:sp>
          <p:nvSpPr>
            <p:cNvPr id="44083" name="文本框 51208"/>
            <p:cNvSpPr txBox="1"/>
            <p:nvPr/>
          </p:nvSpPr>
          <p:spPr>
            <a:xfrm>
              <a:off x="0" y="48"/>
              <a:ext cx="1654" cy="294"/>
            </a:xfrm>
            <a:prstGeom prst="rect">
              <a:avLst/>
            </a:prstGeom>
            <a:noFill/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</a:rPr>
                <a:t>容性（        较大）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44084" name="对象 51209"/>
            <p:cNvGraphicFramePr>
              <a:graphicFrameLocks noChangeAspect="1"/>
            </p:cNvGraphicFramePr>
            <p:nvPr/>
          </p:nvGraphicFramePr>
          <p:xfrm>
            <a:off x="684" y="0"/>
            <a:ext cx="375" cy="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5" imgW="217170" imgH="318770" progId="">
                    <p:embed/>
                  </p:oleObj>
                </mc:Choice>
                <mc:Fallback>
                  <p:oleObj name="" r:id="rId5" imgW="217170" imgH="318770" progId="">
                    <p:embed/>
                    <p:pic>
                      <p:nvPicPr>
                        <p:cNvPr id="0" name="图片 312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84" y="0"/>
                          <a:ext cx="375" cy="43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211" name="圆角矩形标注 51210"/>
          <p:cNvSpPr/>
          <p:nvPr/>
        </p:nvSpPr>
        <p:spPr>
          <a:xfrm>
            <a:off x="7380288" y="1557338"/>
            <a:ext cx="1447800" cy="800100"/>
          </a:xfrm>
          <a:prstGeom prst="wedgeRoundRectCallout">
            <a:avLst>
              <a:gd name="adj1" fmla="val -100440"/>
              <a:gd name="adj2" fmla="val 112301"/>
              <a:gd name="adj3" fmla="val 16667"/>
            </a:avLst>
          </a:prstGeom>
          <a:solidFill>
            <a:schemeClr val="bg1"/>
          </a:solidFill>
          <a:ln w="38100" cap="flat" cmpd="sng">
            <a:solidFill>
              <a:srgbClr val="A5002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algn="ctr" eaLnBrk="1" hangingPunct="1"/>
            <a:r>
              <a:rPr lang="en-US" altLang="zh-CN" sz="3200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较大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4038" name="组合 51211"/>
          <p:cNvGrpSpPr/>
          <p:nvPr/>
        </p:nvGrpSpPr>
        <p:grpSpPr>
          <a:xfrm>
            <a:off x="457200" y="290513"/>
            <a:ext cx="8231188" cy="1190625"/>
            <a:chOff x="0" y="0"/>
            <a:chExt cx="5185" cy="750"/>
          </a:xfrm>
        </p:grpSpPr>
        <p:sp>
          <p:nvSpPr>
            <p:cNvPr id="44079" name="矩形 51212"/>
            <p:cNvSpPr/>
            <p:nvPr/>
          </p:nvSpPr>
          <p:spPr>
            <a:xfrm>
              <a:off x="149" y="369"/>
              <a:ext cx="3903" cy="3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功率因数补偿成感性好，还是容性好？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44080" name="组合 51213"/>
            <p:cNvGrpSpPr/>
            <p:nvPr/>
          </p:nvGrpSpPr>
          <p:grpSpPr>
            <a:xfrm>
              <a:off x="0" y="0"/>
              <a:ext cx="5185" cy="389"/>
              <a:chOff x="0" y="0"/>
              <a:chExt cx="5185" cy="389"/>
            </a:xfrm>
          </p:grpSpPr>
          <p:sp>
            <p:nvSpPr>
              <p:cNvPr id="44081" name="文本框 51214"/>
              <p:cNvSpPr txBox="1"/>
              <p:nvPr/>
            </p:nvSpPr>
            <p:spPr>
              <a:xfrm>
                <a:off x="0" y="0"/>
                <a:ext cx="5185" cy="38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800" b="1" dirty="0">
                    <a:latin typeface="Times New Roman" panose="02020603050405020304" pitchFamily="18" charset="0"/>
                  </a:rPr>
                  <a:t> </a:t>
                </a:r>
                <a:r>
                  <a:rPr lang="zh-CN" altLang="en-US" sz="2800" b="1" dirty="0">
                    <a:latin typeface="Times New Roman" panose="02020603050405020304" pitchFamily="18" charset="0"/>
                  </a:rPr>
                  <a:t>一般情况下很难做到完全补偿 （即：                   ）</a:t>
                </a:r>
                <a:endParaRPr lang="zh-CN" altLang="en-US" sz="2800" b="1" dirty="0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4082" name="对象 51215"/>
              <p:cNvGraphicFramePr>
                <a:graphicFrameLocks noChangeAspect="1"/>
              </p:cNvGraphicFramePr>
              <p:nvPr/>
            </p:nvGraphicFramePr>
            <p:xfrm>
              <a:off x="3650" y="33"/>
              <a:ext cx="1198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" name="" r:id="rId7" imgW="567690" imgH="206375" progId="">
                      <p:embed/>
                    </p:oleObj>
                  </mc:Choice>
                  <mc:Fallback>
                    <p:oleObj name="" r:id="rId7" imgW="567690" imgH="206375" progId="">
                      <p:embed/>
                      <p:pic>
                        <p:nvPicPr>
                          <p:cNvPr id="0" name="图片 3128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3650" y="33"/>
                            <a:ext cx="1198" cy="35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51217" name="文本框 51216"/>
          <p:cNvSpPr txBox="1"/>
          <p:nvPr/>
        </p:nvSpPr>
        <p:spPr>
          <a:xfrm>
            <a:off x="5364163" y="2852738"/>
            <a:ext cx="639762" cy="1173162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>
            <a:spAutoFit/>
          </a:bodyPr>
          <a:lstStyle/>
          <a:p>
            <a:pPr algn="ctr"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过补偿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18" name="文本框 51217"/>
          <p:cNvSpPr txBox="1"/>
          <p:nvPr/>
        </p:nvSpPr>
        <p:spPr>
          <a:xfrm>
            <a:off x="3276600" y="2852738"/>
            <a:ext cx="639763" cy="1173162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>
            <a:spAutoFit/>
          </a:bodyPr>
          <a:lstStyle/>
          <a:p>
            <a:pPr algn="ctr"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欠补偿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19" name="文本框 51218"/>
          <p:cNvSpPr txBox="1"/>
          <p:nvPr/>
        </p:nvSpPr>
        <p:spPr>
          <a:xfrm>
            <a:off x="2708275" y="1717675"/>
            <a:ext cx="519113" cy="777875"/>
          </a:xfrm>
          <a:prstGeom prst="rect">
            <a:avLst/>
          </a:prstGeom>
          <a:noFill/>
          <a:ln w="9525">
            <a:noFill/>
          </a:ln>
        </p:spPr>
        <p:txBody>
          <a:bodyPr wrap="none" bIns="0">
            <a:spAutoFit/>
          </a:bodyPr>
          <a:lstStyle/>
          <a:p>
            <a:pPr eaLnBrk="1" hangingPunct="1"/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</a:t>
            </a:r>
            <a:endParaRPr lang="en-US" altLang="zh-CN" sz="4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20" name="直接连接符 51219"/>
          <p:cNvSpPr/>
          <p:nvPr/>
        </p:nvSpPr>
        <p:spPr>
          <a:xfrm>
            <a:off x="4591050" y="1600200"/>
            <a:ext cx="0" cy="3790950"/>
          </a:xfrm>
          <a:prstGeom prst="line">
            <a:avLst/>
          </a:prstGeom>
          <a:ln w="38100" cap="flat" cmpd="sng">
            <a:solidFill>
              <a:schemeClr val="accent1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8" name="组合 51220"/>
          <p:cNvGrpSpPr/>
          <p:nvPr/>
        </p:nvGrpSpPr>
        <p:grpSpPr>
          <a:xfrm>
            <a:off x="614363" y="1611313"/>
            <a:ext cx="2228850" cy="3038475"/>
            <a:chOff x="0" y="0"/>
            <a:chExt cx="1404" cy="1914"/>
          </a:xfrm>
        </p:grpSpPr>
        <p:grpSp>
          <p:nvGrpSpPr>
            <p:cNvPr id="44063" name="组合 51221"/>
            <p:cNvGrpSpPr/>
            <p:nvPr/>
          </p:nvGrpSpPr>
          <p:grpSpPr>
            <a:xfrm>
              <a:off x="0" y="0"/>
              <a:ext cx="1404" cy="1914"/>
              <a:chOff x="0" y="0"/>
              <a:chExt cx="1404" cy="1914"/>
            </a:xfrm>
          </p:grpSpPr>
          <p:graphicFrame>
            <p:nvGraphicFramePr>
              <p:cNvPr id="44068" name="对象 51222"/>
              <p:cNvGraphicFramePr>
                <a:graphicFrameLocks noChangeAspect="1"/>
              </p:cNvGraphicFramePr>
              <p:nvPr/>
            </p:nvGraphicFramePr>
            <p:xfrm>
              <a:off x="816" y="1488"/>
              <a:ext cx="465" cy="4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" name="" r:id="rId9" imgW="242570" imgH="281305" progId="">
                      <p:embed/>
                    </p:oleObj>
                  </mc:Choice>
                  <mc:Fallback>
                    <p:oleObj name="" r:id="rId9" imgW="242570" imgH="281305" progId="">
                      <p:embed/>
                      <p:pic>
                        <p:nvPicPr>
                          <p:cNvPr id="0" name="图片 3180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816" y="1488"/>
                            <a:ext cx="465" cy="42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4069" name="直接连接符 51223"/>
              <p:cNvSpPr/>
              <p:nvPr/>
            </p:nvSpPr>
            <p:spPr>
              <a:xfrm flipV="1">
                <a:off x="313" y="929"/>
                <a:ext cx="1088" cy="12"/>
              </a:xfrm>
              <a:prstGeom prst="line">
                <a:avLst/>
              </a:prstGeom>
              <a:ln w="57150" cap="flat" cmpd="sng">
                <a:solidFill>
                  <a:schemeClr val="accent2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070" name="直接连接符 51224"/>
              <p:cNvSpPr/>
              <p:nvPr/>
            </p:nvSpPr>
            <p:spPr>
              <a:xfrm>
                <a:off x="325" y="929"/>
                <a:ext cx="463" cy="744"/>
              </a:xfrm>
              <a:prstGeom prst="line">
                <a:avLst/>
              </a:prstGeom>
              <a:ln w="57150" cap="flat" cmpd="sng">
                <a:solidFill>
                  <a:schemeClr val="accent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aphicFrame>
            <p:nvGraphicFramePr>
              <p:cNvPr id="44071" name="对象 51225"/>
              <p:cNvGraphicFramePr>
                <a:graphicFrameLocks noChangeAspect="1"/>
              </p:cNvGraphicFramePr>
              <p:nvPr/>
            </p:nvGraphicFramePr>
            <p:xfrm>
              <a:off x="1149" y="557"/>
              <a:ext cx="255" cy="3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" name="" r:id="rId11" imgW="165735" imgH="281305" progId="">
                      <p:embed/>
                    </p:oleObj>
                  </mc:Choice>
                  <mc:Fallback>
                    <p:oleObj name="" r:id="rId11" imgW="165735" imgH="281305" progId="">
                      <p:embed/>
                      <p:pic>
                        <p:nvPicPr>
                          <p:cNvPr id="0" name="图片 3123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1149" y="557"/>
                            <a:ext cx="255" cy="31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4072" name="对象 51226"/>
              <p:cNvGraphicFramePr>
                <a:graphicFrameLocks noChangeAspect="1"/>
              </p:cNvGraphicFramePr>
              <p:nvPr/>
            </p:nvGraphicFramePr>
            <p:xfrm>
              <a:off x="831" y="1014"/>
              <a:ext cx="207" cy="3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" name="" r:id="rId13" imgW="127635" imgH="267970" progId="">
                      <p:embed/>
                    </p:oleObj>
                  </mc:Choice>
                  <mc:Fallback>
                    <p:oleObj name="" r:id="rId13" imgW="127635" imgH="267970" progId="">
                      <p:embed/>
                      <p:pic>
                        <p:nvPicPr>
                          <p:cNvPr id="0" name="图片 3368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831" y="1014"/>
                            <a:ext cx="207" cy="31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4073" name="直接连接符 51227"/>
              <p:cNvSpPr/>
              <p:nvPr/>
            </p:nvSpPr>
            <p:spPr>
              <a:xfrm flipV="1">
                <a:off x="321" y="302"/>
                <a:ext cx="0" cy="651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074" name="直接连接符 51228"/>
              <p:cNvSpPr/>
              <p:nvPr/>
            </p:nvSpPr>
            <p:spPr>
              <a:xfrm flipV="1">
                <a:off x="785" y="1014"/>
                <a:ext cx="0" cy="651"/>
              </a:xfrm>
              <a:prstGeom prst="line">
                <a:avLst/>
              </a:prstGeom>
              <a:ln w="57150" cap="rnd" cmpd="sng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075" name="直接连接符 51229"/>
              <p:cNvSpPr/>
              <p:nvPr/>
            </p:nvSpPr>
            <p:spPr>
              <a:xfrm>
                <a:off x="345" y="362"/>
                <a:ext cx="464" cy="743"/>
              </a:xfrm>
              <a:prstGeom prst="line">
                <a:avLst/>
              </a:prstGeom>
              <a:ln w="57150" cap="rnd" cmpd="sng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076" name="直接连接符 51230"/>
              <p:cNvSpPr/>
              <p:nvPr/>
            </p:nvSpPr>
            <p:spPr>
              <a:xfrm>
                <a:off x="357" y="965"/>
                <a:ext cx="464" cy="145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aphicFrame>
            <p:nvGraphicFramePr>
              <p:cNvPr id="44077" name="对象 51231"/>
              <p:cNvGraphicFramePr>
                <a:graphicFrameLocks noChangeAspect="1"/>
              </p:cNvGraphicFramePr>
              <p:nvPr/>
            </p:nvGraphicFramePr>
            <p:xfrm>
              <a:off x="0" y="0"/>
              <a:ext cx="291" cy="39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" name="" r:id="rId15" imgW="191770" imgH="281305" progId="">
                      <p:embed/>
                    </p:oleObj>
                  </mc:Choice>
                  <mc:Fallback>
                    <p:oleObj name="" r:id="rId15" imgW="191770" imgH="281305" progId="">
                      <p:embed/>
                      <p:pic>
                        <p:nvPicPr>
                          <p:cNvPr id="0" name="图片 3365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0" y="0"/>
                            <a:ext cx="291" cy="39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4078" name="未知"/>
              <p:cNvSpPr/>
              <p:nvPr/>
            </p:nvSpPr>
            <p:spPr>
              <a:xfrm>
                <a:off x="549" y="929"/>
                <a:ext cx="12" cy="84"/>
              </a:xfrm>
              <a:custGeom>
                <a:avLst/>
                <a:gdLst>
                  <a:gd name="txL" fmla="*/ 0 w 12"/>
                  <a:gd name="txT" fmla="*/ 0 h 84"/>
                  <a:gd name="txR" fmla="*/ 12 w 12"/>
                  <a:gd name="txB" fmla="*/ 84 h 84"/>
                </a:gdLst>
                <a:ahLst/>
                <a:cxnLst>
                  <a:cxn ang="0">
                    <a:pos x="12" y="0"/>
                  </a:cxn>
                  <a:cxn ang="0">
                    <a:pos x="0" y="84"/>
                  </a:cxn>
                </a:cxnLst>
                <a:rect l="txL" t="txT" r="txR" b="txB"/>
                <a:pathLst>
                  <a:path w="12" h="84">
                    <a:moveTo>
                      <a:pt x="12" y="0"/>
                    </a:moveTo>
                    <a:cubicBezTo>
                      <a:pt x="7" y="35"/>
                      <a:pt x="2" y="70"/>
                      <a:pt x="0" y="84"/>
                    </a:cubicBez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064" name="组合 51233"/>
            <p:cNvGrpSpPr/>
            <p:nvPr/>
          </p:nvGrpSpPr>
          <p:grpSpPr>
            <a:xfrm>
              <a:off x="685" y="458"/>
              <a:ext cx="272" cy="340"/>
              <a:chOff x="0" y="0"/>
              <a:chExt cx="272" cy="340"/>
            </a:xfrm>
          </p:grpSpPr>
          <p:sp>
            <p:nvSpPr>
              <p:cNvPr id="44065" name="文本框 51234"/>
              <p:cNvSpPr txBox="1"/>
              <p:nvPr/>
            </p:nvSpPr>
            <p:spPr>
              <a:xfrm>
                <a:off x="21" y="0"/>
                <a:ext cx="251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</a:t>
                </a:r>
                <a:endPara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066" name="椭圆形标注 51235"/>
              <p:cNvSpPr/>
              <p:nvPr/>
            </p:nvSpPr>
            <p:spPr>
              <a:xfrm>
                <a:off x="39" y="72"/>
                <a:ext cx="204" cy="255"/>
              </a:xfrm>
              <a:prstGeom prst="wedgeEllipseCallout">
                <a:avLst>
                  <a:gd name="adj1" fmla="val -43750"/>
                  <a:gd name="adj2" fmla="val 70000"/>
                </a:avLst>
              </a:prstGeom>
              <a:noFill/>
              <a:ln w="9525">
                <a:noFill/>
              </a:ln>
            </p:spPr>
            <p:txBody>
              <a:bodyPr wrap="none" anchor="ctr" anchorCtr="0"/>
              <a:lstStyle/>
              <a:p>
                <a:pPr algn="ctr">
                  <a:spcBef>
                    <a:spcPct val="50000"/>
                  </a:spcBef>
                </a:pPr>
                <a:endParaRPr lang="zh-CN" altLang="zh-CN" sz="28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067" name="椭圆形标注 51236"/>
              <p:cNvSpPr/>
              <p:nvPr/>
            </p:nvSpPr>
            <p:spPr>
              <a:xfrm>
                <a:off x="0" y="59"/>
                <a:ext cx="269" cy="281"/>
              </a:xfrm>
              <a:prstGeom prst="wedgeEllipseCallout">
                <a:avLst>
                  <a:gd name="adj1" fmla="val -86060"/>
                  <a:gd name="adj2" fmla="val 117972"/>
                </a:avLst>
              </a:prstGeom>
              <a:noFill/>
              <a:ln w="12700" cap="flat" cmpd="sng">
                <a:solidFill>
                  <a:srgbClr val="9900CC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pPr algn="ctr">
                  <a:spcBef>
                    <a:spcPct val="50000"/>
                  </a:spcBef>
                </a:pPr>
                <a:endParaRPr lang="zh-CN" altLang="zh-CN" sz="2800" b="1" dirty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44044" name="椭圆形标注 51237"/>
          <p:cNvSpPr/>
          <p:nvPr/>
        </p:nvSpPr>
        <p:spPr>
          <a:xfrm>
            <a:off x="8502650" y="2665413"/>
            <a:ext cx="323850" cy="404812"/>
          </a:xfrm>
          <a:prstGeom prst="wedgeEllipseCallout">
            <a:avLst>
              <a:gd name="adj1" fmla="val -43750"/>
              <a:gd name="adj2" fmla="val 70000"/>
            </a:avLst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>
              <a:spcBef>
                <a:spcPct val="50000"/>
              </a:spcBef>
            </a:pPr>
            <a:endParaRPr lang="zh-CN" altLang="zh-CN" sz="2800" b="1" dirty="0">
              <a:latin typeface="Times New Roman" panose="02020603050405020304" pitchFamily="18" charset="0"/>
            </a:endParaRPr>
          </a:p>
        </p:txBody>
      </p:sp>
      <p:grpSp>
        <p:nvGrpSpPr>
          <p:cNvPr id="13" name="组合 51238"/>
          <p:cNvGrpSpPr/>
          <p:nvPr/>
        </p:nvGrpSpPr>
        <p:grpSpPr>
          <a:xfrm>
            <a:off x="6153150" y="1555750"/>
            <a:ext cx="2133600" cy="3009900"/>
            <a:chOff x="0" y="0"/>
            <a:chExt cx="1344" cy="1896"/>
          </a:xfrm>
        </p:grpSpPr>
        <p:grpSp>
          <p:nvGrpSpPr>
            <p:cNvPr id="44047" name="组合 51239"/>
            <p:cNvGrpSpPr/>
            <p:nvPr/>
          </p:nvGrpSpPr>
          <p:grpSpPr>
            <a:xfrm>
              <a:off x="0" y="0"/>
              <a:ext cx="1344" cy="1896"/>
              <a:chOff x="0" y="0"/>
              <a:chExt cx="1344" cy="1896"/>
            </a:xfrm>
          </p:grpSpPr>
          <p:graphicFrame>
            <p:nvGraphicFramePr>
              <p:cNvPr id="44051" name="对象 51240"/>
              <p:cNvGraphicFramePr>
                <a:graphicFrameLocks noChangeAspect="1"/>
              </p:cNvGraphicFramePr>
              <p:nvPr/>
            </p:nvGraphicFramePr>
            <p:xfrm>
              <a:off x="1044" y="1140"/>
              <a:ext cx="300" cy="3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" name="" r:id="rId17" imgW="165735" imgH="281305" progId="">
                      <p:embed/>
                    </p:oleObj>
                  </mc:Choice>
                  <mc:Fallback>
                    <p:oleObj name="" r:id="rId17" imgW="165735" imgH="281305" progId="">
                      <p:embed/>
                      <p:pic>
                        <p:nvPicPr>
                          <p:cNvPr id="0" name="图片 3366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1044" y="1140"/>
                            <a:ext cx="300" cy="33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4052" name="组合 51241"/>
              <p:cNvGrpSpPr/>
              <p:nvPr/>
            </p:nvGrpSpPr>
            <p:grpSpPr>
              <a:xfrm>
                <a:off x="0" y="0"/>
                <a:ext cx="1261" cy="1896"/>
                <a:chOff x="0" y="0"/>
                <a:chExt cx="1261" cy="1896"/>
              </a:xfrm>
            </p:grpSpPr>
            <p:sp>
              <p:nvSpPr>
                <p:cNvPr id="44054" name="直接连接符 51242"/>
                <p:cNvSpPr/>
                <p:nvPr/>
              </p:nvSpPr>
              <p:spPr>
                <a:xfrm flipV="1">
                  <a:off x="226" y="842"/>
                  <a:ext cx="470" cy="213"/>
                </a:xfrm>
                <a:prstGeom prst="line">
                  <a:avLst/>
                </a:prstGeom>
                <a:ln w="57150" cap="flat" cmpd="sng">
                  <a:solidFill>
                    <a:srgbClr val="FF0000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055" name="直接连接符 51243"/>
                <p:cNvSpPr/>
                <p:nvPr/>
              </p:nvSpPr>
              <p:spPr>
                <a:xfrm>
                  <a:off x="264" y="168"/>
                  <a:ext cx="384" cy="672"/>
                </a:xfrm>
                <a:prstGeom prst="line">
                  <a:avLst/>
                </a:prstGeom>
                <a:ln w="57150" cap="rnd" cmpd="sng">
                  <a:solidFill>
                    <a:schemeClr val="tx1"/>
                  </a:solidFill>
                  <a:prstDash val="sysDot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056" name="直接连接符 51244"/>
                <p:cNvSpPr/>
                <p:nvPr/>
              </p:nvSpPr>
              <p:spPr>
                <a:xfrm flipV="1">
                  <a:off x="228" y="108"/>
                  <a:ext cx="0" cy="939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057" name="直接连接符 51245"/>
                <p:cNvSpPr/>
                <p:nvPr/>
              </p:nvSpPr>
              <p:spPr>
                <a:xfrm>
                  <a:off x="230" y="1031"/>
                  <a:ext cx="1031" cy="0"/>
                </a:xfrm>
                <a:prstGeom prst="line">
                  <a:avLst/>
                </a:prstGeom>
                <a:ln w="57150" cap="flat" cmpd="sng">
                  <a:solidFill>
                    <a:schemeClr val="accent2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058" name="直接连接符 51246"/>
                <p:cNvSpPr/>
                <p:nvPr/>
              </p:nvSpPr>
              <p:spPr>
                <a:xfrm>
                  <a:off x="218" y="1019"/>
                  <a:ext cx="456" cy="666"/>
                </a:xfrm>
                <a:prstGeom prst="line">
                  <a:avLst/>
                </a:prstGeom>
                <a:ln w="57150" cap="flat" cmpd="sng">
                  <a:solidFill>
                    <a:schemeClr val="accent1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44059" name="对象 51247"/>
                <p:cNvGraphicFramePr>
                  <a:graphicFrameLocks noChangeAspect="1"/>
                </p:cNvGraphicFramePr>
                <p:nvPr/>
              </p:nvGraphicFramePr>
              <p:xfrm>
                <a:off x="727" y="707"/>
                <a:ext cx="203" cy="28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5" name="" r:id="rId19" imgW="127635" imgH="267970" progId="">
                        <p:embed/>
                      </p:oleObj>
                    </mc:Choice>
                    <mc:Fallback>
                      <p:oleObj name="" r:id="rId19" imgW="127635" imgH="267970" progId="">
                        <p:embed/>
                        <p:pic>
                          <p:nvPicPr>
                            <p:cNvPr id="0" name="图片 3364"/>
                            <p:cNvPicPr/>
                            <p:nvPr/>
                          </p:nvPicPr>
                          <p:blipFill>
                            <a:blip r:embed="rId20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27" y="707"/>
                              <a:ext cx="203" cy="28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4060" name="直接连接符 51248"/>
                <p:cNvSpPr/>
                <p:nvPr/>
              </p:nvSpPr>
              <p:spPr>
                <a:xfrm flipV="1">
                  <a:off x="682" y="836"/>
                  <a:ext cx="0" cy="844"/>
                </a:xfrm>
                <a:prstGeom prst="line">
                  <a:avLst/>
                </a:prstGeom>
                <a:ln w="57150" cap="rnd" cmpd="sng">
                  <a:solidFill>
                    <a:schemeClr val="tx1"/>
                  </a:solidFill>
                  <a:prstDash val="sysDot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44061" name="对象 51249"/>
                <p:cNvGraphicFramePr>
                  <a:graphicFrameLocks noChangeAspect="1"/>
                </p:cNvGraphicFramePr>
                <p:nvPr/>
              </p:nvGraphicFramePr>
              <p:xfrm>
                <a:off x="0" y="0"/>
                <a:ext cx="347" cy="35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6" name="" r:id="rId21" imgW="217170" imgH="318770" progId="">
                        <p:embed/>
                      </p:oleObj>
                    </mc:Choice>
                    <mc:Fallback>
                      <p:oleObj name="" r:id="rId21" imgW="217170" imgH="318770" progId="">
                        <p:embed/>
                        <p:pic>
                          <p:nvPicPr>
                            <p:cNvPr id="0" name="图片 3363"/>
                            <p:cNvPicPr/>
                            <p:nvPr/>
                          </p:nvPicPr>
                          <p:blipFill>
                            <a:blip r:embed="rId2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0" y="0"/>
                              <a:ext cx="347" cy="354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4062" name="对象 51250"/>
                <p:cNvGraphicFramePr>
                  <a:graphicFrameLocks noChangeAspect="1"/>
                </p:cNvGraphicFramePr>
                <p:nvPr/>
              </p:nvGraphicFramePr>
              <p:xfrm>
                <a:off x="716" y="1558"/>
                <a:ext cx="371" cy="3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" name="" r:id="rId23" imgW="242570" imgH="281305" progId="">
                        <p:embed/>
                      </p:oleObj>
                    </mc:Choice>
                    <mc:Fallback>
                      <p:oleObj name="" r:id="rId23" imgW="242570" imgH="281305" progId="">
                        <p:embed/>
                        <p:pic>
                          <p:nvPicPr>
                            <p:cNvPr id="0" name="图片 3367"/>
                            <p:cNvPicPr/>
                            <p:nvPr/>
                          </p:nvPicPr>
                          <p:blipFill>
                            <a:blip r:embed="rId2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16" y="1558"/>
                              <a:ext cx="371" cy="338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44053" name="未知"/>
              <p:cNvSpPr/>
              <p:nvPr/>
            </p:nvSpPr>
            <p:spPr>
              <a:xfrm>
                <a:off x="432" y="960"/>
                <a:ext cx="12" cy="84"/>
              </a:xfrm>
              <a:custGeom>
                <a:avLst/>
                <a:gdLst>
                  <a:gd name="txL" fmla="*/ 0 w 12"/>
                  <a:gd name="txT" fmla="*/ 0 h 84"/>
                  <a:gd name="txR" fmla="*/ 12 w 12"/>
                  <a:gd name="txB" fmla="*/ 84 h 84"/>
                </a:gdLst>
                <a:ahLst/>
                <a:cxnLst>
                  <a:cxn ang="0">
                    <a:pos x="12" y="0"/>
                  </a:cxn>
                  <a:cxn ang="0">
                    <a:pos x="0" y="84"/>
                  </a:cxn>
                </a:cxnLst>
                <a:rect l="txL" t="txT" r="txR" b="txB"/>
                <a:pathLst>
                  <a:path w="12" h="84">
                    <a:moveTo>
                      <a:pt x="12" y="0"/>
                    </a:moveTo>
                    <a:cubicBezTo>
                      <a:pt x="7" y="35"/>
                      <a:pt x="2" y="70"/>
                      <a:pt x="0" y="84"/>
                    </a:cubicBez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048" name="组合 51252"/>
            <p:cNvGrpSpPr/>
            <p:nvPr/>
          </p:nvGrpSpPr>
          <p:grpSpPr>
            <a:xfrm>
              <a:off x="1025" y="610"/>
              <a:ext cx="272" cy="340"/>
              <a:chOff x="0" y="0"/>
              <a:chExt cx="272" cy="340"/>
            </a:xfrm>
          </p:grpSpPr>
          <p:sp>
            <p:nvSpPr>
              <p:cNvPr id="44049" name="文本框 51253"/>
              <p:cNvSpPr txBox="1"/>
              <p:nvPr/>
            </p:nvSpPr>
            <p:spPr>
              <a:xfrm>
                <a:off x="21" y="0"/>
                <a:ext cx="251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</a:t>
                </a:r>
                <a:endPara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050" name="椭圆形标注 51254"/>
              <p:cNvSpPr/>
              <p:nvPr/>
            </p:nvSpPr>
            <p:spPr>
              <a:xfrm>
                <a:off x="0" y="59"/>
                <a:ext cx="269" cy="281"/>
              </a:xfrm>
              <a:prstGeom prst="wedgeEllipseCallout">
                <a:avLst>
                  <a:gd name="adj1" fmla="val -199815"/>
                  <a:gd name="adj2" fmla="val 63523"/>
                </a:avLst>
              </a:prstGeom>
              <a:noFill/>
              <a:ln w="12700" cap="flat" cmpd="sng">
                <a:solidFill>
                  <a:srgbClr val="9900CC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pPr algn="ctr">
                  <a:spcBef>
                    <a:spcPct val="50000"/>
                  </a:spcBef>
                </a:pPr>
                <a:endParaRPr lang="zh-CN" altLang="zh-CN" sz="2800" b="1" dirty="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44046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dirty="0"/>
            </a:fld>
            <a:endParaRPr lang="en-US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5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5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1" grpId="0" bldLvl="0" animBg="1"/>
      <p:bldP spid="51217" grpId="0" bldLvl="0" animBg="1"/>
      <p:bldP spid="51218" grpId="0" bldLvl="0" animBg="1"/>
      <p:bldP spid="51219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/>
          <p:nvPr/>
        </p:nvSpPr>
        <p:spPr>
          <a:xfrm>
            <a:off x="228600" y="1447800"/>
            <a:ext cx="1255713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复功率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82948" name="Object 4"/>
          <p:cNvGraphicFramePr>
            <a:graphicFrameLocks noChangeAspect="1"/>
          </p:cNvGraphicFramePr>
          <p:nvPr/>
        </p:nvGraphicFramePr>
        <p:xfrm>
          <a:off x="1511300" y="1524000"/>
          <a:ext cx="2108200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054100" imgH="279400" progId="Equation.3">
                  <p:embed/>
                </p:oleObj>
              </mc:Choice>
              <mc:Fallback>
                <p:oleObj name="" r:id="rId1" imgW="1054100" imgH="279400" progId="Equation.3">
                  <p:embed/>
                  <p:pic>
                    <p:nvPicPr>
                      <p:cNvPr id="0" name="图片 34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11300" y="1524000"/>
                        <a:ext cx="2108200" cy="557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958" name="Group 14"/>
          <p:cNvGrpSpPr/>
          <p:nvPr/>
        </p:nvGrpSpPr>
        <p:grpSpPr>
          <a:xfrm>
            <a:off x="3581400" y="1524000"/>
            <a:ext cx="2387600" cy="579438"/>
            <a:chOff x="1536" y="768"/>
            <a:chExt cx="1504" cy="365"/>
          </a:xfrm>
        </p:grpSpPr>
        <p:graphicFrame>
          <p:nvGraphicFramePr>
            <p:cNvPr id="78852" name="Object 5"/>
            <p:cNvGraphicFramePr>
              <a:graphicFrameLocks noChangeAspect="1"/>
            </p:cNvGraphicFramePr>
            <p:nvPr/>
          </p:nvGraphicFramePr>
          <p:xfrm>
            <a:off x="1536" y="816"/>
            <a:ext cx="1504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" r:id="rId3" imgW="1193800" imgH="254000" progId="Equation.3">
                    <p:embed/>
                  </p:oleObj>
                </mc:Choice>
                <mc:Fallback>
                  <p:oleObj name="" r:id="rId3" imgW="1193800" imgH="254000" progId="Equation.3">
                    <p:embed/>
                    <p:pic>
                      <p:nvPicPr>
                        <p:cNvPr id="0" name="图片 349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36" y="816"/>
                          <a:ext cx="1504" cy="3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8853" name="Group 8"/>
            <p:cNvGrpSpPr/>
            <p:nvPr/>
          </p:nvGrpSpPr>
          <p:grpSpPr>
            <a:xfrm>
              <a:off x="2121" y="768"/>
              <a:ext cx="855" cy="340"/>
              <a:chOff x="4426" y="432"/>
              <a:chExt cx="471" cy="244"/>
            </a:xfrm>
          </p:grpSpPr>
          <p:sp>
            <p:nvSpPr>
              <p:cNvPr id="78854" name="Line 9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55" name="Line 10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2964" name="Group 20"/>
          <p:cNvGrpSpPr/>
          <p:nvPr/>
        </p:nvGrpSpPr>
        <p:grpSpPr>
          <a:xfrm>
            <a:off x="1905000" y="2209800"/>
            <a:ext cx="1676400" cy="503238"/>
            <a:chOff x="1920" y="1344"/>
            <a:chExt cx="1056" cy="317"/>
          </a:xfrm>
        </p:grpSpPr>
        <p:graphicFrame>
          <p:nvGraphicFramePr>
            <p:cNvPr id="78857" name="Object 16"/>
            <p:cNvGraphicFramePr>
              <a:graphicFrameLocks noChangeAspect="1"/>
            </p:cNvGraphicFramePr>
            <p:nvPr/>
          </p:nvGraphicFramePr>
          <p:xfrm>
            <a:off x="1920" y="1344"/>
            <a:ext cx="928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5" imgW="735965" imgH="254000" progId="Equation.3">
                    <p:embed/>
                  </p:oleObj>
                </mc:Choice>
                <mc:Fallback>
                  <p:oleObj name="" r:id="rId5" imgW="735965" imgH="254000" progId="Equation.3">
                    <p:embed/>
                    <p:pic>
                      <p:nvPicPr>
                        <p:cNvPr id="0" name="图片 350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920" y="1344"/>
                          <a:ext cx="928" cy="3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8858" name="Group 17"/>
            <p:cNvGrpSpPr/>
            <p:nvPr/>
          </p:nvGrpSpPr>
          <p:grpSpPr>
            <a:xfrm>
              <a:off x="2448" y="1392"/>
              <a:ext cx="528" cy="244"/>
              <a:chOff x="4426" y="432"/>
              <a:chExt cx="471" cy="244"/>
            </a:xfrm>
          </p:grpSpPr>
          <p:sp>
            <p:nvSpPr>
              <p:cNvPr id="78859" name="Line 18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60" name="Line 19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82965" name="Rectangle 21"/>
          <p:cNvSpPr/>
          <p:nvPr/>
        </p:nvSpPr>
        <p:spPr>
          <a:xfrm>
            <a:off x="457200" y="2968625"/>
            <a:ext cx="39957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复功率的单位：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VA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，伏安。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2967" name="Rectangle 23"/>
          <p:cNvSpPr/>
          <p:nvPr/>
        </p:nvSpPr>
        <p:spPr>
          <a:xfrm>
            <a:off x="381000" y="3633788"/>
            <a:ext cx="11033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由于：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82973" name="Group 29"/>
          <p:cNvGrpSpPr/>
          <p:nvPr/>
        </p:nvGrpSpPr>
        <p:grpSpPr>
          <a:xfrm>
            <a:off x="1676400" y="3505200"/>
            <a:ext cx="1905000" cy="706438"/>
            <a:chOff x="1104" y="2112"/>
            <a:chExt cx="1200" cy="445"/>
          </a:xfrm>
        </p:grpSpPr>
        <p:graphicFrame>
          <p:nvGraphicFramePr>
            <p:cNvPr id="78864" name="Object 25"/>
            <p:cNvGraphicFramePr>
              <a:graphicFrameLocks noChangeAspect="1"/>
            </p:cNvGraphicFramePr>
            <p:nvPr/>
          </p:nvGraphicFramePr>
          <p:xfrm>
            <a:off x="1104" y="2112"/>
            <a:ext cx="1184" cy="4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7" imgW="939165" imgH="355600" progId="Equation.3">
                    <p:embed/>
                  </p:oleObj>
                </mc:Choice>
                <mc:Fallback>
                  <p:oleObj name="" r:id="rId7" imgW="939165" imgH="355600" progId="Equation.3">
                    <p:embed/>
                    <p:pic>
                      <p:nvPicPr>
                        <p:cNvPr id="0" name="图片 3495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104" y="2112"/>
                          <a:ext cx="1184" cy="4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8865" name="Group 26"/>
            <p:cNvGrpSpPr/>
            <p:nvPr/>
          </p:nvGrpSpPr>
          <p:grpSpPr>
            <a:xfrm>
              <a:off x="1776" y="2304"/>
              <a:ext cx="528" cy="244"/>
              <a:chOff x="4426" y="432"/>
              <a:chExt cx="471" cy="244"/>
            </a:xfrm>
          </p:grpSpPr>
          <p:sp>
            <p:nvSpPr>
              <p:cNvPr id="78866" name="Line 2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67" name="Line 2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2979" name="Group 35"/>
          <p:cNvGrpSpPr/>
          <p:nvPr/>
        </p:nvGrpSpPr>
        <p:grpSpPr>
          <a:xfrm>
            <a:off x="4267200" y="3505200"/>
            <a:ext cx="1816100" cy="706438"/>
            <a:chOff x="2744" y="2256"/>
            <a:chExt cx="1144" cy="445"/>
          </a:xfrm>
        </p:grpSpPr>
        <p:graphicFrame>
          <p:nvGraphicFramePr>
            <p:cNvPr id="78869" name="Object 31"/>
            <p:cNvGraphicFramePr>
              <a:graphicFrameLocks noChangeAspect="1"/>
            </p:cNvGraphicFramePr>
            <p:nvPr/>
          </p:nvGraphicFramePr>
          <p:xfrm>
            <a:off x="2744" y="2256"/>
            <a:ext cx="1072" cy="4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9" imgW="850265" imgH="355600" progId="Equation.3">
                    <p:embed/>
                  </p:oleObj>
                </mc:Choice>
                <mc:Fallback>
                  <p:oleObj name="" r:id="rId9" imgW="850265" imgH="355600" progId="Equation.3">
                    <p:embed/>
                    <p:pic>
                      <p:nvPicPr>
                        <p:cNvPr id="0" name="图片 349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744" y="2256"/>
                          <a:ext cx="1072" cy="4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8870" name="Group 32"/>
            <p:cNvGrpSpPr/>
            <p:nvPr/>
          </p:nvGrpSpPr>
          <p:grpSpPr>
            <a:xfrm>
              <a:off x="3360" y="2448"/>
              <a:ext cx="528" cy="244"/>
              <a:chOff x="4426" y="432"/>
              <a:chExt cx="471" cy="244"/>
            </a:xfrm>
          </p:grpSpPr>
          <p:sp>
            <p:nvSpPr>
              <p:cNvPr id="78871" name="Line 33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72" name="Line 34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82980" name="Rectangle 36"/>
          <p:cNvSpPr/>
          <p:nvPr/>
        </p:nvSpPr>
        <p:spPr>
          <a:xfrm>
            <a:off x="381000" y="4419600"/>
            <a:ext cx="84772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则</a:t>
            </a:r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82986" name="Group 42"/>
          <p:cNvGrpSpPr/>
          <p:nvPr/>
        </p:nvGrpSpPr>
        <p:grpSpPr>
          <a:xfrm>
            <a:off x="1371600" y="4267200"/>
            <a:ext cx="2108200" cy="760413"/>
            <a:chOff x="784" y="2623"/>
            <a:chExt cx="1328" cy="479"/>
          </a:xfrm>
        </p:grpSpPr>
        <p:graphicFrame>
          <p:nvGraphicFramePr>
            <p:cNvPr id="78875" name="Object 38"/>
            <p:cNvGraphicFramePr>
              <a:graphicFrameLocks noChangeAspect="1"/>
            </p:cNvGraphicFramePr>
            <p:nvPr/>
          </p:nvGraphicFramePr>
          <p:xfrm>
            <a:off x="784" y="2623"/>
            <a:ext cx="1328" cy="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11" imgW="1054100" imgH="381000" progId="Equation.3">
                    <p:embed/>
                  </p:oleObj>
                </mc:Choice>
                <mc:Fallback>
                  <p:oleObj name="" r:id="rId11" imgW="1054100" imgH="381000" progId="Equation.3">
                    <p:embed/>
                    <p:pic>
                      <p:nvPicPr>
                        <p:cNvPr id="0" name="图片 3515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784" y="2623"/>
                          <a:ext cx="1328" cy="47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8876" name="Group 39"/>
            <p:cNvGrpSpPr/>
            <p:nvPr/>
          </p:nvGrpSpPr>
          <p:grpSpPr>
            <a:xfrm>
              <a:off x="1488" y="2784"/>
              <a:ext cx="576" cy="292"/>
              <a:chOff x="4426" y="432"/>
              <a:chExt cx="471" cy="244"/>
            </a:xfrm>
          </p:grpSpPr>
          <p:sp>
            <p:nvSpPr>
              <p:cNvPr id="78877" name="Line 4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78" name="Line 4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2993" name="Group 49"/>
          <p:cNvGrpSpPr/>
          <p:nvPr/>
        </p:nvGrpSpPr>
        <p:grpSpPr>
          <a:xfrm>
            <a:off x="4114800" y="4343400"/>
            <a:ext cx="2708275" cy="671513"/>
            <a:chOff x="2496" y="2784"/>
            <a:chExt cx="1706" cy="423"/>
          </a:xfrm>
        </p:grpSpPr>
        <p:sp>
          <p:nvSpPr>
            <p:cNvPr id="78880" name="Rectangle 43"/>
            <p:cNvSpPr/>
            <p:nvPr/>
          </p:nvSpPr>
          <p:spPr>
            <a:xfrm>
              <a:off x="2736" y="2880"/>
              <a:ext cx="146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800" dirty="0">
                  <a:latin typeface="等线" panose="02010600030101010101" pitchFamily="2" charset="-122"/>
                  <a:ea typeface="等线" panose="02010600030101010101" pitchFamily="2" charset="-122"/>
                </a:rPr>
                <a:t>的共轭相量。</a:t>
              </a:r>
              <a:endPara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aphicFrame>
          <p:nvGraphicFramePr>
            <p:cNvPr id="78881" name="Object 45"/>
            <p:cNvGraphicFramePr>
              <a:graphicFrameLocks noChangeAspect="1"/>
            </p:cNvGraphicFramePr>
            <p:nvPr/>
          </p:nvGraphicFramePr>
          <p:xfrm>
            <a:off x="2496" y="2784"/>
            <a:ext cx="254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13" imgW="203200" imgH="304800" progId="Equation.3">
                    <p:embed/>
                  </p:oleObj>
                </mc:Choice>
                <mc:Fallback>
                  <p:oleObj name="" r:id="rId13" imgW="203200" imgH="304800" progId="Equation.3">
                    <p:embed/>
                    <p:pic>
                      <p:nvPicPr>
                        <p:cNvPr id="0" name="图片 3512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2496" y="2784"/>
                          <a:ext cx="254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994" name="Rectangle 50"/>
          <p:cNvSpPr/>
          <p:nvPr/>
        </p:nvSpPr>
        <p:spPr>
          <a:xfrm>
            <a:off x="457200" y="5181600"/>
            <a:ext cx="1255713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复功率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82995" name="Group 51"/>
          <p:cNvGrpSpPr/>
          <p:nvPr/>
        </p:nvGrpSpPr>
        <p:grpSpPr>
          <a:xfrm>
            <a:off x="2514600" y="5181600"/>
            <a:ext cx="2387600" cy="579438"/>
            <a:chOff x="1536" y="768"/>
            <a:chExt cx="1504" cy="365"/>
          </a:xfrm>
        </p:grpSpPr>
        <p:graphicFrame>
          <p:nvGraphicFramePr>
            <p:cNvPr id="78884" name="Object 52"/>
            <p:cNvGraphicFramePr>
              <a:graphicFrameLocks noChangeAspect="1"/>
            </p:cNvGraphicFramePr>
            <p:nvPr/>
          </p:nvGraphicFramePr>
          <p:xfrm>
            <a:off x="1536" y="816"/>
            <a:ext cx="1504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15" imgW="1193800" imgH="254000" progId="Equation.3">
                    <p:embed/>
                  </p:oleObj>
                </mc:Choice>
                <mc:Fallback>
                  <p:oleObj name="" r:id="rId15" imgW="1193800" imgH="254000" progId="Equation.3">
                    <p:embed/>
                    <p:pic>
                      <p:nvPicPr>
                        <p:cNvPr id="0" name="图片 351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36" y="816"/>
                          <a:ext cx="1504" cy="3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8885" name="Group 53"/>
            <p:cNvGrpSpPr/>
            <p:nvPr/>
          </p:nvGrpSpPr>
          <p:grpSpPr>
            <a:xfrm>
              <a:off x="2121" y="768"/>
              <a:ext cx="855" cy="340"/>
              <a:chOff x="4426" y="432"/>
              <a:chExt cx="471" cy="244"/>
            </a:xfrm>
          </p:grpSpPr>
          <p:sp>
            <p:nvSpPr>
              <p:cNvPr id="78886" name="Line 54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87" name="Line 55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83000" name="Object 56"/>
          <p:cNvGraphicFramePr>
            <a:graphicFrameLocks noChangeAspect="1"/>
          </p:cNvGraphicFramePr>
          <p:nvPr/>
        </p:nvGraphicFramePr>
        <p:xfrm>
          <a:off x="2057400" y="5257800"/>
          <a:ext cx="53022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6" imgW="266700" imgH="241300" progId="Equation.3">
                  <p:embed/>
                </p:oleObj>
              </mc:Choice>
              <mc:Fallback>
                <p:oleObj name="" r:id="rId16" imgW="266700" imgH="241300" progId="Equation.3">
                  <p:embed/>
                  <p:pic>
                    <p:nvPicPr>
                      <p:cNvPr id="0" name="图片 3516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057400" y="5257800"/>
                        <a:ext cx="530225" cy="479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3006" name="Group 62"/>
          <p:cNvGrpSpPr/>
          <p:nvPr/>
        </p:nvGrpSpPr>
        <p:grpSpPr>
          <a:xfrm>
            <a:off x="5029200" y="5257800"/>
            <a:ext cx="1574800" cy="514350"/>
            <a:chOff x="1504" y="3712"/>
            <a:chExt cx="992" cy="324"/>
          </a:xfrm>
        </p:grpSpPr>
        <p:graphicFrame>
          <p:nvGraphicFramePr>
            <p:cNvPr id="78890" name="Object 58"/>
            <p:cNvGraphicFramePr>
              <a:graphicFrameLocks noChangeAspect="1"/>
            </p:cNvGraphicFramePr>
            <p:nvPr/>
          </p:nvGraphicFramePr>
          <p:xfrm>
            <a:off x="1504" y="3712"/>
            <a:ext cx="960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" r:id="rId18" imgW="761365" imgH="254000" progId="Equation.3">
                    <p:embed/>
                  </p:oleObj>
                </mc:Choice>
                <mc:Fallback>
                  <p:oleObj name="" r:id="rId18" imgW="761365" imgH="254000" progId="Equation.3">
                    <p:embed/>
                    <p:pic>
                      <p:nvPicPr>
                        <p:cNvPr id="0" name="图片 3511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1504" y="3712"/>
                          <a:ext cx="960" cy="3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8891" name="Group 59"/>
            <p:cNvGrpSpPr/>
            <p:nvPr/>
          </p:nvGrpSpPr>
          <p:grpSpPr>
            <a:xfrm>
              <a:off x="1968" y="3792"/>
              <a:ext cx="528" cy="244"/>
              <a:chOff x="4426" y="432"/>
              <a:chExt cx="471" cy="244"/>
            </a:xfrm>
          </p:grpSpPr>
          <p:sp>
            <p:nvSpPr>
              <p:cNvPr id="78892" name="Line 6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93" name="Line 6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3012" name="Group 68"/>
          <p:cNvGrpSpPr/>
          <p:nvPr/>
        </p:nvGrpSpPr>
        <p:grpSpPr>
          <a:xfrm>
            <a:off x="6781800" y="5257800"/>
            <a:ext cx="1371600" cy="503238"/>
            <a:chOff x="4368" y="3360"/>
            <a:chExt cx="864" cy="317"/>
          </a:xfrm>
        </p:grpSpPr>
        <p:graphicFrame>
          <p:nvGraphicFramePr>
            <p:cNvPr id="78895" name="Object 64"/>
            <p:cNvGraphicFramePr>
              <a:graphicFrameLocks noChangeAspect="1"/>
            </p:cNvGraphicFramePr>
            <p:nvPr/>
          </p:nvGraphicFramePr>
          <p:xfrm>
            <a:off x="4368" y="3360"/>
            <a:ext cx="864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20" imgW="685800" imgH="254000" progId="Equation.3">
                    <p:embed/>
                  </p:oleObj>
                </mc:Choice>
                <mc:Fallback>
                  <p:oleObj name="" r:id="rId20" imgW="685800" imgH="254000" progId="Equation.3">
                    <p:embed/>
                    <p:pic>
                      <p:nvPicPr>
                        <p:cNvPr id="0" name="图片 3510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4368" y="3360"/>
                          <a:ext cx="864" cy="3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8896" name="Group 65"/>
            <p:cNvGrpSpPr/>
            <p:nvPr/>
          </p:nvGrpSpPr>
          <p:grpSpPr>
            <a:xfrm>
              <a:off x="4608" y="3408"/>
              <a:ext cx="624" cy="244"/>
              <a:chOff x="4426" y="432"/>
              <a:chExt cx="471" cy="244"/>
            </a:xfrm>
          </p:grpSpPr>
          <p:sp>
            <p:nvSpPr>
              <p:cNvPr id="78897" name="Line 66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898" name="Line 67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83014" name="Object 70"/>
          <p:cNvGraphicFramePr>
            <a:graphicFrameLocks noChangeAspect="1"/>
          </p:cNvGraphicFramePr>
          <p:nvPr/>
        </p:nvGraphicFramePr>
        <p:xfrm>
          <a:off x="2667000" y="6024563"/>
          <a:ext cx="1063625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2" imgW="533400" imgH="342900" progId="Equation.3">
                  <p:embed/>
                </p:oleObj>
              </mc:Choice>
              <mc:Fallback>
                <p:oleObj name="" r:id="rId22" imgW="533400" imgH="342900" progId="Equation.3">
                  <p:embed/>
                  <p:pic>
                    <p:nvPicPr>
                      <p:cNvPr id="0" name="图片 3506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667000" y="6024563"/>
                        <a:ext cx="1063625" cy="681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018" name="Line 74"/>
          <p:cNvSpPr/>
          <p:nvPr/>
        </p:nvSpPr>
        <p:spPr>
          <a:xfrm>
            <a:off x="6705600" y="2971800"/>
            <a:ext cx="22098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3019" name="Line 75"/>
          <p:cNvSpPr/>
          <p:nvPr/>
        </p:nvSpPr>
        <p:spPr>
          <a:xfrm>
            <a:off x="6705600" y="1371600"/>
            <a:ext cx="0" cy="228600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83034" name="Group 90"/>
          <p:cNvGrpSpPr/>
          <p:nvPr/>
        </p:nvGrpSpPr>
        <p:grpSpPr>
          <a:xfrm>
            <a:off x="6705600" y="1524000"/>
            <a:ext cx="1368425" cy="1447800"/>
            <a:chOff x="4224" y="960"/>
            <a:chExt cx="862" cy="912"/>
          </a:xfrm>
        </p:grpSpPr>
        <p:sp>
          <p:nvSpPr>
            <p:cNvPr id="78903" name="Line 76"/>
            <p:cNvSpPr/>
            <p:nvPr/>
          </p:nvSpPr>
          <p:spPr>
            <a:xfrm flipV="1">
              <a:off x="4224" y="1200"/>
              <a:ext cx="624" cy="672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904" name="Arc 78"/>
            <p:cNvSpPr/>
            <p:nvPr/>
          </p:nvSpPr>
          <p:spPr>
            <a:xfrm>
              <a:off x="4464" y="1632"/>
              <a:ext cx="48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240"/>
                </a:cxn>
                <a:cxn ang="0">
                  <a:pos x="0" y="240"/>
                </a:cxn>
              </a:cxnLst>
              <a:rect l="0" t="0" r="0" b="0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78905" name="Object 80"/>
            <p:cNvGraphicFramePr>
              <a:graphicFrameLocks noChangeAspect="1"/>
            </p:cNvGraphicFramePr>
            <p:nvPr/>
          </p:nvGraphicFramePr>
          <p:xfrm>
            <a:off x="4896" y="960"/>
            <a:ext cx="190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24" imgW="152400" imgH="304800" progId="Equation.3">
                    <p:embed/>
                  </p:oleObj>
                </mc:Choice>
                <mc:Fallback>
                  <p:oleObj name="" r:id="rId24" imgW="152400" imgH="304800" progId="Equation.3">
                    <p:embed/>
                    <p:pic>
                      <p:nvPicPr>
                        <p:cNvPr id="0" name="图片 3514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4896" y="960"/>
                          <a:ext cx="190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906" name="Object 81"/>
            <p:cNvGraphicFramePr>
              <a:graphicFrameLocks noChangeAspect="1"/>
            </p:cNvGraphicFramePr>
            <p:nvPr/>
          </p:nvGraphicFramePr>
          <p:xfrm>
            <a:off x="4568" y="1520"/>
            <a:ext cx="270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" name="" r:id="rId26" imgW="215900" imgH="254000" progId="Equation.3">
                    <p:embed/>
                  </p:oleObj>
                </mc:Choice>
                <mc:Fallback>
                  <p:oleObj name="" r:id="rId26" imgW="215900" imgH="254000" progId="Equation.3">
                    <p:embed/>
                    <p:pic>
                      <p:nvPicPr>
                        <p:cNvPr id="0" name="图片 3507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4568" y="1520"/>
                          <a:ext cx="270" cy="3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3035" name="Group 91"/>
          <p:cNvGrpSpPr/>
          <p:nvPr/>
        </p:nvGrpSpPr>
        <p:grpSpPr>
          <a:xfrm>
            <a:off x="6705600" y="2971800"/>
            <a:ext cx="1495425" cy="1317625"/>
            <a:chOff x="4224" y="1872"/>
            <a:chExt cx="942" cy="830"/>
          </a:xfrm>
        </p:grpSpPr>
        <p:sp>
          <p:nvSpPr>
            <p:cNvPr id="78908" name="Line 79"/>
            <p:cNvSpPr/>
            <p:nvPr/>
          </p:nvSpPr>
          <p:spPr>
            <a:xfrm rot="5468824" flipV="1">
              <a:off x="4248" y="1848"/>
              <a:ext cx="624" cy="672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78909" name="Object 82"/>
            <p:cNvGraphicFramePr>
              <a:graphicFrameLocks noChangeAspect="1"/>
            </p:cNvGraphicFramePr>
            <p:nvPr/>
          </p:nvGraphicFramePr>
          <p:xfrm>
            <a:off x="4912" y="2287"/>
            <a:ext cx="254" cy="4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" name="" r:id="rId28" imgW="203200" imgH="330200" progId="Equation.3">
                    <p:embed/>
                  </p:oleObj>
                </mc:Choice>
                <mc:Fallback>
                  <p:oleObj name="" r:id="rId28" imgW="203200" imgH="330200" progId="Equation.3">
                    <p:embed/>
                    <p:pic>
                      <p:nvPicPr>
                        <p:cNvPr id="0" name="图片 3508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4912" y="2287"/>
                          <a:ext cx="254" cy="41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910" name="Arc 83"/>
            <p:cNvSpPr/>
            <p:nvPr/>
          </p:nvSpPr>
          <p:spPr>
            <a:xfrm rot="1635548">
              <a:off x="4512" y="1920"/>
              <a:ext cx="144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4" y="288"/>
                </a:cxn>
                <a:cxn ang="0">
                  <a:pos x="0" y="288"/>
                </a:cxn>
              </a:cxnLst>
              <a:rect l="0" t="0" r="0" b="0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2225" cap="flat" cmpd="sng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78911" name="Object 84"/>
            <p:cNvGraphicFramePr>
              <a:graphicFrameLocks noChangeAspect="1"/>
            </p:cNvGraphicFramePr>
            <p:nvPr/>
          </p:nvGraphicFramePr>
          <p:xfrm>
            <a:off x="4656" y="1920"/>
            <a:ext cx="446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" name="" r:id="rId30" imgW="355600" imgH="254000" progId="Equation.3">
                    <p:embed/>
                  </p:oleObj>
                </mc:Choice>
                <mc:Fallback>
                  <p:oleObj name="" r:id="rId30" imgW="355600" imgH="254000" progId="Equation.3">
                    <p:embed/>
                    <p:pic>
                      <p:nvPicPr>
                        <p:cNvPr id="0" name="图片 3509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4656" y="1920"/>
                          <a:ext cx="446" cy="3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3033" name="Group 89"/>
          <p:cNvGrpSpPr/>
          <p:nvPr/>
        </p:nvGrpSpPr>
        <p:grpSpPr>
          <a:xfrm>
            <a:off x="609600" y="692150"/>
            <a:ext cx="6689725" cy="527050"/>
            <a:chOff x="384" y="436"/>
            <a:chExt cx="4214" cy="332"/>
          </a:xfrm>
        </p:grpSpPr>
        <p:sp>
          <p:nvSpPr>
            <p:cNvPr id="78913" name="Text Box 86"/>
            <p:cNvSpPr txBox="1"/>
            <p:nvPr/>
          </p:nvSpPr>
          <p:spPr>
            <a:xfrm>
              <a:off x="384" y="480"/>
              <a:ext cx="421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dirty="0">
                  <a:latin typeface="等线" panose="02010600030101010101" pitchFamily="2" charset="-122"/>
                  <a:ea typeface="等线" panose="02010600030101010101" pitchFamily="2" charset="-122"/>
                </a:rPr>
                <a:t>为了用相量            计算功率，引入“复功率” 。</a:t>
              </a:r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aphicFrame>
          <p:nvGraphicFramePr>
            <p:cNvPr id="78914" name="Object 87"/>
            <p:cNvGraphicFramePr>
              <a:graphicFrameLocks noChangeAspect="1"/>
            </p:cNvGraphicFramePr>
            <p:nvPr/>
          </p:nvGraphicFramePr>
          <p:xfrm>
            <a:off x="1262" y="436"/>
            <a:ext cx="368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" name="" r:id="rId32" imgW="393065" imgH="317500" progId="Equation.3">
                    <p:embed/>
                  </p:oleObj>
                </mc:Choice>
                <mc:Fallback>
                  <p:oleObj name="" r:id="rId32" imgW="393065" imgH="317500" progId="Equation.3">
                    <p:embed/>
                    <p:pic>
                      <p:nvPicPr>
                        <p:cNvPr id="0" name="图片 3527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1262" y="436"/>
                          <a:ext cx="368" cy="28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3032" name="Text Box 88"/>
          <p:cNvSpPr txBox="1"/>
          <p:nvPr/>
        </p:nvSpPr>
        <p:spPr>
          <a:xfrm>
            <a:off x="304800" y="228600"/>
            <a:ext cx="201803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9-5  </a:t>
            </a:r>
            <a:r>
              <a:rPr lang="zh-CN" altLang="en-US" sz="2800" b="1" dirty="0">
                <a:latin typeface="等线" panose="02010600030101010101" pitchFamily="2" charset="-122"/>
                <a:ea typeface="等线" panose="02010600030101010101" pitchFamily="2" charset="-122"/>
              </a:rPr>
              <a:t>复功率</a:t>
            </a:r>
            <a:endParaRPr lang="zh-CN" altLang="en-US" sz="28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3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2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2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2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2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2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2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2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2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2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2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2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3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3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3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3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3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2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2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83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2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82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3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83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8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/>
      <p:bldP spid="82965" grpId="0"/>
      <p:bldP spid="82967" grpId="0"/>
      <p:bldP spid="82980" grpId="0"/>
      <p:bldP spid="82994" grpId="0"/>
      <p:bldP spid="8303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/>
          <p:nvPr/>
        </p:nvSpPr>
        <p:spPr>
          <a:xfrm>
            <a:off x="1143000" y="304800"/>
            <a:ext cx="6096000" cy="521970"/>
          </a:xfrm>
          <a:prstGeom prst="rect">
            <a:avLst/>
          </a:prstGeom>
          <a:blipFill rotWithShape="0">
            <a:blip r:embed="rId1"/>
          </a:blipFill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en-US" altLang="zh-CN" sz="2800" dirty="0">
                <a:latin typeface="宋体" panose="02010600030101010101" pitchFamily="2" charset="-122"/>
                <a:ea typeface="等线" panose="02010600030101010101" pitchFamily="2" charset="-122"/>
              </a:rPr>
              <a:t>§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 9- </a:t>
            </a:r>
            <a:r>
              <a:rPr lang="en-US" altLang="zh-CN" sz="2800" dirty="0">
                <a:latin typeface="等线" panose="02010600030101010101" pitchFamily="2" charset="-122"/>
                <a:ea typeface="等线" panose="02010600030101010101" pitchFamily="2" charset="-122"/>
              </a:rPr>
              <a:t>6  </a:t>
            </a:r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最大功率传输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9332" name="Text Box 4"/>
          <p:cNvSpPr txBox="1"/>
          <p:nvPr/>
        </p:nvSpPr>
        <p:spPr>
          <a:xfrm>
            <a:off x="990600" y="1066800"/>
            <a:ext cx="71977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讨论正弦电流电路中负载获得最大功率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P</a:t>
            </a:r>
            <a:r>
              <a:rPr lang="en-US" altLang="zh-CN" baseline="-25000" dirty="0">
                <a:latin typeface="等线" panose="02010600030101010101" pitchFamily="2" charset="-122"/>
                <a:ea typeface="等线" panose="02010600030101010101" pitchFamily="2" charset="-122"/>
              </a:rPr>
              <a:t>max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的条件。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9349" name="Text Box 21"/>
          <p:cNvSpPr txBox="1"/>
          <p:nvPr/>
        </p:nvSpPr>
        <p:spPr>
          <a:xfrm>
            <a:off x="3429000" y="1828800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i="1" dirty="0">
                <a:latin typeface="等线" panose="02010600030101010101" pitchFamily="2" charset="-122"/>
                <a:ea typeface="等线" panose="02010600030101010101" pitchFamily="2" charset="-122"/>
              </a:rPr>
              <a:t>设：</a:t>
            </a:r>
            <a:endParaRPr lang="zh-CN" altLang="en-US" baseline="-25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99350" name="Object 22"/>
          <p:cNvGraphicFramePr>
            <a:graphicFrameLocks noChangeAspect="1"/>
          </p:cNvGraphicFramePr>
          <p:nvPr/>
        </p:nvGraphicFramePr>
        <p:xfrm>
          <a:off x="3530600" y="3646488"/>
          <a:ext cx="4613275" cy="116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2" imgW="2311400" imgH="584200" progId="Equation.3">
                  <p:embed/>
                </p:oleObj>
              </mc:Choice>
              <mc:Fallback>
                <p:oleObj name="" r:id="rId2" imgW="2311400" imgH="584200" progId="Equation.3">
                  <p:embed/>
                  <p:pic>
                    <p:nvPicPr>
                      <p:cNvPr id="0" name="图片 365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30600" y="3646488"/>
                        <a:ext cx="4613275" cy="11636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2" name="Object 24"/>
          <p:cNvGraphicFramePr>
            <a:graphicFrameLocks noChangeAspect="1"/>
          </p:cNvGraphicFramePr>
          <p:nvPr/>
        </p:nvGraphicFramePr>
        <p:xfrm>
          <a:off x="4800600" y="5486400"/>
          <a:ext cx="4051300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4" imgW="2032000" imgH="571500" progId="Equation.3">
                  <p:embed/>
                </p:oleObj>
              </mc:Choice>
              <mc:Fallback>
                <p:oleObj name="" r:id="rId4" imgW="2032000" imgH="571500" progId="Equation.3">
                  <p:embed/>
                  <p:pic>
                    <p:nvPicPr>
                      <p:cNvPr id="0" name="图片 366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00600" y="5486400"/>
                        <a:ext cx="4051300" cy="1141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3" name="Object 25"/>
          <p:cNvGraphicFramePr>
            <a:graphicFrameLocks noChangeAspect="1"/>
          </p:cNvGraphicFramePr>
          <p:nvPr/>
        </p:nvGraphicFramePr>
        <p:xfrm>
          <a:off x="381000" y="1219200"/>
          <a:ext cx="2667000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6" imgW="2066290" imgH="1758950" progId="Visio.Drawing.5">
                  <p:embed/>
                </p:oleObj>
              </mc:Choice>
              <mc:Fallback>
                <p:oleObj name="" r:id="rId6" imgW="2066290" imgH="1758950" progId="Visio.Drawing.5">
                  <p:embed/>
                  <p:pic>
                    <p:nvPicPr>
                      <p:cNvPr id="0" name="图片 365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1000" y="1219200"/>
                        <a:ext cx="2667000" cy="227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4" name="Object 26"/>
          <p:cNvGraphicFramePr>
            <a:graphicFrameLocks noChangeAspect="1"/>
          </p:cNvGraphicFramePr>
          <p:nvPr/>
        </p:nvGraphicFramePr>
        <p:xfrm>
          <a:off x="381000" y="3276600"/>
          <a:ext cx="264477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8" imgW="2188210" imgH="2767330" progId="Visio.Drawing.5">
                  <p:embed/>
                </p:oleObj>
              </mc:Choice>
              <mc:Fallback>
                <p:oleObj name="" r:id="rId8" imgW="2188210" imgH="2767330" progId="Visio.Drawing.5">
                  <p:embed/>
                  <p:pic>
                    <p:nvPicPr>
                      <p:cNvPr id="0" name="图片 366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1000" y="3276600"/>
                        <a:ext cx="2644775" cy="3352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5" name="Object 27"/>
          <p:cNvGraphicFramePr>
            <a:graphicFrameLocks noChangeAspect="1"/>
          </p:cNvGraphicFramePr>
          <p:nvPr/>
        </p:nvGraphicFramePr>
        <p:xfrm>
          <a:off x="4419600" y="1752600"/>
          <a:ext cx="24098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0" imgW="1205865" imgH="254000" progId="Equation.3">
                  <p:embed/>
                </p:oleObj>
              </mc:Choice>
              <mc:Fallback>
                <p:oleObj name="" r:id="rId10" imgW="1205865" imgH="254000" progId="Equation.3">
                  <p:embed/>
                  <p:pic>
                    <p:nvPicPr>
                      <p:cNvPr id="0" name="图片 366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19600" y="1752600"/>
                        <a:ext cx="240982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6" name="Object 28"/>
          <p:cNvGraphicFramePr>
            <a:graphicFrameLocks noChangeAspect="1"/>
          </p:cNvGraphicFramePr>
          <p:nvPr/>
        </p:nvGraphicFramePr>
        <p:xfrm>
          <a:off x="4419600" y="2438400"/>
          <a:ext cx="1878013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2" imgW="939165" imgH="241300" progId="Equation.3">
                  <p:embed/>
                </p:oleObj>
              </mc:Choice>
              <mc:Fallback>
                <p:oleObj name="" r:id="rId12" imgW="939165" imgH="241300" progId="Equation.3">
                  <p:embed/>
                  <p:pic>
                    <p:nvPicPr>
                      <p:cNvPr id="0" name="图片 365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419600" y="2438400"/>
                        <a:ext cx="1878013" cy="479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7" name="Object 29"/>
          <p:cNvGraphicFramePr>
            <a:graphicFrameLocks noChangeAspect="1"/>
          </p:cNvGraphicFramePr>
          <p:nvPr/>
        </p:nvGraphicFramePr>
        <p:xfrm>
          <a:off x="3962400" y="2819400"/>
          <a:ext cx="1612900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4" imgW="939165" imgH="622300" progId="Equation.3">
                  <p:embed/>
                </p:oleObj>
              </mc:Choice>
              <mc:Fallback>
                <p:oleObj name="" r:id="rId14" imgW="939165" imgH="622300" progId="Equation.3">
                  <p:embed/>
                  <p:pic>
                    <p:nvPicPr>
                      <p:cNvPr id="0" name="图片 365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962400" y="2819400"/>
                        <a:ext cx="1612900" cy="1065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8" name="Object 30"/>
          <p:cNvGraphicFramePr>
            <a:graphicFrameLocks noChangeAspect="1"/>
          </p:cNvGraphicFramePr>
          <p:nvPr/>
        </p:nvGraphicFramePr>
        <p:xfrm>
          <a:off x="3048000" y="5638800"/>
          <a:ext cx="17780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6" imgW="660400" imgH="241300" progId="Equation.3">
                  <p:embed/>
                </p:oleObj>
              </mc:Choice>
              <mc:Fallback>
                <p:oleObj name="" r:id="rId16" imgW="660400" imgH="241300" progId="Equation.3">
                  <p:embed/>
                  <p:pic>
                    <p:nvPicPr>
                      <p:cNvPr id="0" name="图片 3654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048000" y="5638800"/>
                        <a:ext cx="1778000" cy="646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59" name="Rectangle 31"/>
          <p:cNvSpPr/>
          <p:nvPr/>
        </p:nvSpPr>
        <p:spPr>
          <a:xfrm>
            <a:off x="3733800" y="5029200"/>
            <a:ext cx="35544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负载吸收的有功功率为：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9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9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9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9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9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9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9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9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9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9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9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9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9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9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9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 animBg="1"/>
      <p:bldP spid="99332" grpId="0"/>
      <p:bldP spid="99349" grpId="0"/>
      <p:bldP spid="99359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"/>
          <p:cNvSpPr txBox="1"/>
          <p:nvPr/>
        </p:nvSpPr>
        <p:spPr>
          <a:xfrm>
            <a:off x="2895600" y="3810000"/>
            <a:ext cx="54403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设：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Z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=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R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 + 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jX 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中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R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、</a:t>
            </a:r>
            <a:r>
              <a:rPr lang="en-US" altLang="zh-CN" i="1" dirty="0">
                <a:latin typeface="等线" panose="02010600030101010101" pitchFamily="2" charset="-122"/>
                <a:ea typeface="等线" panose="02010600030101010101" pitchFamily="2" charset="-122"/>
              </a:rPr>
              <a:t>X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可任意改变时： 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04451" name="Object 3"/>
          <p:cNvGraphicFramePr>
            <a:graphicFrameLocks noChangeAspect="1"/>
          </p:cNvGraphicFramePr>
          <p:nvPr/>
        </p:nvGraphicFramePr>
        <p:xfrm>
          <a:off x="381000" y="1295400"/>
          <a:ext cx="2644775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2188210" imgH="2767330" progId="Visio.Drawing.5">
                  <p:embed/>
                </p:oleObj>
              </mc:Choice>
              <mc:Fallback>
                <p:oleObj name="" r:id="rId1" imgW="2188210" imgH="2767330" progId="Visio.Drawing.5">
                  <p:embed/>
                  <p:pic>
                    <p:nvPicPr>
                      <p:cNvPr id="0" name="图片 366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1000" y="1295400"/>
                        <a:ext cx="2644775" cy="3352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2" name="Object 4"/>
          <p:cNvGraphicFramePr>
            <a:graphicFrameLocks noChangeAspect="1"/>
          </p:cNvGraphicFramePr>
          <p:nvPr/>
        </p:nvGraphicFramePr>
        <p:xfrm>
          <a:off x="3048000" y="304800"/>
          <a:ext cx="4406900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2209800" imgH="571500" progId="Equation.3">
                  <p:embed/>
                </p:oleObj>
              </mc:Choice>
              <mc:Fallback>
                <p:oleObj name="" r:id="rId3" imgW="2209800" imgH="571500" progId="Equation.3">
                  <p:embed/>
                  <p:pic>
                    <p:nvPicPr>
                      <p:cNvPr id="0" name="图片 367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0" y="304800"/>
                        <a:ext cx="4406900" cy="1141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3" name="Rectangle 5"/>
          <p:cNvSpPr/>
          <p:nvPr/>
        </p:nvSpPr>
        <p:spPr>
          <a:xfrm>
            <a:off x="3276600" y="4419600"/>
            <a:ext cx="4113213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获得最大功率的条件为：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04454" name="Object 6"/>
          <p:cNvGraphicFramePr>
            <a:graphicFrameLocks noChangeAspect="1"/>
          </p:cNvGraphicFramePr>
          <p:nvPr/>
        </p:nvGraphicFramePr>
        <p:xfrm>
          <a:off x="3810000" y="5029200"/>
          <a:ext cx="187801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939165" imgH="254000" progId="Equation.3">
                  <p:embed/>
                </p:oleObj>
              </mc:Choice>
              <mc:Fallback>
                <p:oleObj name="" r:id="rId5" imgW="939165" imgH="254000" progId="Equation.3">
                  <p:embed/>
                  <p:pic>
                    <p:nvPicPr>
                      <p:cNvPr id="0" name="图片 366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0" y="5029200"/>
                        <a:ext cx="1878013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5" name="Object 7"/>
          <p:cNvGraphicFramePr>
            <a:graphicFrameLocks noChangeAspect="1"/>
          </p:cNvGraphicFramePr>
          <p:nvPr/>
        </p:nvGraphicFramePr>
        <p:xfrm>
          <a:off x="4191000" y="5562600"/>
          <a:ext cx="1165225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584200" imgH="482600" progId="Equation.3">
                  <p:embed/>
                </p:oleObj>
              </mc:Choice>
              <mc:Fallback>
                <p:oleObj name="" r:id="rId7" imgW="584200" imgH="482600" progId="Equation.3">
                  <p:embed/>
                  <p:pic>
                    <p:nvPicPr>
                      <p:cNvPr id="0" name="图片 366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91000" y="5562600"/>
                        <a:ext cx="1165225" cy="962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6" name="Rectangle 8"/>
          <p:cNvSpPr/>
          <p:nvPr/>
        </p:nvSpPr>
        <p:spPr>
          <a:xfrm>
            <a:off x="3276600" y="1752600"/>
            <a:ext cx="4827588" cy="9461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获得最大功率的条件要看允许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rPr>
              <a:t>改变哪些参数而定。</a:t>
            </a:r>
            <a:endParaRPr lang="zh-CN" altLang="en-US" sz="2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04461" name="Group 13"/>
          <p:cNvGrpSpPr/>
          <p:nvPr/>
        </p:nvGrpSpPr>
        <p:grpSpPr>
          <a:xfrm>
            <a:off x="3276600" y="3070225"/>
            <a:ext cx="5715000" cy="558800"/>
            <a:chOff x="2064" y="1934"/>
            <a:chExt cx="3600" cy="352"/>
          </a:xfrm>
        </p:grpSpPr>
        <p:sp>
          <p:nvSpPr>
            <p:cNvPr id="98313" name="Rectangle 9"/>
            <p:cNvSpPr/>
            <p:nvPr/>
          </p:nvSpPr>
          <p:spPr>
            <a:xfrm>
              <a:off x="2064" y="1934"/>
              <a:ext cx="360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800" dirty="0">
                  <a:latin typeface="等线" panose="02010600030101010101" pitchFamily="2" charset="-122"/>
                  <a:ea typeface="等线" panose="02010600030101010101" pitchFamily="2" charset="-122"/>
                </a:rPr>
                <a:t>一般来讲，    、     、     是不变的。</a:t>
              </a:r>
              <a:endParaRPr lang="zh-CN" altLang="en-US" sz="28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aphicFrame>
          <p:nvGraphicFramePr>
            <p:cNvPr id="98314" name="Object 10"/>
            <p:cNvGraphicFramePr>
              <a:graphicFrameLocks noChangeAspect="1"/>
            </p:cNvGraphicFramePr>
            <p:nvPr/>
          </p:nvGraphicFramePr>
          <p:xfrm>
            <a:off x="4128" y="1968"/>
            <a:ext cx="366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9" imgW="292100" imgH="254000" progId="Equation.3">
                    <p:embed/>
                  </p:oleObj>
                </mc:Choice>
                <mc:Fallback>
                  <p:oleObj name="" r:id="rId9" imgW="292100" imgH="254000" progId="Equation.3">
                    <p:embed/>
                    <p:pic>
                      <p:nvPicPr>
                        <p:cNvPr id="0" name="图片 3669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128" y="1968"/>
                          <a:ext cx="366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315" name="Object 11"/>
            <p:cNvGraphicFramePr>
              <a:graphicFrameLocks noChangeAspect="1"/>
            </p:cNvGraphicFramePr>
            <p:nvPr/>
          </p:nvGraphicFramePr>
          <p:xfrm>
            <a:off x="3648" y="1968"/>
            <a:ext cx="334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11" imgW="266700" imgH="254000" progId="Equation.3">
                    <p:embed/>
                  </p:oleObj>
                </mc:Choice>
                <mc:Fallback>
                  <p:oleObj name="" r:id="rId11" imgW="266700" imgH="254000" progId="Equation.3">
                    <p:embed/>
                    <p:pic>
                      <p:nvPicPr>
                        <p:cNvPr id="0" name="图片 366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648" y="1968"/>
                          <a:ext cx="334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316" name="Object 12"/>
            <p:cNvGraphicFramePr>
              <a:graphicFrameLocks noChangeAspect="1"/>
            </p:cNvGraphicFramePr>
            <p:nvPr/>
          </p:nvGraphicFramePr>
          <p:xfrm>
            <a:off x="3168" y="1968"/>
            <a:ext cx="334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13" imgW="266700" imgH="241300" progId="Equation.3">
                    <p:embed/>
                  </p:oleObj>
                </mc:Choice>
                <mc:Fallback>
                  <p:oleObj name="" r:id="rId13" imgW="266700" imgH="241300" progId="Equation.3">
                    <p:embed/>
                    <p:pic>
                      <p:nvPicPr>
                        <p:cNvPr id="0" name="图片 3670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168" y="1968"/>
                          <a:ext cx="334" cy="30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AutoShape 14"/>
          <p:cNvSpPr/>
          <p:nvPr/>
        </p:nvSpPr>
        <p:spPr>
          <a:xfrm rot="-10766217">
            <a:off x="6172200" y="5105400"/>
            <a:ext cx="304800" cy="1066800"/>
          </a:xfrm>
          <a:prstGeom prst="leftBrace">
            <a:avLst>
              <a:gd name="adj1" fmla="val 29118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4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" grpId="0"/>
      <p:bldP spid="104453" grpId="0"/>
      <p:bldP spid="104456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67" name="Rectangle 15"/>
          <p:cNvSpPr/>
          <p:nvPr/>
        </p:nvSpPr>
        <p:spPr>
          <a:xfrm>
            <a:off x="304800" y="2286000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获得最大功率的条件是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00390" name="Group 38"/>
          <p:cNvGrpSpPr/>
          <p:nvPr/>
        </p:nvGrpSpPr>
        <p:grpSpPr>
          <a:xfrm>
            <a:off x="4724400" y="2209800"/>
            <a:ext cx="1546225" cy="1114425"/>
            <a:chOff x="2352" y="432"/>
            <a:chExt cx="974" cy="702"/>
          </a:xfrm>
        </p:grpSpPr>
        <p:graphicFrame>
          <p:nvGraphicFramePr>
            <p:cNvPr id="99331" name="Object 16"/>
            <p:cNvGraphicFramePr>
              <a:graphicFrameLocks noChangeAspect="1"/>
            </p:cNvGraphicFramePr>
            <p:nvPr/>
          </p:nvGraphicFramePr>
          <p:xfrm>
            <a:off x="2352" y="816"/>
            <a:ext cx="974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774065" imgH="254000" progId="Equation.3">
                    <p:embed/>
                  </p:oleObj>
                </mc:Choice>
                <mc:Fallback>
                  <p:oleObj name="" r:id="rId1" imgW="774065" imgH="254000" progId="Equation.3">
                    <p:embed/>
                    <p:pic>
                      <p:nvPicPr>
                        <p:cNvPr id="0" name="图片 366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352" y="816"/>
                          <a:ext cx="974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332" name="Object 17"/>
            <p:cNvGraphicFramePr>
              <a:graphicFrameLocks noChangeAspect="1"/>
            </p:cNvGraphicFramePr>
            <p:nvPr/>
          </p:nvGraphicFramePr>
          <p:xfrm>
            <a:off x="2448" y="432"/>
            <a:ext cx="752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" r:id="rId3" imgW="596900" imgH="254000" progId="Equation.3">
                    <p:embed/>
                  </p:oleObj>
                </mc:Choice>
                <mc:Fallback>
                  <p:oleObj name="" r:id="rId3" imgW="596900" imgH="254000" progId="Equation.3">
                    <p:embed/>
                    <p:pic>
                      <p:nvPicPr>
                        <p:cNvPr id="0" name="图片 366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448" y="432"/>
                          <a:ext cx="752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0370" name="Object 18"/>
          <p:cNvGraphicFramePr>
            <a:graphicFrameLocks noChangeAspect="1"/>
          </p:cNvGraphicFramePr>
          <p:nvPr/>
        </p:nvGraphicFramePr>
        <p:xfrm>
          <a:off x="2971800" y="5105400"/>
          <a:ext cx="180975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876300" imgH="558800" progId="Equation.3">
                  <p:embed/>
                </p:oleObj>
              </mc:Choice>
              <mc:Fallback>
                <p:oleObj name="" r:id="rId5" imgW="876300" imgH="558800" progId="Equation.3">
                  <p:embed/>
                  <p:pic>
                    <p:nvPicPr>
                      <p:cNvPr id="0" name="图片 355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71800" y="5105400"/>
                        <a:ext cx="1809750" cy="1155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71" name="Rectangle 19"/>
          <p:cNvSpPr/>
          <p:nvPr/>
        </p:nvSpPr>
        <p:spPr>
          <a:xfrm>
            <a:off x="1600200" y="3581400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即：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0374" name="Rectangle 22"/>
          <p:cNvSpPr/>
          <p:nvPr/>
        </p:nvSpPr>
        <p:spPr>
          <a:xfrm>
            <a:off x="304800" y="4953000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最大功率为：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00375" name="Object 23"/>
          <p:cNvGraphicFramePr>
            <a:graphicFrameLocks noChangeAspect="1"/>
          </p:cNvGraphicFramePr>
          <p:nvPr/>
        </p:nvGraphicFramePr>
        <p:xfrm>
          <a:off x="2667000" y="3581400"/>
          <a:ext cx="13716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609600" imgH="292100" progId="Equation.3">
                  <p:embed/>
                </p:oleObj>
              </mc:Choice>
              <mc:Fallback>
                <p:oleObj name="" r:id="rId7" imgW="609600" imgH="292100" progId="Equation.3">
                  <p:embed/>
                  <p:pic>
                    <p:nvPicPr>
                      <p:cNvPr id="0" name="图片 35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67000" y="3581400"/>
                        <a:ext cx="1371600" cy="654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85" name="Rectangle 33"/>
          <p:cNvSpPr/>
          <p:nvPr/>
        </p:nvSpPr>
        <p:spPr>
          <a:xfrm>
            <a:off x="304800" y="4267200"/>
            <a:ext cx="78438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这一条件为最大功率匹配，或称为最佳匹配、共轭匹配。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00397" name="Group 45"/>
          <p:cNvGrpSpPr/>
          <p:nvPr/>
        </p:nvGrpSpPr>
        <p:grpSpPr>
          <a:xfrm>
            <a:off x="6248400" y="762000"/>
            <a:ext cx="2486025" cy="914400"/>
            <a:chOff x="3936" y="480"/>
            <a:chExt cx="1566" cy="576"/>
          </a:xfrm>
        </p:grpSpPr>
        <p:sp>
          <p:nvSpPr>
            <p:cNvPr id="99339" name="Rectangle 34"/>
            <p:cNvSpPr/>
            <p:nvPr/>
          </p:nvSpPr>
          <p:spPr>
            <a:xfrm>
              <a:off x="3936" y="480"/>
              <a:ext cx="1536" cy="576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aphicFrame>
          <p:nvGraphicFramePr>
            <p:cNvPr id="99340" name="Object 35"/>
            <p:cNvGraphicFramePr>
              <a:graphicFrameLocks noChangeAspect="1"/>
            </p:cNvGraphicFramePr>
            <p:nvPr/>
          </p:nvGraphicFramePr>
          <p:xfrm>
            <a:off x="3984" y="576"/>
            <a:ext cx="1518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9" imgW="1205865" imgH="254000" progId="Equation.3">
                    <p:embed/>
                  </p:oleObj>
                </mc:Choice>
                <mc:Fallback>
                  <p:oleObj name="" r:id="rId9" imgW="1205865" imgH="254000" progId="Equation.3">
                    <p:embed/>
                    <p:pic>
                      <p:nvPicPr>
                        <p:cNvPr id="0" name="图片 337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984" y="576"/>
                          <a:ext cx="1518" cy="3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0392" name="Group 40"/>
          <p:cNvGrpSpPr/>
          <p:nvPr/>
        </p:nvGrpSpPr>
        <p:grpSpPr>
          <a:xfrm>
            <a:off x="1219200" y="609600"/>
            <a:ext cx="4572000" cy="1295400"/>
            <a:chOff x="1104" y="3216"/>
            <a:chExt cx="2880" cy="816"/>
          </a:xfrm>
        </p:grpSpPr>
        <p:graphicFrame>
          <p:nvGraphicFramePr>
            <p:cNvPr id="99342" name="Object 36"/>
            <p:cNvGraphicFramePr>
              <a:graphicFrameLocks noChangeAspect="1"/>
            </p:cNvGraphicFramePr>
            <p:nvPr/>
          </p:nvGraphicFramePr>
          <p:xfrm>
            <a:off x="1152" y="3216"/>
            <a:ext cx="2776" cy="7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11" imgW="2209800" imgH="571500" progId="Equation.3">
                    <p:embed/>
                  </p:oleObj>
                </mc:Choice>
                <mc:Fallback>
                  <p:oleObj name="" r:id="rId11" imgW="2209800" imgH="571500" progId="Equation.3">
                    <p:embed/>
                    <p:pic>
                      <p:nvPicPr>
                        <p:cNvPr id="0" name="图片 337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152" y="3216"/>
                          <a:ext cx="2776" cy="71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343" name="Rectangle 37"/>
            <p:cNvSpPr/>
            <p:nvPr/>
          </p:nvSpPr>
          <p:spPr>
            <a:xfrm>
              <a:off x="1104" y="3216"/>
              <a:ext cx="2880" cy="816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aphicFrame>
        <p:nvGraphicFramePr>
          <p:cNvPr id="100396" name="Object 44"/>
          <p:cNvGraphicFramePr>
            <a:graphicFrameLocks noChangeAspect="1"/>
          </p:cNvGraphicFramePr>
          <p:nvPr/>
        </p:nvGraphicFramePr>
        <p:xfrm>
          <a:off x="4114800" y="3657600"/>
          <a:ext cx="213995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926465" imgH="254000" progId="Equation.3">
                  <p:embed/>
                </p:oleObj>
              </mc:Choice>
              <mc:Fallback>
                <p:oleObj name="" r:id="rId13" imgW="926465" imgH="254000" progId="Equation.3">
                  <p:embed/>
                  <p:pic>
                    <p:nvPicPr>
                      <p:cNvPr id="0" name="图片 338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114800" y="3657600"/>
                        <a:ext cx="2139950" cy="582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0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0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0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0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7" grpId="0"/>
      <p:bldP spid="100371" grpId="0"/>
      <p:bldP spid="100374" grpId="0"/>
      <p:bldP spid="10038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/>
          <p:cNvSpPr txBox="1"/>
          <p:nvPr/>
        </p:nvSpPr>
        <p:spPr>
          <a:xfrm>
            <a:off x="990600" y="685800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当用诺顿等效电路时：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762000" y="1371600"/>
          <a:ext cx="2806700" cy="183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2813050" imgH="1831975" progId="Visio.Drawing.5">
                  <p:embed/>
                </p:oleObj>
              </mc:Choice>
              <mc:Fallback>
                <p:oleObj name="" r:id="rId1" imgW="2813050" imgH="1831975" progId="Visio.Drawing.5">
                  <p:embed/>
                  <p:pic>
                    <p:nvPicPr>
                      <p:cNvPr id="0" name="图片 338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2000" y="1371600"/>
                        <a:ext cx="2806700" cy="1830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8" name="Object 4"/>
          <p:cNvGraphicFramePr>
            <a:graphicFrameLocks noChangeAspect="1"/>
          </p:cNvGraphicFramePr>
          <p:nvPr/>
        </p:nvGraphicFramePr>
        <p:xfrm>
          <a:off x="4406900" y="1295400"/>
          <a:ext cx="228282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143000" imgH="254000" progId="Equation.3">
                  <p:embed/>
                </p:oleObj>
              </mc:Choice>
              <mc:Fallback>
                <p:oleObj name="" r:id="rId3" imgW="1143000" imgH="254000" progId="Equation.3">
                  <p:embed/>
                  <p:pic>
                    <p:nvPicPr>
                      <p:cNvPr id="0" name="图片 33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06900" y="1295400"/>
                        <a:ext cx="228282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9" name="Object 5"/>
          <p:cNvGraphicFramePr>
            <a:graphicFrameLocks noChangeAspect="1"/>
          </p:cNvGraphicFramePr>
          <p:nvPr/>
        </p:nvGraphicFramePr>
        <p:xfrm>
          <a:off x="4381500" y="1981200"/>
          <a:ext cx="1801813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901065" imgH="241300" progId="Equation.3">
                  <p:embed/>
                </p:oleObj>
              </mc:Choice>
              <mc:Fallback>
                <p:oleObj name="" r:id="rId5" imgW="901065" imgH="241300" progId="Equation.3">
                  <p:embed/>
                  <p:pic>
                    <p:nvPicPr>
                      <p:cNvPr id="0" name="图片 338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81500" y="1981200"/>
                        <a:ext cx="1801813" cy="479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0" name="Rectangle 6"/>
          <p:cNvSpPr/>
          <p:nvPr/>
        </p:nvSpPr>
        <p:spPr>
          <a:xfrm>
            <a:off x="3962400" y="2667000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获得最大功率的条件是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03432" name="Object 8"/>
          <p:cNvGraphicFramePr>
            <a:graphicFrameLocks noChangeAspect="1"/>
          </p:cNvGraphicFramePr>
          <p:nvPr/>
        </p:nvGraphicFramePr>
        <p:xfrm>
          <a:off x="2971800" y="3352800"/>
          <a:ext cx="1263650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546100" imgH="292100" progId="Equation.3">
                  <p:embed/>
                </p:oleObj>
              </mc:Choice>
              <mc:Fallback>
                <p:oleObj name="" r:id="rId7" imgW="546100" imgH="292100" progId="Equation.3">
                  <p:embed/>
                  <p:pic>
                    <p:nvPicPr>
                      <p:cNvPr id="0" name="图片 371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71800" y="3352800"/>
                        <a:ext cx="1263650" cy="674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3" name="Object 9"/>
          <p:cNvGraphicFramePr>
            <a:graphicFrameLocks noChangeAspect="1"/>
          </p:cNvGraphicFramePr>
          <p:nvPr/>
        </p:nvGraphicFramePr>
        <p:xfrm>
          <a:off x="4343400" y="3352800"/>
          <a:ext cx="209232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901065" imgH="254000" progId="Equation.3">
                  <p:embed/>
                </p:oleObj>
              </mc:Choice>
              <mc:Fallback>
                <p:oleObj name="" r:id="rId9" imgW="901065" imgH="254000" progId="Equation.3">
                  <p:embed/>
                  <p:pic>
                    <p:nvPicPr>
                      <p:cNvPr id="0" name="图片 371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43400" y="3352800"/>
                        <a:ext cx="2092325" cy="587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4" name="Rectangle 10"/>
          <p:cNvSpPr/>
          <p:nvPr/>
        </p:nvSpPr>
        <p:spPr>
          <a:xfrm>
            <a:off x="381000" y="4419600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最大功率为：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03435" name="Object 11"/>
          <p:cNvGraphicFramePr>
            <a:graphicFrameLocks noChangeAspect="1"/>
          </p:cNvGraphicFramePr>
          <p:nvPr/>
        </p:nvGraphicFramePr>
        <p:xfrm>
          <a:off x="2819400" y="4191000"/>
          <a:ext cx="1836738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889000" imgH="558800" progId="Equation.3">
                  <p:embed/>
                </p:oleObj>
              </mc:Choice>
              <mc:Fallback>
                <p:oleObj name="" r:id="rId11" imgW="889000" imgH="558800" progId="Equation.3">
                  <p:embed/>
                  <p:pic>
                    <p:nvPicPr>
                      <p:cNvPr id="0" name="图片 371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819400" y="4191000"/>
                        <a:ext cx="1836738" cy="1155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/>
      <p:bldP spid="103430" grpId="0"/>
      <p:bldP spid="10343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3"/>
          <p:cNvSpPr/>
          <p:nvPr/>
        </p:nvSpPr>
        <p:spPr>
          <a:xfrm>
            <a:off x="990600" y="228600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求最佳匹配时的最大功率。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01378" name="Group 36"/>
          <p:cNvGrpSpPr/>
          <p:nvPr/>
        </p:nvGrpSpPr>
        <p:grpSpPr>
          <a:xfrm>
            <a:off x="152400" y="228600"/>
            <a:ext cx="4070350" cy="2500313"/>
            <a:chOff x="96" y="144"/>
            <a:chExt cx="2564" cy="1575"/>
          </a:xfrm>
        </p:grpSpPr>
        <p:sp>
          <p:nvSpPr>
            <p:cNvPr id="101379" name="Text Box 2"/>
            <p:cNvSpPr txBox="1"/>
            <p:nvPr/>
          </p:nvSpPr>
          <p:spPr>
            <a:xfrm>
              <a:off x="124" y="144"/>
              <a:ext cx="35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dirty="0">
                  <a:solidFill>
                    <a:srgbClr val="3333FF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例</a:t>
              </a:r>
              <a:r>
                <a:rPr lang="en-US" altLang="zh-CN" dirty="0">
                  <a:latin typeface="等线" panose="02010600030101010101" pitchFamily="2" charset="-122"/>
                  <a:ea typeface="等线" panose="02010600030101010101" pitchFamily="2" charset="-122"/>
                </a:rPr>
                <a:t>.</a:t>
              </a:r>
              <a:endParaRPr lang="en-US" altLang="zh-CN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aphicFrame>
          <p:nvGraphicFramePr>
            <p:cNvPr id="101380" name="Object 4"/>
            <p:cNvGraphicFramePr>
              <a:graphicFrameLocks noChangeAspect="1"/>
            </p:cNvGraphicFramePr>
            <p:nvPr/>
          </p:nvGraphicFramePr>
          <p:xfrm>
            <a:off x="96" y="528"/>
            <a:ext cx="2564" cy="1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4077970" imgH="1889760" progId="Visio.Drawing.5">
                    <p:embed/>
                  </p:oleObj>
                </mc:Choice>
                <mc:Fallback>
                  <p:oleObj name="" r:id="rId1" imgW="4077970" imgH="1889760" progId="Visio.Drawing.5">
                    <p:embed/>
                    <p:pic>
                      <p:nvPicPr>
                        <p:cNvPr id="0" name="图片 372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96" y="528"/>
                          <a:ext cx="2564" cy="119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8549" name="Text Box 5"/>
          <p:cNvSpPr txBox="1"/>
          <p:nvPr/>
        </p:nvSpPr>
        <p:spPr>
          <a:xfrm>
            <a:off x="4876800" y="228600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rgbClr val="3333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解：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108550" name="Object 6"/>
          <p:cNvGraphicFramePr>
            <a:graphicFrameLocks noChangeAspect="1"/>
          </p:cNvGraphicFramePr>
          <p:nvPr/>
        </p:nvGraphicFramePr>
        <p:xfrm>
          <a:off x="4648200" y="914400"/>
          <a:ext cx="4108450" cy="189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4114800" imgH="1889760" progId="Visio.Drawing.5">
                  <p:embed/>
                </p:oleObj>
              </mc:Choice>
              <mc:Fallback>
                <p:oleObj name="" r:id="rId3" imgW="4114800" imgH="1889760" progId="Visio.Drawing.5">
                  <p:embed/>
                  <p:pic>
                    <p:nvPicPr>
                      <p:cNvPr id="0" name="图片 372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8200" y="914400"/>
                        <a:ext cx="4108450" cy="1890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2" name="Object 8"/>
          <p:cNvGraphicFramePr>
            <a:graphicFrameLocks noChangeAspect="1"/>
          </p:cNvGraphicFramePr>
          <p:nvPr/>
        </p:nvGraphicFramePr>
        <p:xfrm>
          <a:off x="8229600" y="1066800"/>
          <a:ext cx="538163" cy="162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542290" imgH="1627505" progId="Visio.Drawing.5">
                  <p:embed/>
                </p:oleObj>
              </mc:Choice>
              <mc:Fallback>
                <p:oleObj name="" r:id="rId5" imgW="542290" imgH="1627505" progId="Visio.Drawing.5">
                  <p:embed/>
                  <p:pic>
                    <p:nvPicPr>
                      <p:cNvPr id="0" name="图片 372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29600" y="1066800"/>
                        <a:ext cx="538163" cy="1627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3" name="Object 9"/>
          <p:cNvGraphicFramePr>
            <a:graphicFrameLocks noChangeAspect="1"/>
          </p:cNvGraphicFramePr>
          <p:nvPr/>
        </p:nvGraphicFramePr>
        <p:xfrm>
          <a:off x="457200" y="4648200"/>
          <a:ext cx="3194050" cy="189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3200400" imgH="1889760" progId="Visio.Drawing.5">
                  <p:embed/>
                </p:oleObj>
              </mc:Choice>
              <mc:Fallback>
                <p:oleObj name="" r:id="rId7" imgW="3200400" imgH="1889760" progId="Visio.Drawing.5">
                  <p:embed/>
                  <p:pic>
                    <p:nvPicPr>
                      <p:cNvPr id="0" name="图片 372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7200" y="4648200"/>
                        <a:ext cx="3194050" cy="1890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8579" name="Group 35"/>
          <p:cNvGrpSpPr/>
          <p:nvPr/>
        </p:nvGrpSpPr>
        <p:grpSpPr>
          <a:xfrm>
            <a:off x="3200400" y="4953000"/>
            <a:ext cx="762000" cy="1066800"/>
            <a:chOff x="2016" y="3120"/>
            <a:chExt cx="480" cy="672"/>
          </a:xfrm>
        </p:grpSpPr>
        <p:sp>
          <p:nvSpPr>
            <p:cNvPr id="101386" name="AutoShape 10"/>
            <p:cNvSpPr/>
            <p:nvPr/>
          </p:nvSpPr>
          <p:spPr>
            <a:xfrm>
              <a:off x="2016" y="3552"/>
              <a:ext cx="480" cy="24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graphicFrame>
          <p:nvGraphicFramePr>
            <p:cNvPr id="101387" name="Object 11"/>
            <p:cNvGraphicFramePr>
              <a:graphicFrameLocks noChangeAspect="1"/>
            </p:cNvGraphicFramePr>
            <p:nvPr/>
          </p:nvGraphicFramePr>
          <p:xfrm>
            <a:off x="2016" y="3120"/>
            <a:ext cx="377" cy="4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9" imgW="228600" imgH="254000" progId="Equation.3">
                    <p:embed/>
                  </p:oleObj>
                </mc:Choice>
                <mc:Fallback>
                  <p:oleObj name="" r:id="rId9" imgW="228600" imgH="254000" progId="Equation.3">
                    <p:embed/>
                    <p:pic>
                      <p:nvPicPr>
                        <p:cNvPr id="0" name="图片 3721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016" y="3120"/>
                          <a:ext cx="377" cy="4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8556" name="Object 12"/>
          <p:cNvGraphicFramePr>
            <a:graphicFrameLocks noChangeAspect="1"/>
          </p:cNvGraphicFramePr>
          <p:nvPr/>
        </p:nvGraphicFramePr>
        <p:xfrm>
          <a:off x="838200" y="2743200"/>
          <a:ext cx="2806700" cy="183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2813050" imgH="1831975" progId="Visio.Drawing.5">
                  <p:embed/>
                </p:oleObj>
              </mc:Choice>
              <mc:Fallback>
                <p:oleObj name="" r:id="rId11" imgW="2813050" imgH="1831975" progId="Visio.Drawing.5">
                  <p:embed/>
                  <p:pic>
                    <p:nvPicPr>
                      <p:cNvPr id="0" name="图片 372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38200" y="2743200"/>
                        <a:ext cx="2806700" cy="1830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8583" name="Group 39"/>
          <p:cNvGrpSpPr/>
          <p:nvPr/>
        </p:nvGrpSpPr>
        <p:grpSpPr>
          <a:xfrm>
            <a:off x="6781800" y="3048000"/>
            <a:ext cx="1441450" cy="558800"/>
            <a:chOff x="4272" y="1920"/>
            <a:chExt cx="908" cy="352"/>
          </a:xfrm>
        </p:grpSpPr>
        <p:grpSp>
          <p:nvGrpSpPr>
            <p:cNvPr id="101390" name="Group 16"/>
            <p:cNvGrpSpPr/>
            <p:nvPr/>
          </p:nvGrpSpPr>
          <p:grpSpPr>
            <a:xfrm>
              <a:off x="4608" y="1968"/>
              <a:ext cx="288" cy="265"/>
              <a:chOff x="4426" y="432"/>
              <a:chExt cx="471" cy="244"/>
            </a:xfrm>
          </p:grpSpPr>
          <p:sp>
            <p:nvSpPr>
              <p:cNvPr id="101391" name="Line 17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1392" name="Line 18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101393" name="Object 22"/>
            <p:cNvGraphicFramePr>
              <a:graphicFrameLocks noChangeAspect="1"/>
            </p:cNvGraphicFramePr>
            <p:nvPr/>
          </p:nvGraphicFramePr>
          <p:xfrm>
            <a:off x="4272" y="1920"/>
            <a:ext cx="908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13" imgW="748665" imgH="292100" progId="Equation.3">
                    <p:embed/>
                  </p:oleObj>
                </mc:Choice>
                <mc:Fallback>
                  <p:oleObj name="" r:id="rId13" imgW="748665" imgH="292100" progId="Equation.3">
                    <p:embed/>
                    <p:pic>
                      <p:nvPicPr>
                        <p:cNvPr id="0" name="图片 3724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4272" y="1920"/>
                          <a:ext cx="908" cy="3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8571" name="Object 27"/>
          <p:cNvGraphicFramePr>
            <a:graphicFrameLocks noChangeAspect="1"/>
          </p:cNvGraphicFramePr>
          <p:nvPr/>
        </p:nvGraphicFramePr>
        <p:xfrm>
          <a:off x="4724400" y="4876800"/>
          <a:ext cx="1263650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546100" imgH="292100" progId="Equation.3">
                  <p:embed/>
                </p:oleObj>
              </mc:Choice>
              <mc:Fallback>
                <p:oleObj name="" r:id="rId15" imgW="546100" imgH="292100" progId="Equation.3">
                  <p:embed/>
                  <p:pic>
                    <p:nvPicPr>
                      <p:cNvPr id="0" name="图片 372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724400" y="4876800"/>
                        <a:ext cx="1263650" cy="674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73" name="Object 29"/>
          <p:cNvGraphicFramePr>
            <a:graphicFrameLocks noChangeAspect="1"/>
          </p:cNvGraphicFramePr>
          <p:nvPr/>
        </p:nvGraphicFramePr>
        <p:xfrm>
          <a:off x="4572000" y="5562600"/>
          <a:ext cx="1752600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7" imgW="889000" imgH="558800" progId="Equation.3">
                  <p:embed/>
                </p:oleObj>
              </mc:Choice>
              <mc:Fallback>
                <p:oleObj name="" r:id="rId17" imgW="889000" imgH="558800" progId="Equation.3">
                  <p:embed/>
                  <p:pic>
                    <p:nvPicPr>
                      <p:cNvPr id="0" name="图片 371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572000" y="5562600"/>
                        <a:ext cx="1752600" cy="1103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74" name="Object 30"/>
          <p:cNvGraphicFramePr>
            <a:graphicFrameLocks noChangeAspect="1"/>
          </p:cNvGraphicFramePr>
          <p:nvPr/>
        </p:nvGraphicFramePr>
        <p:xfrm>
          <a:off x="6324600" y="5638800"/>
          <a:ext cx="152400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9" imgW="812165" imgH="508000" progId="Equation.3">
                  <p:embed/>
                </p:oleObj>
              </mc:Choice>
              <mc:Fallback>
                <p:oleObj name="" r:id="rId19" imgW="812165" imgH="508000" progId="Equation.3">
                  <p:embed/>
                  <p:pic>
                    <p:nvPicPr>
                      <p:cNvPr id="0" name="图片 3720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324600" y="5638800"/>
                        <a:ext cx="1524000" cy="955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75" name="Object 31"/>
          <p:cNvGraphicFramePr>
            <a:graphicFrameLocks noChangeAspect="1"/>
          </p:cNvGraphicFramePr>
          <p:nvPr/>
        </p:nvGraphicFramePr>
        <p:xfrm>
          <a:off x="7924800" y="5943600"/>
          <a:ext cx="944563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1" imgW="457200" imgH="203200" progId="Equation.3">
                  <p:embed/>
                </p:oleObj>
              </mc:Choice>
              <mc:Fallback>
                <p:oleObj name="" r:id="rId21" imgW="457200" imgH="203200" progId="Equation.3">
                  <p:embed/>
                  <p:pic>
                    <p:nvPicPr>
                      <p:cNvPr id="0" name="图片 372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924800" y="5943600"/>
                        <a:ext cx="944563" cy="417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8582" name="Group 38"/>
          <p:cNvGrpSpPr/>
          <p:nvPr/>
        </p:nvGrpSpPr>
        <p:grpSpPr>
          <a:xfrm>
            <a:off x="4419600" y="2819400"/>
            <a:ext cx="2286000" cy="950913"/>
            <a:chOff x="2112" y="1840"/>
            <a:chExt cx="1440" cy="599"/>
          </a:xfrm>
        </p:grpSpPr>
        <p:grpSp>
          <p:nvGrpSpPr>
            <p:cNvPr id="101399" name="Group 19"/>
            <p:cNvGrpSpPr/>
            <p:nvPr/>
          </p:nvGrpSpPr>
          <p:grpSpPr>
            <a:xfrm>
              <a:off x="3168" y="2016"/>
              <a:ext cx="384" cy="265"/>
              <a:chOff x="4426" y="432"/>
              <a:chExt cx="471" cy="244"/>
            </a:xfrm>
          </p:grpSpPr>
          <p:sp>
            <p:nvSpPr>
              <p:cNvPr id="101400" name="Line 20"/>
              <p:cNvSpPr/>
              <p:nvPr/>
            </p:nvSpPr>
            <p:spPr>
              <a:xfrm flipH="1">
                <a:off x="4426" y="432"/>
                <a:ext cx="110" cy="24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1401" name="Line 21"/>
              <p:cNvSpPr/>
              <p:nvPr/>
            </p:nvSpPr>
            <p:spPr>
              <a:xfrm>
                <a:off x="4426" y="670"/>
                <a:ext cx="471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aphicFrame>
          <p:nvGraphicFramePr>
            <p:cNvPr id="101402" name="Object 37"/>
            <p:cNvGraphicFramePr>
              <a:graphicFrameLocks noChangeAspect="1"/>
            </p:cNvGraphicFramePr>
            <p:nvPr/>
          </p:nvGraphicFramePr>
          <p:xfrm>
            <a:off x="2112" y="1840"/>
            <a:ext cx="1440" cy="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" name="" r:id="rId23" imgW="1155700" imgH="482600" progId="Equation.3">
                    <p:embed/>
                  </p:oleObj>
                </mc:Choice>
                <mc:Fallback>
                  <p:oleObj name="" r:id="rId23" imgW="1155700" imgH="482600" progId="Equation.3">
                    <p:embed/>
                    <p:pic>
                      <p:nvPicPr>
                        <p:cNvPr id="0" name="图片 3731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2112" y="1840"/>
                          <a:ext cx="1440" cy="5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8584" name="Object 40"/>
          <p:cNvGraphicFramePr>
            <a:graphicFrameLocks noChangeAspect="1"/>
          </p:cNvGraphicFramePr>
          <p:nvPr/>
        </p:nvGraphicFramePr>
        <p:xfrm>
          <a:off x="6096000" y="5029200"/>
          <a:ext cx="2381250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25" imgW="1257300" imgH="241300" progId="Equation.3">
                  <p:embed/>
                </p:oleObj>
              </mc:Choice>
              <mc:Fallback>
                <p:oleObj name="" r:id="rId25" imgW="1257300" imgH="241300" progId="Equation.3">
                  <p:embed/>
                  <p:pic>
                    <p:nvPicPr>
                      <p:cNvPr id="0" name="图片 3733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096000" y="5029200"/>
                        <a:ext cx="2381250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85" name="Object 41"/>
          <p:cNvGraphicFramePr>
            <a:graphicFrameLocks noChangeAspect="1"/>
          </p:cNvGraphicFramePr>
          <p:nvPr/>
        </p:nvGraphicFramePr>
        <p:xfrm>
          <a:off x="4953000" y="4343400"/>
          <a:ext cx="2381250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27" imgW="1257300" imgH="241300" progId="Equation.3">
                  <p:embed/>
                </p:oleObj>
              </mc:Choice>
              <mc:Fallback>
                <p:oleObj name="" r:id="rId27" imgW="1257300" imgH="241300" progId="Equation.3">
                  <p:embed/>
                  <p:pic>
                    <p:nvPicPr>
                      <p:cNvPr id="0" name="图片 3732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4953000" y="4343400"/>
                        <a:ext cx="2381250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86" name="Object 42"/>
          <p:cNvGraphicFramePr>
            <a:graphicFrameLocks noChangeAspect="1"/>
          </p:cNvGraphicFramePr>
          <p:nvPr/>
        </p:nvGraphicFramePr>
        <p:xfrm>
          <a:off x="4495800" y="3748088"/>
          <a:ext cx="274320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29" imgW="1282700" imgH="254000" progId="Equation.3">
                  <p:embed/>
                </p:oleObj>
              </mc:Choice>
              <mc:Fallback>
                <p:oleObj name="" r:id="rId29" imgW="1282700" imgH="254000" progId="Equation.3">
                  <p:embed/>
                  <p:pic>
                    <p:nvPicPr>
                      <p:cNvPr id="0" name="图片 3734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495800" y="3748088"/>
                        <a:ext cx="2743200" cy="541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8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8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8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8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8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8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8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8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8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8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8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8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8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8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8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8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8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文本框 65537"/>
          <p:cNvSpPr txBox="1"/>
          <p:nvPr/>
        </p:nvSpPr>
        <p:spPr>
          <a:xfrm>
            <a:off x="454025" y="1238250"/>
            <a:ext cx="8242300" cy="1627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71500" algn="just"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</a:rPr>
              <a:t>谐振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resonance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</a:rPr>
              <a:t>是正弦电路在特定条件下所产生的一种特殊物理现象，它在无线电、电工技术中得到广泛的应用。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50179" name="文本框 65540"/>
          <p:cNvSpPr txBox="1"/>
          <p:nvPr/>
        </p:nvSpPr>
        <p:spPr>
          <a:xfrm>
            <a:off x="923925" y="246063"/>
            <a:ext cx="4528820" cy="768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latin typeface="宋体" panose="02010600030101010101" pitchFamily="2" charset="-122"/>
              </a:rPr>
              <a:t>11.2/4</a:t>
            </a:r>
            <a:r>
              <a:rPr lang="zh-CN" altLang="en-US" sz="4400" b="1" dirty="0">
                <a:latin typeface="Times New Roman" panose="02020603050405020304" pitchFamily="18" charset="0"/>
              </a:rPr>
              <a:t>   电路谐振</a:t>
            </a:r>
            <a:endParaRPr lang="zh-CN" altLang="en-US" sz="4400" dirty="0">
              <a:latin typeface="Arial" panose="020B0604020202020204" pitchFamily="34" charset="0"/>
            </a:endParaRPr>
          </a:p>
        </p:txBody>
      </p:sp>
      <p:pic>
        <p:nvPicPr>
          <p:cNvPr id="10752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913" y="2992438"/>
            <a:ext cx="3689350" cy="3144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338" y="3049588"/>
            <a:ext cx="2767012" cy="3030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矩形 65538"/>
          <p:cNvSpPr/>
          <p:nvPr/>
        </p:nvSpPr>
        <p:spPr>
          <a:xfrm>
            <a:off x="411163" y="3641725"/>
            <a:ext cx="8378825" cy="1116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</a:rPr>
              <a:t>作为电路计算没有新内容，主要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分析谐振电路的条件和谐振时的一些特征</a:t>
            </a:r>
            <a:r>
              <a:rPr lang="zh-CN" altLang="en-US" sz="2800" b="1" dirty="0">
                <a:latin typeface="Times New Roman" panose="02020603050405020304" pitchFamily="18" charset="0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65540" name="矩形 65539"/>
          <p:cNvSpPr/>
          <p:nvPr/>
        </p:nvSpPr>
        <p:spPr>
          <a:xfrm>
            <a:off x="457200" y="1503363"/>
            <a:ext cx="8377238" cy="1627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</a:rPr>
              <a:t>但在某些条件下电路中若发生谐振会破坏系统的正常工作。所以对谐振现象的研究，有重要的实际意义。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51204" name="文本框 65540"/>
          <p:cNvSpPr txBox="1"/>
          <p:nvPr/>
        </p:nvSpPr>
        <p:spPr>
          <a:xfrm>
            <a:off x="923925" y="246063"/>
            <a:ext cx="4528820" cy="768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latin typeface="宋体" panose="02010600030101010101" pitchFamily="2" charset="-122"/>
              </a:rPr>
              <a:t>11.2/4</a:t>
            </a:r>
            <a:r>
              <a:rPr lang="zh-CN" altLang="en-US" sz="4400" b="1" dirty="0">
                <a:latin typeface="Times New Roman" panose="02020603050405020304" pitchFamily="18" charset="0"/>
              </a:rPr>
              <a:t>   电路谐振</a:t>
            </a:r>
            <a:endParaRPr lang="zh-CN" altLang="en-US" sz="4400" dirty="0">
              <a:latin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6554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/>
          <p:nvPr/>
        </p:nvSpPr>
        <p:spPr>
          <a:xfrm>
            <a:off x="88900" y="122555"/>
            <a:ext cx="46609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32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11.2/4 </a:t>
            </a:r>
            <a:r>
              <a:rPr lang="zh-CN" altLang="en-US" sz="32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串联谐振</a:t>
            </a:r>
            <a:r>
              <a:rPr lang="zh-CN" altLang="en-US" sz="28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endParaRPr lang="zh-CN" altLang="en-US" sz="2800" u="sng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0" y="4999038"/>
            <a:ext cx="5445125" cy="1701800"/>
            <a:chOff x="0" y="0"/>
            <a:chExt cx="3430" cy="1072"/>
          </a:xfrm>
        </p:grpSpPr>
        <p:sp>
          <p:nvSpPr>
            <p:cNvPr id="52236" name="Text Box 4"/>
            <p:cNvSpPr txBox="1"/>
            <p:nvPr/>
          </p:nvSpPr>
          <p:spPr>
            <a:xfrm>
              <a:off x="0" y="0"/>
              <a:ext cx="1753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800" u="sng" dirty="0">
                  <a:solidFill>
                    <a:srgbClr val="FF3300"/>
                  </a:solidFill>
                  <a:latin typeface="楷体_GB2312" pitchFamily="49" charset="-122"/>
                  <a:ea typeface="楷体_GB2312" pitchFamily="49" charset="-122"/>
                </a:rPr>
                <a:t>串联谐振频率</a:t>
              </a:r>
              <a:r>
                <a:rPr lang="zh-CN" altLang="en-US" sz="2800" dirty="0">
                  <a:solidFill>
                    <a:srgbClr val="FF3300"/>
                  </a:solidFill>
                  <a:latin typeface="楷体_GB2312" pitchFamily="49" charset="-122"/>
                  <a:ea typeface="楷体_GB2312" pitchFamily="49" charset="-122"/>
                </a:rPr>
                <a:t>：</a:t>
              </a:r>
              <a:endParaRPr lang="zh-CN" altLang="en-US" sz="2800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graphicFrame>
          <p:nvGraphicFramePr>
            <p:cNvPr id="52237" name="对象 66564"/>
            <p:cNvGraphicFramePr>
              <a:graphicFrameLocks noChangeAspect="1"/>
            </p:cNvGraphicFramePr>
            <p:nvPr/>
          </p:nvGraphicFramePr>
          <p:xfrm>
            <a:off x="1688" y="377"/>
            <a:ext cx="1742" cy="6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1123950" imgH="421640" progId="">
                    <p:embed/>
                  </p:oleObj>
                </mc:Choice>
                <mc:Fallback>
                  <p:oleObj name="" r:id="rId1" imgW="1123950" imgH="421640" progId="">
                    <p:embed/>
                    <p:pic>
                      <p:nvPicPr>
                        <p:cNvPr id="0" name="图片 3350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688" y="377"/>
                          <a:ext cx="1742" cy="695"/>
                        </a:xfrm>
                        <a:prstGeom prst="rect">
                          <a:avLst/>
                        </a:prstGeom>
                        <a:noFill/>
                        <a:ln w="38100" cap="flat" cmpd="sng">
                          <a:solidFill>
                            <a:schemeClr val="accent2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6566" name="Text Box 7"/>
          <p:cNvSpPr txBox="1"/>
          <p:nvPr/>
        </p:nvSpPr>
        <p:spPr>
          <a:xfrm>
            <a:off x="0" y="1830388"/>
            <a:ext cx="35210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u="sng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串联谐振的条件</a:t>
            </a:r>
            <a:r>
              <a:rPr lang="zh-CN" altLang="en-US" sz="2800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endParaRPr lang="zh-CN" altLang="en-US" sz="2800" dirty="0">
              <a:solidFill>
                <a:srgbClr val="FF33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66567" name="对象 66566"/>
          <p:cNvGraphicFramePr>
            <a:graphicFrameLocks noChangeAspect="1"/>
          </p:cNvGraphicFramePr>
          <p:nvPr/>
        </p:nvGraphicFramePr>
        <p:xfrm>
          <a:off x="1785938" y="3494088"/>
          <a:ext cx="375602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" imgW="1379220" imgH="370205" progId="">
                  <p:embed/>
                </p:oleObj>
              </mc:Choice>
              <mc:Fallback>
                <p:oleObj name="" r:id="rId3" imgW="1379220" imgH="370205" progId="">
                  <p:embed/>
                  <p:pic>
                    <p:nvPicPr>
                      <p:cNvPr id="0" name="图片 335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85938" y="3494088"/>
                        <a:ext cx="3756025" cy="936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8" name="Rectangle 9"/>
          <p:cNvSpPr/>
          <p:nvPr/>
        </p:nvSpPr>
        <p:spPr>
          <a:xfrm>
            <a:off x="919163" y="3746500"/>
            <a:ext cx="793750" cy="411163"/>
          </a:xfrm>
          <a:prstGeom prst="rect">
            <a:avLst/>
          </a:prstGeom>
          <a:noFill/>
          <a:ln w="9525">
            <a:noFill/>
          </a:ln>
        </p:spPr>
        <p:txBody>
          <a:bodyPr wrap="none" bIns="0">
            <a:spAutoFit/>
          </a:bodyPr>
          <a:lstStyle/>
          <a:p>
            <a:pPr algn="r"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dirty="0">
                <a:latin typeface="Times New Roman" panose="02020603050405020304" pitchFamily="18" charset="0"/>
              </a:rPr>
              <a:t>则：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66569" name="对象 66568"/>
          <p:cNvGraphicFramePr>
            <a:graphicFrameLocks noChangeAspect="1"/>
          </p:cNvGraphicFramePr>
          <p:nvPr/>
        </p:nvGraphicFramePr>
        <p:xfrm>
          <a:off x="1520825" y="2393950"/>
          <a:ext cx="4967288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5" imgW="2007235" imgH="419100" progId="">
                  <p:embed/>
                </p:oleObj>
              </mc:Choice>
              <mc:Fallback>
                <p:oleObj name="" r:id="rId5" imgW="2007235" imgH="419100" progId="">
                  <p:embed/>
                  <p:pic>
                    <p:nvPicPr>
                      <p:cNvPr id="0" name="图片 335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0825" y="2393950"/>
                        <a:ext cx="4967288" cy="1103313"/>
                      </a:xfrm>
                      <a:prstGeom prst="rect">
                        <a:avLst/>
                      </a:prstGeom>
                      <a:noFill/>
                      <a:ln w="38100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0" name="Text Box 11"/>
          <p:cNvSpPr txBox="1"/>
          <p:nvPr/>
        </p:nvSpPr>
        <p:spPr>
          <a:xfrm>
            <a:off x="468313" y="2641600"/>
            <a:ext cx="13049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dirty="0">
                <a:latin typeface="楷体_GB2312" pitchFamily="49" charset="-122"/>
                <a:ea typeface="楷体_GB2312" pitchFamily="49" charset="-122"/>
              </a:rPr>
              <a:t>如果：</a:t>
            </a:r>
            <a:endParaRPr lang="zh-CN" altLang="en-US" sz="24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6571" name="Text Box 12"/>
          <p:cNvSpPr txBox="1"/>
          <p:nvPr/>
        </p:nvSpPr>
        <p:spPr>
          <a:xfrm>
            <a:off x="941388" y="4405313"/>
            <a:ext cx="49006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i="1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电压与电流同相，发生串联谐振</a:t>
            </a:r>
            <a:r>
              <a:rPr lang="zh-CN" altLang="en-US" sz="2400" dirty="0">
                <a:solidFill>
                  <a:srgbClr val="0066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400" dirty="0">
              <a:solidFill>
                <a:srgbClr val="0066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2234" name="Object 13"/>
          <p:cNvGraphicFramePr>
            <a:graphicFrameLocks noChangeAspect="1"/>
          </p:cNvGraphicFramePr>
          <p:nvPr/>
        </p:nvGraphicFramePr>
        <p:xfrm>
          <a:off x="7216775" y="2390775"/>
          <a:ext cx="1905000" cy="336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7" imgW="1182370" imgH="2087880" progId="">
                  <p:embed/>
                </p:oleObj>
              </mc:Choice>
              <mc:Fallback>
                <p:oleObj name="" r:id="rId7" imgW="1182370" imgH="2087880" progId="">
                  <p:embed/>
                  <p:pic>
                    <p:nvPicPr>
                      <p:cNvPr id="0" name="图片 335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16775" y="2390775"/>
                        <a:ext cx="1905000" cy="3368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5" name="Text Box 14"/>
          <p:cNvSpPr txBox="1"/>
          <p:nvPr/>
        </p:nvSpPr>
        <p:spPr>
          <a:xfrm>
            <a:off x="142875" y="754063"/>
            <a:ext cx="8893175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u="sng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谐振的概念</a:t>
            </a:r>
            <a:r>
              <a:rPr lang="zh-CN" altLang="en-US" sz="2800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含有电感和电容的交流电路，电路两端电压和电路的电流同相，这时电路中就发生了</a:t>
            </a:r>
            <a:r>
              <a:rPr lang="zh-CN" altLang="en-US" sz="2800" u="sng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谐振现象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6" grpId="0" bldLvl="0"/>
      <p:bldP spid="66568" grpId="0" bldLvl="0"/>
      <p:bldP spid="66570" grpId="0" bldLvl="0"/>
      <p:bldP spid="66571" grpId="0" bldLvl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/>
          <p:nvPr/>
        </p:nvSpPr>
        <p:spPr>
          <a:xfrm>
            <a:off x="50800" y="114300"/>
            <a:ext cx="27828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b="1" u="sng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串联谐振特征</a:t>
            </a:r>
            <a:r>
              <a:rPr lang="zh-CN" altLang="en-US" sz="2800" b="1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endParaRPr lang="zh-CN" altLang="en-US" sz="2800" b="1" dirty="0">
              <a:solidFill>
                <a:srgbClr val="FF33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23813" y="701675"/>
            <a:ext cx="9191625" cy="3910013"/>
            <a:chOff x="0" y="0"/>
            <a:chExt cx="5790" cy="2463"/>
          </a:xfrm>
        </p:grpSpPr>
        <p:sp>
          <p:nvSpPr>
            <p:cNvPr id="53255" name="Text Box 4"/>
            <p:cNvSpPr txBox="1"/>
            <p:nvPr/>
          </p:nvSpPr>
          <p:spPr>
            <a:xfrm>
              <a:off x="0" y="0"/>
              <a:ext cx="5013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solidFill>
                    <a:srgbClr val="0033CC"/>
                  </a:solidFill>
                  <a:latin typeface="楷体_GB2312" pitchFamily="49" charset="-122"/>
                  <a:ea typeface="楷体_GB2312" pitchFamily="49" charset="-122"/>
                </a:rPr>
                <a:t>(1)</a:t>
              </a:r>
              <a:r>
                <a:rPr lang="zh-CN" altLang="en-US" sz="2800" b="1" u="sng" dirty="0">
                  <a:solidFill>
                    <a:srgbClr val="0033CC"/>
                  </a:solidFill>
                  <a:latin typeface="楷体_GB2312" pitchFamily="49" charset="-122"/>
                  <a:ea typeface="楷体_GB2312" pitchFamily="49" charset="-122"/>
                </a:rPr>
                <a:t>电路的阻抗模最小，电流最大</a:t>
              </a:r>
              <a:r>
                <a:rPr lang="zh-CN" altLang="en-US" sz="2800" b="1" dirty="0">
                  <a:solidFill>
                    <a:srgbClr val="0033CC"/>
                  </a:solidFill>
                  <a:latin typeface="楷体_GB2312" pitchFamily="49" charset="-122"/>
                  <a:ea typeface="楷体_GB2312" pitchFamily="49" charset="-122"/>
                </a:rPr>
                <a:t>。</a:t>
              </a:r>
              <a:endParaRPr lang="zh-CN" altLang="en-US" sz="2800" b="1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graphicFrame>
          <p:nvGraphicFramePr>
            <p:cNvPr id="53256" name="对象 67588"/>
            <p:cNvGraphicFramePr>
              <a:graphicFrameLocks noChangeAspect="1"/>
            </p:cNvGraphicFramePr>
            <p:nvPr/>
          </p:nvGraphicFramePr>
          <p:xfrm>
            <a:off x="1144" y="791"/>
            <a:ext cx="3538" cy="4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1804035" imgH="279400" progId="">
                    <p:embed/>
                  </p:oleObj>
                </mc:Choice>
                <mc:Fallback>
                  <p:oleObj name="" r:id="rId1" imgW="1804035" imgH="279400" progId="">
                    <p:embed/>
                    <p:pic>
                      <p:nvPicPr>
                        <p:cNvPr id="0" name="图片 3351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144" y="791"/>
                          <a:ext cx="3538" cy="489"/>
                        </a:xfrm>
                        <a:prstGeom prst="rect">
                          <a:avLst/>
                        </a:prstGeom>
                        <a:noFill/>
                        <a:ln w="38100" cap="flat" cmpd="sng">
                          <a:solidFill>
                            <a:srgbClr val="006600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257" name="对象 67589"/>
            <p:cNvGraphicFramePr>
              <a:graphicFrameLocks noChangeAspect="1"/>
            </p:cNvGraphicFramePr>
            <p:nvPr/>
          </p:nvGraphicFramePr>
          <p:xfrm>
            <a:off x="1189" y="384"/>
            <a:ext cx="1041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497840" imgH="191770" progId="">
                    <p:embed/>
                  </p:oleObj>
                </mc:Choice>
                <mc:Fallback>
                  <p:oleObj name="" r:id="rId3" imgW="497840" imgH="191770" progId="">
                    <p:embed/>
                    <p:pic>
                      <p:nvPicPr>
                        <p:cNvPr id="0" name="图片 335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189" y="384"/>
                          <a:ext cx="1041" cy="3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258" name="Text Box 7"/>
            <p:cNvSpPr txBox="1"/>
            <p:nvPr/>
          </p:nvSpPr>
          <p:spPr>
            <a:xfrm>
              <a:off x="120" y="393"/>
              <a:ext cx="116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400" dirty="0">
                  <a:latin typeface="楷体_GB2312" pitchFamily="49" charset="-122"/>
                  <a:ea typeface="楷体_GB2312" pitchFamily="49" charset="-122"/>
                </a:rPr>
                <a:t>因为</a:t>
              </a:r>
              <a:endParaRPr lang="zh-CN" altLang="en-US" sz="2400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3259" name="Text Box 8"/>
            <p:cNvSpPr txBox="1"/>
            <p:nvPr/>
          </p:nvSpPr>
          <p:spPr>
            <a:xfrm>
              <a:off x="280" y="926"/>
              <a:ext cx="87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400" dirty="0">
                  <a:latin typeface="楷体_GB2312" pitchFamily="49" charset="-122"/>
                  <a:ea typeface="楷体_GB2312" pitchFamily="49" charset="-122"/>
                </a:rPr>
                <a:t>所以</a:t>
              </a:r>
              <a:endParaRPr lang="zh-CN" altLang="en-US" sz="2400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3260" name="Text Box 9"/>
            <p:cNvSpPr txBox="1"/>
            <p:nvPr/>
          </p:nvSpPr>
          <p:spPr>
            <a:xfrm>
              <a:off x="471" y="1469"/>
              <a:ext cx="531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400" b="1" dirty="0">
                  <a:latin typeface="楷体_GB2312" pitchFamily="49" charset="-122"/>
                  <a:ea typeface="楷体_GB2312" pitchFamily="49" charset="-122"/>
                </a:rPr>
                <a:t>从而在电源电压不变的情况下，电路中的电流达到最大值：</a:t>
              </a:r>
              <a:endParaRPr lang="zh-CN" altLang="en-US" sz="2400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graphicFrame>
          <p:nvGraphicFramePr>
            <p:cNvPr id="53261" name="对象 67593"/>
            <p:cNvGraphicFramePr>
              <a:graphicFrameLocks noChangeAspect="1"/>
            </p:cNvGraphicFramePr>
            <p:nvPr/>
          </p:nvGraphicFramePr>
          <p:xfrm>
            <a:off x="2052" y="1952"/>
            <a:ext cx="1216" cy="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5" imgW="893445" imgH="319405" progId="">
                    <p:embed/>
                  </p:oleObj>
                </mc:Choice>
                <mc:Fallback>
                  <p:oleObj name="" r:id="rId5" imgW="893445" imgH="319405" progId="">
                    <p:embed/>
                    <p:pic>
                      <p:nvPicPr>
                        <p:cNvPr id="0" name="图片 335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052" y="1952"/>
                          <a:ext cx="1216" cy="511"/>
                        </a:xfrm>
                        <a:prstGeom prst="rect">
                          <a:avLst/>
                        </a:prstGeom>
                        <a:noFill/>
                        <a:ln w="38100" cap="flat" cmpd="sng">
                          <a:solidFill>
                            <a:srgbClr val="006600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11"/>
          <p:cNvGrpSpPr/>
          <p:nvPr/>
        </p:nvGrpSpPr>
        <p:grpSpPr>
          <a:xfrm>
            <a:off x="0" y="5016500"/>
            <a:ext cx="9144000" cy="1544638"/>
            <a:chOff x="0" y="0"/>
            <a:chExt cx="5760" cy="973"/>
          </a:xfrm>
        </p:grpSpPr>
        <p:sp>
          <p:nvSpPr>
            <p:cNvPr id="53253" name="Text Box 12"/>
            <p:cNvSpPr txBox="1"/>
            <p:nvPr/>
          </p:nvSpPr>
          <p:spPr>
            <a:xfrm>
              <a:off x="0" y="0"/>
              <a:ext cx="5013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800" b="1" dirty="0">
                  <a:solidFill>
                    <a:srgbClr val="0033CC"/>
                  </a:solidFill>
                  <a:latin typeface="楷体_GB2312" pitchFamily="49" charset="-122"/>
                  <a:ea typeface="楷体_GB2312" pitchFamily="49" charset="-122"/>
                </a:rPr>
                <a:t>(2)</a:t>
              </a:r>
              <a:r>
                <a:rPr lang="zh-CN" altLang="en-US" sz="2800" b="1" u="sng" dirty="0">
                  <a:solidFill>
                    <a:srgbClr val="0033CC"/>
                  </a:solidFill>
                  <a:latin typeface="楷体_GB2312" pitchFamily="49" charset="-122"/>
                  <a:ea typeface="楷体_GB2312" pitchFamily="49" charset="-122"/>
                </a:rPr>
                <a:t>电压与电流同相，电路对外呈电阻性</a:t>
              </a:r>
              <a:r>
                <a:rPr lang="zh-CN" altLang="en-US" sz="2800" b="1" dirty="0">
                  <a:solidFill>
                    <a:srgbClr val="0033CC"/>
                  </a:solidFill>
                  <a:latin typeface="楷体_GB2312" pitchFamily="49" charset="-122"/>
                  <a:ea typeface="楷体_GB2312" pitchFamily="49" charset="-122"/>
                </a:rPr>
                <a:t>。</a:t>
              </a:r>
              <a:endParaRPr lang="zh-CN" altLang="en-US" sz="2800" b="1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3254" name="Text Box 13"/>
            <p:cNvSpPr txBox="1"/>
            <p:nvPr/>
          </p:nvSpPr>
          <p:spPr>
            <a:xfrm>
              <a:off x="0" y="455"/>
              <a:ext cx="5760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楷体_GB2312" pitchFamily="49" charset="-122"/>
                  <a:ea typeface="楷体_GB2312" pitchFamily="49" charset="-122"/>
                </a:rPr>
                <a:t>   </a:t>
              </a:r>
              <a:r>
                <a:rPr lang="zh-CN" altLang="en-US" sz="2400" b="1" dirty="0">
                  <a:latin typeface="楷体_GB2312" pitchFamily="49" charset="-122"/>
                  <a:ea typeface="楷体_GB2312" pitchFamily="49" charset="-122"/>
                </a:rPr>
                <a:t>此时，电路外部（电源）供给电路的能量全部被电阻消耗，电路不与外部发生能量互换。能量的互换只发生在电感与电容之间。</a:t>
              </a:r>
              <a:endParaRPr lang="zh-CN" altLang="en-US" sz="2400" b="1" dirty="0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对象 68609"/>
          <p:cNvGraphicFramePr>
            <a:graphicFrameLocks noChangeAspect="1"/>
          </p:cNvGraphicFramePr>
          <p:nvPr/>
        </p:nvGraphicFramePr>
        <p:xfrm>
          <a:off x="8645525" y="2139950"/>
          <a:ext cx="301625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28905" imgH="270510" progId="">
                  <p:embed/>
                </p:oleObj>
              </mc:Choice>
              <mc:Fallback>
                <p:oleObj name="" r:id="rId1" imgW="128905" imgH="270510" progId="">
                  <p:embed/>
                  <p:pic>
                    <p:nvPicPr>
                      <p:cNvPr id="0" name="图片 335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645525" y="2139950"/>
                        <a:ext cx="301625" cy="679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5" name="对象 68610"/>
          <p:cNvGraphicFramePr>
            <a:graphicFrameLocks noChangeAspect="1"/>
          </p:cNvGraphicFramePr>
          <p:nvPr/>
        </p:nvGraphicFramePr>
        <p:xfrm>
          <a:off x="7342188" y="681038"/>
          <a:ext cx="4159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231775" imgH="283210" progId="">
                  <p:embed/>
                </p:oleObj>
              </mc:Choice>
              <mc:Fallback>
                <p:oleObj name="" r:id="rId3" imgW="231775" imgH="283210" progId="">
                  <p:embed/>
                  <p:pic>
                    <p:nvPicPr>
                      <p:cNvPr id="0" name="图片 335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42188" y="681038"/>
                        <a:ext cx="415925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6" name="Line 4"/>
          <p:cNvSpPr/>
          <p:nvPr/>
        </p:nvSpPr>
        <p:spPr>
          <a:xfrm>
            <a:off x="7212013" y="2065338"/>
            <a:ext cx="1619250" cy="0"/>
          </a:xfrm>
          <a:prstGeom prst="line">
            <a:avLst/>
          </a:prstGeom>
          <a:ln w="57150" cap="flat" cmpd="sng">
            <a:solidFill>
              <a:schemeClr val="accent2"/>
            </a:solidFill>
            <a:prstDash val="solid"/>
            <a:headEnd type="none" w="med" len="med"/>
            <a:tailEnd type="arrow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277" name="Line 5"/>
          <p:cNvSpPr/>
          <p:nvPr/>
        </p:nvSpPr>
        <p:spPr>
          <a:xfrm>
            <a:off x="7243763" y="2065338"/>
            <a:ext cx="944562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arrow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4278" name="对象 68613"/>
          <p:cNvGraphicFramePr>
            <a:graphicFrameLocks noChangeAspect="1"/>
          </p:cNvGraphicFramePr>
          <p:nvPr/>
        </p:nvGraphicFramePr>
        <p:xfrm>
          <a:off x="7373938" y="3140075"/>
          <a:ext cx="4953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44475" imgH="283210" progId="">
                  <p:embed/>
                </p:oleObj>
              </mc:Choice>
              <mc:Fallback>
                <p:oleObj name="" r:id="rId5" imgW="244475" imgH="283210" progId="">
                  <p:embed/>
                  <p:pic>
                    <p:nvPicPr>
                      <p:cNvPr id="0" name="图片 336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73938" y="3140075"/>
                        <a:ext cx="495300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9" name="对象 68614"/>
          <p:cNvGraphicFramePr>
            <a:graphicFrameLocks noChangeAspect="1"/>
          </p:cNvGraphicFramePr>
          <p:nvPr/>
        </p:nvGraphicFramePr>
        <p:xfrm>
          <a:off x="7496175" y="1462088"/>
          <a:ext cx="84137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525780" imgH="281940" progId="">
                  <p:embed/>
                </p:oleObj>
              </mc:Choice>
              <mc:Fallback>
                <p:oleObj name="" r:id="rId7" imgW="525780" imgH="281940" progId="">
                  <p:embed/>
                  <p:pic>
                    <p:nvPicPr>
                      <p:cNvPr id="0" name="图片 335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96175" y="1462088"/>
                        <a:ext cx="841375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0" name="Line 8"/>
          <p:cNvSpPr/>
          <p:nvPr/>
        </p:nvSpPr>
        <p:spPr>
          <a:xfrm flipH="1">
            <a:off x="7058025" y="1362075"/>
            <a:ext cx="261938" cy="209550"/>
          </a:xfrm>
          <a:prstGeom prst="line">
            <a:avLst/>
          </a:prstGeom>
          <a:ln w="3810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281" name="Line 9"/>
          <p:cNvSpPr/>
          <p:nvPr/>
        </p:nvSpPr>
        <p:spPr>
          <a:xfrm flipH="1">
            <a:off x="7075488" y="1460500"/>
            <a:ext cx="263525" cy="207963"/>
          </a:xfrm>
          <a:prstGeom prst="line">
            <a:avLst/>
          </a:prstGeom>
          <a:ln w="3810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282" name="Line 10"/>
          <p:cNvSpPr/>
          <p:nvPr/>
        </p:nvSpPr>
        <p:spPr>
          <a:xfrm flipH="1">
            <a:off x="7075488" y="2435225"/>
            <a:ext cx="263525" cy="209550"/>
          </a:xfrm>
          <a:prstGeom prst="line">
            <a:avLst/>
          </a:prstGeom>
          <a:ln w="3810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283" name="Line 11"/>
          <p:cNvSpPr/>
          <p:nvPr/>
        </p:nvSpPr>
        <p:spPr>
          <a:xfrm flipH="1">
            <a:off x="7092950" y="2532063"/>
            <a:ext cx="263525" cy="209550"/>
          </a:xfrm>
          <a:prstGeom prst="line">
            <a:avLst/>
          </a:prstGeom>
          <a:ln w="3810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284" name="Line 12"/>
          <p:cNvSpPr/>
          <p:nvPr/>
        </p:nvSpPr>
        <p:spPr>
          <a:xfrm flipH="1" flipV="1">
            <a:off x="7207250" y="730250"/>
            <a:ext cx="0" cy="1336675"/>
          </a:xfrm>
          <a:prstGeom prst="line">
            <a:avLst/>
          </a:prstGeom>
          <a:ln w="38100" cap="flat" cmpd="sng">
            <a:solidFill>
              <a:srgbClr val="663300"/>
            </a:solidFill>
            <a:prstDash val="solid"/>
            <a:headEnd type="none" w="med" len="med"/>
            <a:tailEnd type="arrow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285" name="Line 13"/>
          <p:cNvSpPr/>
          <p:nvPr/>
        </p:nvSpPr>
        <p:spPr>
          <a:xfrm flipH="1" flipV="1">
            <a:off x="7204075" y="2035175"/>
            <a:ext cx="0" cy="1338263"/>
          </a:xfrm>
          <a:prstGeom prst="line">
            <a:avLst/>
          </a:prstGeom>
          <a:ln w="38100" cap="flat" cmpd="sng">
            <a:solidFill>
              <a:srgbClr val="006600"/>
            </a:solidFill>
            <a:prstDash val="solid"/>
            <a:headEnd type="arrow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286" name="Text Box 14"/>
          <p:cNvSpPr txBox="1"/>
          <p:nvPr/>
        </p:nvSpPr>
        <p:spPr>
          <a:xfrm>
            <a:off x="0" y="285750"/>
            <a:ext cx="91440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800" b="1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(3)</a:t>
            </a:r>
            <a:r>
              <a:rPr lang="en-US" altLang="zh-CN" sz="2800" b="1" u="sng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800" b="1" u="sng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和   有效值相等，相位相反，互相抵消，对整个电路不起作用，因此电源电压     </a:t>
            </a:r>
            <a:r>
              <a:rPr lang="zh-CN" altLang="en-US" sz="2800" b="1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。       </a:t>
            </a:r>
            <a:endParaRPr lang="zh-CN" altLang="en-US" sz="2800" b="1" dirty="0">
              <a:solidFill>
                <a:srgbClr val="0033CC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pSp>
        <p:nvGrpSpPr>
          <p:cNvPr id="5" name="Group 31"/>
          <p:cNvGrpSpPr/>
          <p:nvPr/>
        </p:nvGrpSpPr>
        <p:grpSpPr>
          <a:xfrm>
            <a:off x="0" y="1471613"/>
            <a:ext cx="9144000" cy="3479800"/>
            <a:chOff x="0" y="0"/>
            <a:chExt cx="5760" cy="2192"/>
          </a:xfrm>
        </p:grpSpPr>
        <p:graphicFrame>
          <p:nvGraphicFramePr>
            <p:cNvPr id="54302" name="对象 68629"/>
            <p:cNvGraphicFramePr>
              <a:graphicFrameLocks noChangeAspect="1"/>
            </p:cNvGraphicFramePr>
            <p:nvPr/>
          </p:nvGraphicFramePr>
          <p:xfrm>
            <a:off x="674" y="72"/>
            <a:ext cx="1012" cy="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9" imgW="643890" imgH="77470" progId="">
                    <p:embed/>
                  </p:oleObj>
                </mc:Choice>
                <mc:Fallback>
                  <p:oleObj name="" r:id="rId9" imgW="643890" imgH="77470" progId="">
                    <p:embed/>
                    <p:pic>
                      <p:nvPicPr>
                        <p:cNvPr id="0" name="图片 3360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D9D8E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74" y="72"/>
                          <a:ext cx="1012" cy="2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4303" name="Group 30"/>
            <p:cNvGrpSpPr/>
            <p:nvPr/>
          </p:nvGrpSpPr>
          <p:grpSpPr>
            <a:xfrm>
              <a:off x="0" y="0"/>
              <a:ext cx="5760" cy="2192"/>
              <a:chOff x="0" y="0"/>
              <a:chExt cx="5760" cy="2192"/>
            </a:xfrm>
          </p:grpSpPr>
          <p:sp>
            <p:nvSpPr>
              <p:cNvPr id="54304" name="Text Box 24"/>
              <p:cNvSpPr txBox="1"/>
              <p:nvPr/>
            </p:nvSpPr>
            <p:spPr>
              <a:xfrm>
                <a:off x="0" y="0"/>
                <a:ext cx="3260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Clr>
                    <a:schemeClr val="accent1"/>
                  </a:buClr>
                  <a:buFont typeface="Wingdings" panose="05000000000000000000" pitchFamily="2" charset="2"/>
                </a:pPr>
                <a:r>
                  <a:rPr lang="en-US" altLang="zh-CN" sz="2800" b="1" dirty="0">
                    <a:solidFill>
                      <a:srgbClr val="0033CC"/>
                    </a:solidFill>
                    <a:latin typeface="楷体_GB2312" pitchFamily="49" charset="-122"/>
                    <a:ea typeface="楷体_GB2312" pitchFamily="49" charset="-122"/>
                  </a:rPr>
                  <a:t>(4)</a:t>
                </a:r>
                <a:r>
                  <a:rPr lang="zh-CN" altLang="en-US" sz="2800" b="1" u="sng" dirty="0">
                    <a:solidFill>
                      <a:srgbClr val="0033CC"/>
                    </a:solidFill>
                    <a:latin typeface="楷体_GB2312" pitchFamily="49" charset="-122"/>
                    <a:ea typeface="楷体_GB2312" pitchFamily="49" charset="-122"/>
                  </a:rPr>
                  <a:t>当                  时，          。</a:t>
                </a:r>
                <a:endParaRPr lang="zh-CN" altLang="en-US" sz="2800" b="1" u="sng" dirty="0">
                  <a:solidFill>
                    <a:srgbClr val="0033CC"/>
                  </a:solidFill>
                  <a:latin typeface="楷体_GB2312" pitchFamily="49" charset="-122"/>
                  <a:ea typeface="楷体_GB2312" pitchFamily="49" charset="-122"/>
                </a:endParaRPr>
              </a:p>
            </p:txBody>
          </p:sp>
          <p:graphicFrame>
            <p:nvGraphicFramePr>
              <p:cNvPr id="54305" name="对象 68632"/>
              <p:cNvGraphicFramePr>
                <a:graphicFrameLocks noChangeAspect="1"/>
              </p:cNvGraphicFramePr>
              <p:nvPr/>
            </p:nvGraphicFramePr>
            <p:xfrm>
              <a:off x="2109" y="56"/>
              <a:ext cx="835" cy="2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" name="" r:id="rId11" imgW="805180" imgH="128905" progId="">
                      <p:embed/>
                    </p:oleObj>
                  </mc:Choice>
                  <mc:Fallback>
                    <p:oleObj name="" r:id="rId11" imgW="805180" imgH="128905" progId="">
                      <p:embed/>
                      <p:pic>
                        <p:nvPicPr>
                          <p:cNvPr id="0" name="图片 3362"/>
                          <p:cNvPicPr/>
                          <p:nvPr/>
                        </p:nvPicPr>
                        <p:blipFill>
                          <a:blip r:embed="rId12">
                            <a:clrChange>
                              <a:clrFrom>
                                <a:srgbClr val="000000"/>
                              </a:clrFrom>
                              <a:clrTo>
                                <a:srgbClr val="D9D8EC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109" y="56"/>
                            <a:ext cx="835" cy="26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4306" name="Text Box 26"/>
              <p:cNvSpPr txBox="1"/>
              <p:nvPr/>
            </p:nvSpPr>
            <p:spPr>
              <a:xfrm>
                <a:off x="0" y="1596"/>
                <a:ext cx="5760" cy="5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  <a:buClr>
                    <a:schemeClr val="accent1"/>
                  </a:buClr>
                  <a:buFont typeface="Wingdings" panose="05000000000000000000" pitchFamily="2" charset="2"/>
                </a:pPr>
                <a:r>
                  <a:rPr lang="en-US" altLang="zh-CN" sz="2800" b="1" dirty="0">
                    <a:latin typeface="楷体_GB2312" pitchFamily="49" charset="-122"/>
                    <a:ea typeface="楷体_GB2312" pitchFamily="49" charset="-122"/>
                  </a:rPr>
                  <a:t>   </a:t>
                </a:r>
                <a:r>
                  <a:rPr lang="zh-CN" altLang="en-US" sz="2800" b="1" dirty="0">
                    <a:latin typeface="楷体_GB2312" pitchFamily="49" charset="-122"/>
                    <a:ea typeface="楷体_GB2312" pitchFamily="49" charset="-122"/>
                  </a:rPr>
                  <a:t>因为  和   可能超过电源电压的许多倍因此串联谐振也称为</a:t>
                </a:r>
                <a:r>
                  <a:rPr lang="zh-CN" altLang="en-US" sz="2800" b="1" u="sng" dirty="0">
                    <a:solidFill>
                      <a:srgbClr val="FF3300"/>
                    </a:solidFill>
                    <a:latin typeface="楷体_GB2312" pitchFamily="49" charset="-122"/>
                    <a:ea typeface="楷体_GB2312" pitchFamily="49" charset="-122"/>
                  </a:rPr>
                  <a:t>电压谐振</a:t>
                </a:r>
                <a:r>
                  <a:rPr lang="zh-CN" altLang="en-US" sz="2800" b="1" dirty="0">
                    <a:latin typeface="楷体_GB2312" pitchFamily="49" charset="-122"/>
                    <a:ea typeface="楷体_GB2312" pitchFamily="49" charset="-122"/>
                  </a:rPr>
                  <a:t>。</a:t>
                </a:r>
                <a:endParaRPr lang="zh-CN" altLang="en-US" sz="2800" b="1" dirty="0">
                  <a:latin typeface="楷体_GB2312" pitchFamily="49" charset="-122"/>
                  <a:ea typeface="楷体_GB2312" pitchFamily="49" charset="-122"/>
                </a:endParaRPr>
              </a:p>
            </p:txBody>
          </p:sp>
          <p:graphicFrame>
            <p:nvGraphicFramePr>
              <p:cNvPr id="54307" name="对象 68634"/>
              <p:cNvGraphicFramePr>
                <a:graphicFrameLocks noChangeAspect="1"/>
              </p:cNvGraphicFramePr>
              <p:nvPr/>
            </p:nvGraphicFramePr>
            <p:xfrm>
              <a:off x="793" y="1670"/>
              <a:ext cx="201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" name="" r:id="rId13" imgW="181610" imgH="194945" progId="">
                      <p:embed/>
                    </p:oleObj>
                  </mc:Choice>
                  <mc:Fallback>
                    <p:oleObj name="" r:id="rId13" imgW="181610" imgH="194945" progId="">
                      <p:embed/>
                      <p:pic>
                        <p:nvPicPr>
                          <p:cNvPr id="0" name="图片 3340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793" y="1670"/>
                            <a:ext cx="201" cy="24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4308" name="对象 68635"/>
              <p:cNvGraphicFramePr>
                <a:graphicFrameLocks noChangeAspect="1"/>
              </p:cNvGraphicFramePr>
              <p:nvPr/>
            </p:nvGraphicFramePr>
            <p:xfrm>
              <a:off x="1348" y="1668"/>
              <a:ext cx="215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" name="" r:id="rId15" imgW="194945" imgH="194945" progId="">
                      <p:embed/>
                    </p:oleObj>
                  </mc:Choice>
                  <mc:Fallback>
                    <p:oleObj name="" r:id="rId15" imgW="194945" imgH="194945" progId="">
                      <p:embed/>
                      <p:pic>
                        <p:nvPicPr>
                          <p:cNvPr id="0" name="图片 3328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1348" y="1668"/>
                            <a:ext cx="215" cy="24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4309" name="对象 68636"/>
              <p:cNvGraphicFramePr>
                <a:graphicFrameLocks noChangeAspect="1"/>
              </p:cNvGraphicFramePr>
              <p:nvPr/>
            </p:nvGraphicFramePr>
            <p:xfrm>
              <a:off x="970" y="519"/>
              <a:ext cx="1306" cy="8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" name="" r:id="rId17" imgW="932180" imgH="626110" progId="">
                      <p:embed/>
                    </p:oleObj>
                  </mc:Choice>
                  <mc:Fallback>
                    <p:oleObj name="" r:id="rId17" imgW="932180" imgH="626110" progId="">
                      <p:embed/>
                      <p:pic>
                        <p:nvPicPr>
                          <p:cNvPr id="0" name="图片 3326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970" y="519"/>
                            <a:ext cx="1306" cy="874"/>
                          </a:xfrm>
                          <a:prstGeom prst="rect">
                            <a:avLst/>
                          </a:prstGeom>
                          <a:noFill/>
                          <a:ln w="38100" cap="flat" cmpd="sng">
                            <a:solidFill>
                              <a:srgbClr val="0000FF"/>
                            </a:solidFill>
                            <a:prstDash val="solid"/>
                            <a:miter/>
                            <a:headEnd type="none" w="med" len="med"/>
                            <a:tailEnd type="none" w="med" len="med"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54288" name="组合 6"/>
          <p:cNvGrpSpPr/>
          <p:nvPr/>
        </p:nvGrpSpPr>
        <p:grpSpPr>
          <a:xfrm>
            <a:off x="657225" y="-68262"/>
            <a:ext cx="863600" cy="862012"/>
            <a:chOff x="1176867" y="5076277"/>
            <a:chExt cx="863600" cy="861828"/>
          </a:xfrm>
        </p:grpSpPr>
        <p:sp>
          <p:nvSpPr>
            <p:cNvPr id="54300" name="TextBox 1"/>
            <p:cNvSpPr txBox="1"/>
            <p:nvPr/>
          </p:nvSpPr>
          <p:spPr>
            <a:xfrm>
              <a:off x="1176867" y="5537995"/>
              <a:ext cx="86360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</a:rPr>
                <a:t>U</a:t>
              </a:r>
              <a:r>
                <a:rPr lang="en-US" altLang="zh-CN" sz="1600" dirty="0">
                  <a:latin typeface="Arial" panose="020B0604020202020204" pitchFamily="34" charset="0"/>
                </a:rPr>
                <a:t>L</a:t>
              </a:r>
              <a:endParaRPr lang="zh-CN" altLang="en-US" sz="1600" dirty="0">
                <a:latin typeface="Arial" panose="020B0604020202020204" pitchFamily="34" charset="0"/>
              </a:endParaRPr>
            </a:p>
          </p:txBody>
        </p:sp>
        <p:sp>
          <p:nvSpPr>
            <p:cNvPr id="54301" name="TextBox 3"/>
            <p:cNvSpPr txBox="1"/>
            <p:nvPr/>
          </p:nvSpPr>
          <p:spPr>
            <a:xfrm>
              <a:off x="1210731" y="5076277"/>
              <a:ext cx="330200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4000" dirty="0">
                  <a:latin typeface="Arial" panose="020B0604020202020204" pitchFamily="34" charset="0"/>
                </a:rPr>
                <a:t>.</a:t>
              </a:r>
              <a:endParaRPr lang="zh-CN" altLang="en-US" sz="4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4289" name="组合 5"/>
          <p:cNvGrpSpPr/>
          <p:nvPr/>
        </p:nvGrpSpPr>
        <p:grpSpPr>
          <a:xfrm>
            <a:off x="1520825" y="-111125"/>
            <a:ext cx="863600" cy="869950"/>
            <a:chOff x="2192867" y="5113230"/>
            <a:chExt cx="863600" cy="869500"/>
          </a:xfrm>
        </p:grpSpPr>
        <p:sp>
          <p:nvSpPr>
            <p:cNvPr id="54298" name="TextBox 29"/>
            <p:cNvSpPr txBox="1"/>
            <p:nvPr/>
          </p:nvSpPr>
          <p:spPr>
            <a:xfrm>
              <a:off x="2192867" y="5582620"/>
              <a:ext cx="86360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</a:rPr>
                <a:t>U</a:t>
              </a:r>
              <a:r>
                <a:rPr lang="en-US" altLang="zh-CN" sz="1600" dirty="0">
                  <a:latin typeface="Arial" panose="020B0604020202020204" pitchFamily="34" charset="0"/>
                </a:rPr>
                <a:t>C</a:t>
              </a:r>
              <a:endParaRPr lang="zh-CN" altLang="en-US" sz="1600" dirty="0">
                <a:latin typeface="Arial" panose="020B0604020202020204" pitchFamily="34" charset="0"/>
              </a:endParaRPr>
            </a:p>
          </p:txBody>
        </p:sp>
        <p:sp>
          <p:nvSpPr>
            <p:cNvPr id="54299" name="TextBox 30"/>
            <p:cNvSpPr txBox="1"/>
            <p:nvPr/>
          </p:nvSpPr>
          <p:spPr>
            <a:xfrm>
              <a:off x="2226731" y="5113230"/>
              <a:ext cx="330200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4000" dirty="0">
                  <a:latin typeface="Arial" panose="020B0604020202020204" pitchFamily="34" charset="0"/>
                </a:rPr>
                <a:t>.</a:t>
              </a:r>
              <a:endParaRPr lang="zh-CN" altLang="en-US" sz="4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4290" name="组合 8"/>
          <p:cNvGrpSpPr/>
          <p:nvPr/>
        </p:nvGrpSpPr>
        <p:grpSpPr>
          <a:xfrm>
            <a:off x="4687888" y="342900"/>
            <a:ext cx="1425575" cy="922338"/>
            <a:chOff x="3916890" y="4933748"/>
            <a:chExt cx="1425573" cy="921707"/>
          </a:xfrm>
        </p:grpSpPr>
        <p:grpSp>
          <p:nvGrpSpPr>
            <p:cNvPr id="54291" name="组合 33"/>
            <p:cNvGrpSpPr/>
            <p:nvPr/>
          </p:nvGrpSpPr>
          <p:grpSpPr>
            <a:xfrm>
              <a:off x="4478863" y="4933748"/>
              <a:ext cx="863600" cy="869500"/>
              <a:chOff x="2192867" y="5113230"/>
              <a:chExt cx="863600" cy="869500"/>
            </a:xfrm>
          </p:grpSpPr>
          <p:sp>
            <p:nvSpPr>
              <p:cNvPr id="54296" name="TextBox 34"/>
              <p:cNvSpPr txBox="1"/>
              <p:nvPr/>
            </p:nvSpPr>
            <p:spPr>
              <a:xfrm>
                <a:off x="2192867" y="5582620"/>
                <a:ext cx="863600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000" dirty="0">
                    <a:latin typeface="Arial" panose="020B0604020202020204" pitchFamily="34" charset="0"/>
                  </a:rPr>
                  <a:t>U</a:t>
                </a:r>
                <a:r>
                  <a:rPr lang="en-US" altLang="zh-CN" sz="1600" dirty="0">
                    <a:latin typeface="Arial" panose="020B0604020202020204" pitchFamily="34" charset="0"/>
                  </a:rPr>
                  <a:t>R</a:t>
                </a:r>
                <a:endParaRPr lang="zh-CN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4297" name="TextBox 35"/>
              <p:cNvSpPr txBox="1"/>
              <p:nvPr/>
            </p:nvSpPr>
            <p:spPr>
              <a:xfrm>
                <a:off x="2226731" y="5113230"/>
                <a:ext cx="330200" cy="70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4000" dirty="0">
                    <a:latin typeface="Arial" panose="020B0604020202020204" pitchFamily="34" charset="0"/>
                  </a:rPr>
                  <a:t>.</a:t>
                </a:r>
                <a:endParaRPr lang="zh-CN" altLang="en-US" sz="400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54292" name="组合 36"/>
            <p:cNvGrpSpPr/>
            <p:nvPr/>
          </p:nvGrpSpPr>
          <p:grpSpPr>
            <a:xfrm>
              <a:off x="3916890" y="4933748"/>
              <a:ext cx="863600" cy="869500"/>
              <a:chOff x="2192867" y="5113230"/>
              <a:chExt cx="863600" cy="869500"/>
            </a:xfrm>
          </p:grpSpPr>
          <p:sp>
            <p:nvSpPr>
              <p:cNvPr id="54294" name="TextBox 37"/>
              <p:cNvSpPr txBox="1"/>
              <p:nvPr/>
            </p:nvSpPr>
            <p:spPr>
              <a:xfrm>
                <a:off x="2192867" y="5582620"/>
                <a:ext cx="863600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000" dirty="0">
                    <a:latin typeface="Arial" panose="020B0604020202020204" pitchFamily="34" charset="0"/>
                  </a:rPr>
                  <a:t>U</a:t>
                </a:r>
                <a:endParaRPr lang="zh-CN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4295" name="TextBox 38"/>
              <p:cNvSpPr txBox="1"/>
              <p:nvPr/>
            </p:nvSpPr>
            <p:spPr>
              <a:xfrm>
                <a:off x="2226731" y="5113230"/>
                <a:ext cx="330200" cy="70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4000" dirty="0">
                    <a:latin typeface="Arial" panose="020B0604020202020204" pitchFamily="34" charset="0"/>
                  </a:rPr>
                  <a:t>.</a:t>
                </a:r>
                <a:endParaRPr lang="zh-CN" altLang="en-US" sz="40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4293" name="TextBox 7"/>
            <p:cNvSpPr txBox="1"/>
            <p:nvPr/>
          </p:nvSpPr>
          <p:spPr>
            <a:xfrm>
              <a:off x="4187817" y="5332235"/>
              <a:ext cx="604313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dirty="0">
                  <a:latin typeface="Arial" panose="020B0604020202020204" pitchFamily="34" charset="0"/>
                </a:rPr>
                <a:t>=</a:t>
              </a:r>
              <a:endParaRPr lang="zh-CN" altLang="en-US" sz="2800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/>
          <p:cNvSpPr txBox="1"/>
          <p:nvPr/>
        </p:nvSpPr>
        <p:spPr>
          <a:xfrm>
            <a:off x="0" y="0"/>
            <a:ext cx="310038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3200" b="1" u="sng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品质因数</a:t>
            </a:r>
            <a:r>
              <a:rPr lang="en-US" altLang="zh-CN" sz="3200" b="1" u="sng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--</a:t>
            </a:r>
            <a:r>
              <a:rPr lang="en-US" altLang="zh-CN" sz="3200" i="1" u="sng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Q</a:t>
            </a:r>
            <a:endParaRPr lang="en-US" altLang="zh-CN" sz="3200" i="1" u="sng" dirty="0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5299" name="Text Box 3"/>
          <p:cNvSpPr txBox="1"/>
          <p:nvPr/>
        </p:nvSpPr>
        <p:spPr>
          <a:xfrm>
            <a:off x="0" y="674688"/>
            <a:ext cx="863441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800" b="1" dirty="0">
                <a:latin typeface="Times New Roman" panose="02020603050405020304" pitchFamily="18" charset="0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串联谐振时电感或电容上的电压和总电压的比值。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736600" y="1193800"/>
            <a:ext cx="7580313" cy="3259138"/>
            <a:chOff x="0" y="0"/>
            <a:chExt cx="4775" cy="2053"/>
          </a:xfrm>
        </p:grpSpPr>
        <p:graphicFrame>
          <p:nvGraphicFramePr>
            <p:cNvPr id="55304" name="Object 5"/>
            <p:cNvGraphicFramePr>
              <a:graphicFrameLocks noChangeAspect="1"/>
            </p:cNvGraphicFramePr>
            <p:nvPr/>
          </p:nvGraphicFramePr>
          <p:xfrm>
            <a:off x="1489" y="94"/>
            <a:ext cx="2046" cy="11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1033780" imgH="650875" progId="">
                    <p:embed/>
                  </p:oleObj>
                </mc:Choice>
                <mc:Fallback>
                  <p:oleObj name="" r:id="rId1" imgW="1033780" imgH="650875" progId="">
                    <p:embed/>
                    <p:pic>
                      <p:nvPicPr>
                        <p:cNvPr id="0" name="图片 332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489" y="94"/>
                          <a:ext cx="2046" cy="112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305" name="Rectangle 6"/>
            <p:cNvSpPr/>
            <p:nvPr/>
          </p:nvSpPr>
          <p:spPr>
            <a:xfrm>
              <a:off x="0" y="0"/>
              <a:ext cx="1348" cy="2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bIns="0">
              <a:spAutoFit/>
            </a:bodyPr>
            <a:lstStyle/>
            <a:p>
              <a:pPr algn="r"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800" b="1" dirty="0">
                  <a:latin typeface="楷体_GB2312" pitchFamily="49" charset="-122"/>
                  <a:ea typeface="楷体_GB2312" pitchFamily="49" charset="-122"/>
                </a:rPr>
                <a:t>串联谐振时</a:t>
              </a:r>
              <a:r>
                <a:rPr lang="en-US" altLang="zh-CN" sz="2800" b="1" dirty="0">
                  <a:latin typeface="楷体_GB2312" pitchFamily="49" charset="-122"/>
                  <a:ea typeface="楷体_GB2312" pitchFamily="49" charset="-122"/>
                </a:rPr>
                <a:t>:</a:t>
              </a:r>
              <a:endParaRPr lang="en-US" altLang="zh-CN" sz="2800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graphicFrame>
          <p:nvGraphicFramePr>
            <p:cNvPr id="55306" name="Object 7"/>
            <p:cNvGraphicFramePr>
              <a:graphicFrameLocks noChangeAspect="1"/>
            </p:cNvGraphicFramePr>
            <p:nvPr/>
          </p:nvGraphicFramePr>
          <p:xfrm>
            <a:off x="886" y="1396"/>
            <a:ext cx="3889" cy="6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2388870" imgH="469900" progId="">
                    <p:embed/>
                  </p:oleObj>
                </mc:Choice>
                <mc:Fallback>
                  <p:oleObj name="" r:id="rId3" imgW="2388870" imgH="469900" progId="">
                    <p:embed/>
                    <p:pic>
                      <p:nvPicPr>
                        <p:cNvPr id="0" name="图片 332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86" y="1396"/>
                          <a:ext cx="3889" cy="657"/>
                        </a:xfrm>
                        <a:prstGeom prst="rect">
                          <a:avLst/>
                        </a:prstGeom>
                        <a:noFill/>
                        <a:ln w="38100" cap="flat" cmpd="sng">
                          <a:solidFill>
                            <a:srgbClr val="FF0000"/>
                          </a:solidFill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307" name="Text Box 8"/>
            <p:cNvSpPr txBox="1"/>
            <p:nvPr/>
          </p:nvSpPr>
          <p:spPr>
            <a:xfrm>
              <a:off x="67" y="1333"/>
              <a:ext cx="98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zh-CN" sz="2800" b="1" dirty="0">
                  <a:latin typeface="楷体_GB2312" pitchFamily="49" charset="-122"/>
                  <a:ea typeface="楷体_GB2312" pitchFamily="49" charset="-122"/>
                </a:rPr>
                <a:t>所以</a:t>
              </a:r>
              <a:r>
                <a:rPr lang="zh-CN" altLang="zh-CN" sz="2800" dirty="0">
                  <a:latin typeface="楷体_GB2312" pitchFamily="49" charset="-122"/>
                  <a:ea typeface="楷体_GB2312" pitchFamily="49" charset="-122"/>
                </a:rPr>
                <a:t>：</a:t>
              </a:r>
              <a:endParaRPr lang="zh-CN" altLang="zh-CN" sz="2800" dirty="0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grpSp>
        <p:nvGrpSpPr>
          <p:cNvPr id="9" name="Group 18"/>
          <p:cNvGrpSpPr/>
          <p:nvPr/>
        </p:nvGrpSpPr>
        <p:grpSpPr>
          <a:xfrm>
            <a:off x="271463" y="4787900"/>
            <a:ext cx="8621712" cy="1747838"/>
            <a:chOff x="0" y="0"/>
            <a:chExt cx="5431" cy="1101"/>
          </a:xfrm>
        </p:grpSpPr>
        <p:sp>
          <p:nvSpPr>
            <p:cNvPr id="55302" name="Text Box 19"/>
            <p:cNvSpPr txBox="1"/>
            <p:nvPr/>
          </p:nvSpPr>
          <p:spPr>
            <a:xfrm>
              <a:off x="1412" y="0"/>
              <a:ext cx="4019" cy="1101"/>
            </a:xfrm>
            <a:prstGeom prst="rect">
              <a:avLst/>
            </a:prstGeom>
            <a:noFill/>
            <a:ln w="12700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楷体_GB2312" pitchFamily="49" charset="-122"/>
                  <a:ea typeface="楷体_GB2312" pitchFamily="49" charset="-122"/>
                </a:rPr>
                <a:t>   </a:t>
              </a:r>
              <a:r>
                <a:rPr lang="zh-CN" altLang="en-US" sz="2400" b="1" dirty="0">
                  <a:latin typeface="楷体_GB2312" pitchFamily="49" charset="-122"/>
                  <a:ea typeface="楷体_GB2312" pitchFamily="49" charset="-122"/>
                </a:rPr>
                <a:t>在电力工程中应避免串联谐振，以免电容或电感两端电压过高造成电气设备损坏。</a:t>
              </a:r>
              <a:endParaRPr lang="zh-CN" altLang="en-US" sz="2400" b="1" dirty="0">
                <a:latin typeface="楷体_GB2312" pitchFamily="49" charset="-122"/>
                <a:ea typeface="楷体_GB2312" pitchFamily="49" charset="-122"/>
              </a:endParaRPr>
            </a:p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400" b="1" dirty="0">
                  <a:latin typeface="楷体_GB2312" pitchFamily="49" charset="-122"/>
                  <a:ea typeface="楷体_GB2312" pitchFamily="49" charset="-122"/>
                </a:rPr>
                <a:t>   在无线电技术中常利用串联谐振，以获得比输入电压大许多倍的电压。</a:t>
              </a:r>
              <a:endParaRPr lang="zh-CN" altLang="en-US" sz="2400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5303" name="AutoShape 20"/>
            <p:cNvSpPr/>
            <p:nvPr/>
          </p:nvSpPr>
          <p:spPr>
            <a:xfrm>
              <a:off x="0" y="282"/>
              <a:ext cx="1201" cy="379"/>
            </a:xfrm>
            <a:prstGeom prst="wedgeRoundRectCallout">
              <a:avLst>
                <a:gd name="adj1" fmla="val 67569"/>
                <a:gd name="adj2" fmla="val 93537"/>
                <a:gd name="adj3" fmla="val 16667"/>
              </a:avLst>
            </a:prstGeom>
            <a:solidFill>
              <a:srgbClr val="00FFFF"/>
            </a:solidFill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800" b="1" dirty="0">
                  <a:solidFill>
                    <a:srgbClr val="FF0000"/>
                  </a:solidFill>
                  <a:latin typeface="楷体_GB2312" pitchFamily="49" charset="-122"/>
                  <a:ea typeface="楷体_GB2312" pitchFamily="49" charset="-122"/>
                </a:rPr>
                <a:t>应用常识</a:t>
              </a:r>
              <a:endParaRPr lang="zh-CN" altLang="en-US" sz="28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/>
          <p:nvPr/>
        </p:nvSpPr>
        <p:spPr>
          <a:xfrm>
            <a:off x="279400" y="419100"/>
            <a:ext cx="6381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.</a:t>
            </a:r>
            <a:r>
              <a:rPr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endParaRPr lang="en-US" altLang="zh-CN" sz="2400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59" name="Text Box 3"/>
          <p:cNvSpPr txBox="1"/>
          <p:nvPr/>
        </p:nvSpPr>
        <p:spPr>
          <a:xfrm>
            <a:off x="4175125" y="639763"/>
            <a:ext cx="35337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b="1" dirty="0">
                <a:latin typeface="Times New Roman" panose="02020603050405020304" pitchFamily="18" charset="0"/>
              </a:rPr>
              <a:t>一接收器的电路参数为：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70660" name="Text Box 4"/>
          <p:cNvSpPr txBox="1"/>
          <p:nvPr/>
        </p:nvSpPr>
        <p:spPr>
          <a:xfrm>
            <a:off x="4270375" y="1225550"/>
            <a:ext cx="4702175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400" b="1" i="1" dirty="0">
                <a:latin typeface="Times New Roman" panose="02020603050405020304" pitchFamily="18" charset="0"/>
              </a:rPr>
              <a:t>L</a:t>
            </a:r>
            <a:r>
              <a:rPr lang="en-US" altLang="zh-CN" sz="2400" b="1" dirty="0">
                <a:latin typeface="Times New Roman" panose="02020603050405020304" pitchFamily="18" charset="0"/>
              </a:rPr>
              <a:t>=250</a:t>
            </a:r>
            <a:r>
              <a:rPr lang="en-US" altLang="zh-CN" sz="2400" b="1" dirty="0">
                <a:latin typeface="Symbol" panose="05050102010706020507" pitchFamily="18" charset="2"/>
              </a:rPr>
              <a:t>m</a:t>
            </a:r>
            <a:r>
              <a:rPr lang="en-US" altLang="zh-CN" sz="2400" b="1" dirty="0">
                <a:latin typeface="Times New Roman" panose="02020603050405020304" pitchFamily="18" charset="0"/>
              </a:rPr>
              <a:t>H,  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R</a:t>
            </a:r>
            <a:r>
              <a:rPr lang="en-US" altLang="zh-CN" sz="2400" b="1" dirty="0">
                <a:latin typeface="Times New Roman" panose="02020603050405020304" pitchFamily="18" charset="0"/>
              </a:rPr>
              <a:t>=20</a:t>
            </a:r>
            <a:r>
              <a:rPr lang="en-US" altLang="zh-CN" sz="2400" b="1" dirty="0">
                <a:latin typeface="Symbol" panose="05050102010706020507" pitchFamily="18" charset="2"/>
              </a:rPr>
              <a:t>W, 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C</a:t>
            </a:r>
            <a:r>
              <a:rPr lang="en-US" altLang="zh-CN" sz="2400" b="1" dirty="0">
                <a:latin typeface="Times New Roman" panose="02020603050405020304" pitchFamily="18" charset="0"/>
              </a:rPr>
              <a:t>=150pF(</a:t>
            </a:r>
            <a:r>
              <a:rPr lang="zh-CN" altLang="en-US" sz="2400" b="1" dirty="0">
                <a:latin typeface="Times New Roman" panose="02020603050405020304" pitchFamily="18" charset="0"/>
              </a:rPr>
              <a:t>调好</a:t>
            </a:r>
            <a:r>
              <a:rPr lang="en-US" altLang="zh-CN" sz="2400" b="1" dirty="0">
                <a:latin typeface="Times New Roman" panose="02020603050405020304" pitchFamily="18" charset="0"/>
              </a:rPr>
              <a:t>), 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U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=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U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</a:rPr>
              <a:t>= 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U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3 </a:t>
            </a:r>
            <a:r>
              <a:rPr lang="en-US" altLang="zh-CN" sz="2400" b="1" dirty="0">
                <a:latin typeface="Times New Roman" panose="02020603050405020304" pitchFamily="18" charset="0"/>
              </a:rPr>
              <a:t>=10</a:t>
            </a:r>
            <a:r>
              <a:rPr lang="en-US" altLang="zh-CN" sz="2400" b="1" dirty="0">
                <a:latin typeface="Symbol" panose="05050102010706020507" pitchFamily="18" charset="2"/>
              </a:rPr>
              <a:t>m</a:t>
            </a:r>
            <a:r>
              <a:rPr lang="en-US" altLang="zh-CN" sz="2400" b="1" dirty="0">
                <a:latin typeface="Times New Roman" panose="02020603050405020304" pitchFamily="18" charset="0"/>
              </a:rPr>
              <a:t>V, </a:t>
            </a:r>
            <a:r>
              <a:rPr lang="en-US" altLang="zh-CN" sz="2400" b="1" i="1" dirty="0">
                <a:latin typeface="Symbol" panose="05050102010706020507" pitchFamily="18" charset="2"/>
              </a:rPr>
              <a:t>w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0</a:t>
            </a:r>
            <a:r>
              <a:rPr lang="en-US" altLang="zh-CN" sz="2400" b="1" dirty="0">
                <a:latin typeface="Times New Roman" panose="02020603050405020304" pitchFamily="18" charset="0"/>
              </a:rPr>
              <a:t>=5.5</a:t>
            </a:r>
            <a:r>
              <a:rPr lang="en-US" altLang="zh-CN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400" b="1" dirty="0">
                <a:latin typeface="Times New Roman" panose="02020603050405020304" pitchFamily="18" charset="0"/>
              </a:rPr>
              <a:t>10</a:t>
            </a:r>
            <a:r>
              <a:rPr lang="en-US" altLang="zh-CN" sz="2400" b="1" baseline="30000" dirty="0">
                <a:latin typeface="Times New Roman" panose="02020603050405020304" pitchFamily="18" charset="0"/>
              </a:rPr>
              <a:t>6 </a:t>
            </a:r>
            <a:r>
              <a:rPr lang="en-US" altLang="zh-CN" sz="2400" b="1" dirty="0">
                <a:latin typeface="Times New Roman" panose="02020603050405020304" pitchFamily="18" charset="0"/>
              </a:rPr>
              <a:t>rad/s,  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f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0</a:t>
            </a:r>
            <a:r>
              <a:rPr lang="en-US" altLang="zh-CN" sz="2400" b="1" dirty="0">
                <a:latin typeface="Times New Roman" panose="02020603050405020304" pitchFamily="18" charset="0"/>
              </a:rPr>
              <a:t>=820 kHz.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grpSp>
        <p:nvGrpSpPr>
          <p:cNvPr id="56325" name="Group 5"/>
          <p:cNvGrpSpPr/>
          <p:nvPr/>
        </p:nvGrpSpPr>
        <p:grpSpPr>
          <a:xfrm>
            <a:off x="628650" y="209550"/>
            <a:ext cx="3568700" cy="3101975"/>
            <a:chOff x="0" y="0"/>
            <a:chExt cx="2248" cy="1954"/>
          </a:xfrm>
        </p:grpSpPr>
        <p:sp>
          <p:nvSpPr>
            <p:cNvPr id="56350" name="Text Box 6"/>
            <p:cNvSpPr txBox="1"/>
            <p:nvPr/>
          </p:nvSpPr>
          <p:spPr>
            <a:xfrm>
              <a:off x="996" y="12"/>
              <a:ext cx="11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51" name="Oval 7"/>
            <p:cNvSpPr/>
            <p:nvPr/>
          </p:nvSpPr>
          <p:spPr>
            <a:xfrm>
              <a:off x="285" y="466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6352" name="Text Box 8"/>
            <p:cNvSpPr txBox="1"/>
            <p:nvPr/>
          </p:nvSpPr>
          <p:spPr>
            <a:xfrm>
              <a:off x="198" y="240"/>
              <a:ext cx="22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  <a:endPara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56353" name="Text Box 9"/>
            <p:cNvSpPr txBox="1"/>
            <p:nvPr/>
          </p:nvSpPr>
          <p:spPr>
            <a:xfrm>
              <a:off x="205" y="568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  <a:endPara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grpSp>
          <p:nvGrpSpPr>
            <p:cNvPr id="56354" name="Group 10"/>
            <p:cNvGrpSpPr/>
            <p:nvPr/>
          </p:nvGrpSpPr>
          <p:grpSpPr>
            <a:xfrm>
              <a:off x="1722" y="1350"/>
              <a:ext cx="300" cy="99"/>
              <a:chOff x="0" y="0"/>
              <a:chExt cx="174" cy="93"/>
            </a:xfrm>
          </p:grpSpPr>
          <p:sp>
            <p:nvSpPr>
              <p:cNvPr id="56380" name="Line 11"/>
              <p:cNvSpPr/>
              <p:nvPr/>
            </p:nvSpPr>
            <p:spPr>
              <a:xfrm>
                <a:off x="0" y="0"/>
                <a:ext cx="174" cy="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381" name="Line 12"/>
              <p:cNvSpPr/>
              <p:nvPr/>
            </p:nvSpPr>
            <p:spPr>
              <a:xfrm>
                <a:off x="0" y="92"/>
                <a:ext cx="174" cy="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6355" name="Line 13"/>
            <p:cNvSpPr/>
            <p:nvPr/>
          </p:nvSpPr>
          <p:spPr>
            <a:xfrm>
              <a:off x="432" y="336"/>
              <a:ext cx="14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56" name="Oval 14"/>
            <p:cNvSpPr/>
            <p:nvPr/>
          </p:nvSpPr>
          <p:spPr>
            <a:xfrm>
              <a:off x="285" y="988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6357" name="Text Box 15"/>
            <p:cNvSpPr txBox="1"/>
            <p:nvPr/>
          </p:nvSpPr>
          <p:spPr>
            <a:xfrm>
              <a:off x="198" y="780"/>
              <a:ext cx="22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  <a:endPara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56358" name="Text Box 16"/>
            <p:cNvSpPr txBox="1"/>
            <p:nvPr/>
          </p:nvSpPr>
          <p:spPr>
            <a:xfrm>
              <a:off x="192" y="109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  <a:endPara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56359" name="Oval 17"/>
            <p:cNvSpPr/>
            <p:nvPr/>
          </p:nvSpPr>
          <p:spPr>
            <a:xfrm>
              <a:off x="285" y="1528"/>
              <a:ext cx="288" cy="288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6360" name="Text Box 18"/>
            <p:cNvSpPr txBox="1"/>
            <p:nvPr/>
          </p:nvSpPr>
          <p:spPr>
            <a:xfrm>
              <a:off x="186" y="1326"/>
              <a:ext cx="22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+</a:t>
              </a:r>
              <a:endPara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56361" name="Line 19"/>
            <p:cNvSpPr/>
            <p:nvPr/>
          </p:nvSpPr>
          <p:spPr>
            <a:xfrm>
              <a:off x="432" y="336"/>
              <a:ext cx="0" cy="158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62" name="Line 20"/>
            <p:cNvSpPr/>
            <p:nvPr/>
          </p:nvSpPr>
          <p:spPr>
            <a:xfrm>
              <a:off x="1872" y="336"/>
              <a:ext cx="0" cy="38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63" name="Line 21"/>
            <p:cNvSpPr/>
            <p:nvPr/>
          </p:nvSpPr>
          <p:spPr>
            <a:xfrm>
              <a:off x="1872" y="1098"/>
              <a:ext cx="0" cy="25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64" name="Line 22"/>
            <p:cNvSpPr/>
            <p:nvPr/>
          </p:nvSpPr>
          <p:spPr>
            <a:xfrm>
              <a:off x="1872" y="1440"/>
              <a:ext cx="0" cy="48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65" name="Line 23"/>
            <p:cNvSpPr/>
            <p:nvPr/>
          </p:nvSpPr>
          <p:spPr>
            <a:xfrm flipV="1">
              <a:off x="1728" y="1218"/>
              <a:ext cx="294" cy="294"/>
            </a:xfrm>
            <a:prstGeom prst="line">
              <a:avLst/>
            </a:prstGeom>
            <a:ln w="19050" cap="flat" cmpd="sng">
              <a:solidFill>
                <a:srgbClr val="FF3300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66" name="Text Box 24"/>
            <p:cNvSpPr txBox="1"/>
            <p:nvPr/>
          </p:nvSpPr>
          <p:spPr>
            <a:xfrm>
              <a:off x="1958" y="746"/>
              <a:ext cx="2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L</a:t>
              </a:r>
              <a:endParaRPr lang="en-US" altLang="zh-CN" sz="2400" b="1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67" name="Text Box 25"/>
            <p:cNvSpPr txBox="1"/>
            <p:nvPr/>
          </p:nvSpPr>
          <p:spPr>
            <a:xfrm>
              <a:off x="2004" y="1248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C</a:t>
              </a:r>
              <a:endParaRPr lang="en-US" altLang="zh-CN" sz="2400" b="1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68" name="Rectangle 26"/>
            <p:cNvSpPr/>
            <p:nvPr/>
          </p:nvSpPr>
          <p:spPr>
            <a:xfrm rot="-5400000">
              <a:off x="1080" y="192"/>
              <a:ext cx="120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endParaRPr lang="zh-CN" altLang="zh-CN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56369" name="Text Box 27"/>
            <p:cNvSpPr txBox="1"/>
            <p:nvPr/>
          </p:nvSpPr>
          <p:spPr>
            <a:xfrm>
              <a:off x="1056" y="0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R</a:t>
              </a:r>
              <a:endParaRPr lang="en-US" altLang="zh-CN" sz="2400" b="1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70" name="Text Box 28"/>
            <p:cNvSpPr txBox="1"/>
            <p:nvPr/>
          </p:nvSpPr>
          <p:spPr>
            <a:xfrm>
              <a:off x="48" y="438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u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71" name="Text Box 29"/>
            <p:cNvSpPr txBox="1"/>
            <p:nvPr/>
          </p:nvSpPr>
          <p:spPr>
            <a:xfrm>
              <a:off x="0" y="912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u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72" name="Text Box 30"/>
            <p:cNvSpPr txBox="1"/>
            <p:nvPr/>
          </p:nvSpPr>
          <p:spPr>
            <a:xfrm>
              <a:off x="24" y="1488"/>
              <a:ext cx="28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u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3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56373" name="Group 31"/>
            <p:cNvGrpSpPr/>
            <p:nvPr/>
          </p:nvGrpSpPr>
          <p:grpSpPr>
            <a:xfrm rot="5400000">
              <a:off x="1697" y="866"/>
              <a:ext cx="379" cy="57"/>
              <a:chOff x="0" y="0"/>
              <a:chExt cx="379" cy="45"/>
            </a:xfrm>
          </p:grpSpPr>
          <p:sp>
            <p:nvSpPr>
              <p:cNvPr id="56376" name="Arc 32"/>
              <p:cNvSpPr/>
              <p:nvPr/>
            </p:nvSpPr>
            <p:spPr>
              <a:xfrm rot="5400000" flipH="1" flipV="1">
                <a:off x="23" y="-23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2723" h="43200" fill="none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377" name="Arc 33"/>
              <p:cNvSpPr/>
              <p:nvPr/>
            </p:nvSpPr>
            <p:spPr>
              <a:xfrm rot="5400000" flipH="1" flipV="1">
                <a:off x="106" y="-23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2723" h="43200" fill="none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378" name="Arc 34"/>
              <p:cNvSpPr/>
              <p:nvPr/>
            </p:nvSpPr>
            <p:spPr>
              <a:xfrm rot="5400000" flipH="1" flipV="1">
                <a:off x="202" y="-23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2723" h="43200" fill="none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379" name="Arc 35"/>
              <p:cNvSpPr/>
              <p:nvPr/>
            </p:nvSpPr>
            <p:spPr>
              <a:xfrm rot="5400000" flipH="1" flipV="1">
                <a:off x="298" y="-23"/>
                <a:ext cx="45" cy="91"/>
              </a:xfrm>
              <a:custGeom>
                <a:avLst/>
                <a:gdLst>
                  <a:gd name="txL" fmla="*/ 0 w 22723"/>
                  <a:gd name="txT" fmla="*/ 0 h 43200"/>
                  <a:gd name="txR" fmla="*/ 22723 w 22723"/>
                  <a:gd name="txB" fmla="*/ 43200 h 4320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2723" h="43200" fill="none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</a:path>
                  <a:path w="22723" h="43200" stroke="0">
                    <a:moveTo>
                      <a:pt x="1122" y="0"/>
                    </a:moveTo>
                    <a:cubicBezTo>
                      <a:pt x="13052" y="0"/>
                      <a:pt x="22723" y="9670"/>
                      <a:pt x="22723" y="21600"/>
                    </a:cubicBezTo>
                    <a:cubicBezTo>
                      <a:pt x="22723" y="33529"/>
                      <a:pt x="13052" y="43200"/>
                      <a:pt x="1123" y="43200"/>
                    </a:cubicBezTo>
                    <a:cubicBezTo>
                      <a:pt x="748" y="43200"/>
                      <a:pt x="374" y="43190"/>
                      <a:pt x="0" y="43170"/>
                    </a:cubicBezTo>
                    <a:lnTo>
                      <a:pt x="1123" y="21600"/>
                    </a:lnTo>
                    <a:lnTo>
                      <a:pt x="1122" y="0"/>
                    </a:lnTo>
                    <a:close/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6374" name="Line 36"/>
            <p:cNvSpPr/>
            <p:nvPr/>
          </p:nvSpPr>
          <p:spPr>
            <a:xfrm>
              <a:off x="438" y="1920"/>
              <a:ext cx="144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75" name="Text Box 37"/>
            <p:cNvSpPr txBox="1"/>
            <p:nvPr/>
          </p:nvSpPr>
          <p:spPr>
            <a:xfrm>
              <a:off x="199" y="1666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lstStyle/>
            <a:p>
              <a:pPr algn="ctr"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solidFill>
                    <a:schemeClr val="tx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_</a:t>
              </a:r>
              <a:endParaRPr lang="en-US" altLang="zh-CN" sz="2400" b="1" dirty="0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grpSp>
        <p:nvGrpSpPr>
          <p:cNvPr id="5" name="Group 38"/>
          <p:cNvGrpSpPr/>
          <p:nvPr/>
        </p:nvGrpSpPr>
        <p:grpSpPr>
          <a:xfrm>
            <a:off x="920750" y="3330575"/>
            <a:ext cx="7580313" cy="2689225"/>
            <a:chOff x="0" y="0"/>
            <a:chExt cx="4775" cy="1694"/>
          </a:xfrm>
        </p:grpSpPr>
        <p:sp>
          <p:nvSpPr>
            <p:cNvPr id="56327" name="Text Box 39"/>
            <p:cNvSpPr txBox="1"/>
            <p:nvPr/>
          </p:nvSpPr>
          <p:spPr>
            <a:xfrm>
              <a:off x="242" y="300"/>
              <a:ext cx="6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f 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(kHz)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28" name="Text Box 40"/>
            <p:cNvSpPr txBox="1"/>
            <p:nvPr/>
          </p:nvSpPr>
          <p:spPr>
            <a:xfrm>
              <a:off x="1260" y="12"/>
              <a:ext cx="69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400" b="1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北京台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29" name="Text Box 41"/>
            <p:cNvSpPr txBox="1"/>
            <p:nvPr/>
          </p:nvSpPr>
          <p:spPr>
            <a:xfrm>
              <a:off x="2412" y="0"/>
              <a:ext cx="69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400" b="1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中央台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0" name="Text Box 42"/>
            <p:cNvSpPr txBox="1"/>
            <p:nvPr/>
          </p:nvSpPr>
          <p:spPr>
            <a:xfrm>
              <a:off x="3689" y="12"/>
              <a:ext cx="108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2400" b="1" dirty="0">
                  <a:solidFill>
                    <a:srgbClr val="FF3300"/>
                  </a:solidFill>
                  <a:latin typeface="Times New Roman" panose="02020603050405020304" pitchFamily="18" charset="0"/>
                </a:rPr>
                <a:t>北京经济台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1" name="Text Box 43"/>
            <p:cNvSpPr txBox="1"/>
            <p:nvPr/>
          </p:nvSpPr>
          <p:spPr>
            <a:xfrm>
              <a:off x="372" y="564"/>
              <a:ext cx="41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Symbol" panose="05050102010706020507" pitchFamily="18" charset="2"/>
                  <a:sym typeface="Symbol" panose="05050102010706020507" pitchFamily="18" charset="2"/>
                </a:rPr>
                <a:t> </a:t>
              </a:r>
              <a:r>
                <a:rPr lang="en-US" altLang="zh-CN" sz="2400" b="1" i="1" dirty="0">
                  <a:latin typeface="Times New Roman" panose="02020603050405020304" pitchFamily="18" charset="0"/>
                </a:rPr>
                <a:t>L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2" name="Text Box 44"/>
            <p:cNvSpPr txBox="1"/>
            <p:nvPr/>
          </p:nvSpPr>
          <p:spPr>
            <a:xfrm>
              <a:off x="1404" y="300"/>
              <a:ext cx="40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820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3" name="Text Box 45"/>
            <p:cNvSpPr txBox="1"/>
            <p:nvPr/>
          </p:nvSpPr>
          <p:spPr>
            <a:xfrm>
              <a:off x="2556" y="300"/>
              <a:ext cx="40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640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4" name="Text Box 46"/>
            <p:cNvSpPr txBox="1"/>
            <p:nvPr/>
          </p:nvSpPr>
          <p:spPr>
            <a:xfrm>
              <a:off x="3977" y="300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1026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5" name="Text Box 47"/>
            <p:cNvSpPr txBox="1"/>
            <p:nvPr/>
          </p:nvSpPr>
          <p:spPr>
            <a:xfrm>
              <a:off x="492" y="1164"/>
              <a:ext cx="24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X</a:t>
              </a:r>
              <a:endParaRPr lang="en-US" altLang="zh-CN" sz="2400" b="1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6" name="Text Box 48"/>
            <p:cNvSpPr txBox="1"/>
            <p:nvPr/>
          </p:nvSpPr>
          <p:spPr>
            <a:xfrm>
              <a:off x="1356" y="900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1290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7" name="Text Box 49"/>
            <p:cNvSpPr txBox="1"/>
            <p:nvPr/>
          </p:nvSpPr>
          <p:spPr>
            <a:xfrm>
              <a:off x="2476" y="900"/>
              <a:ext cx="54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 1660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8" name="Text Box 50"/>
            <p:cNvSpPr txBox="1"/>
            <p:nvPr/>
          </p:nvSpPr>
          <p:spPr>
            <a:xfrm>
              <a:off x="3977" y="900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1034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39" name="Text Box 51"/>
            <p:cNvSpPr txBox="1"/>
            <p:nvPr/>
          </p:nvSpPr>
          <p:spPr>
            <a:xfrm>
              <a:off x="1500" y="1164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40" name="Text Box 52"/>
            <p:cNvSpPr txBox="1"/>
            <p:nvPr/>
          </p:nvSpPr>
          <p:spPr>
            <a:xfrm>
              <a:off x="2500" y="1164"/>
              <a:ext cx="54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– 660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41" name="Text Box 53"/>
            <p:cNvSpPr txBox="1"/>
            <p:nvPr/>
          </p:nvSpPr>
          <p:spPr>
            <a:xfrm>
              <a:off x="4073" y="1164"/>
              <a:ext cx="40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577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42" name="Text Box 54"/>
            <p:cNvSpPr txBox="1"/>
            <p:nvPr/>
          </p:nvSpPr>
          <p:spPr>
            <a:xfrm>
              <a:off x="1356" y="596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1290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43" name="Text Box 55"/>
            <p:cNvSpPr txBox="1"/>
            <p:nvPr/>
          </p:nvSpPr>
          <p:spPr>
            <a:xfrm>
              <a:off x="2508" y="596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1000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44" name="Text Box 56"/>
            <p:cNvSpPr txBox="1"/>
            <p:nvPr/>
          </p:nvSpPr>
          <p:spPr>
            <a:xfrm>
              <a:off x="3977" y="596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1612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45" name="Text Box 57"/>
            <p:cNvSpPr txBox="1"/>
            <p:nvPr/>
          </p:nvSpPr>
          <p:spPr>
            <a:xfrm>
              <a:off x="1310" y="1406"/>
              <a:ext cx="60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I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0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=0.5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46" name="Text Box 58"/>
            <p:cNvSpPr txBox="1"/>
            <p:nvPr/>
          </p:nvSpPr>
          <p:spPr>
            <a:xfrm>
              <a:off x="2366" y="1406"/>
              <a:ext cx="79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I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1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=0.015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47" name="Text Box 59"/>
            <p:cNvSpPr txBox="1"/>
            <p:nvPr/>
          </p:nvSpPr>
          <p:spPr>
            <a:xfrm>
              <a:off x="3835" y="1406"/>
              <a:ext cx="79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I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=0.017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6348" name="Text Box 60"/>
            <p:cNvSpPr txBox="1"/>
            <p:nvPr/>
          </p:nvSpPr>
          <p:spPr>
            <a:xfrm>
              <a:off x="0" y="1406"/>
              <a:ext cx="111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I=U/|Z| 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(</a:t>
              </a:r>
              <a:r>
                <a:rPr lang="en-US" altLang="zh-CN" sz="2400" b="1" dirty="0">
                  <a:latin typeface="Symbol" panose="05050102010706020507" pitchFamily="18" charset="2"/>
                </a:rPr>
                <a:t>m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A)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6349" name="对象 70716"/>
            <p:cNvGraphicFramePr>
              <a:graphicFrameLocks noChangeAspect="1"/>
            </p:cNvGraphicFramePr>
            <p:nvPr/>
          </p:nvGraphicFramePr>
          <p:xfrm>
            <a:off x="451" y="795"/>
            <a:ext cx="300" cy="4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" name="" r:id="rId1" imgW="295275" imgH="410845" progId="">
                    <p:embed/>
                  </p:oleObj>
                </mc:Choice>
                <mc:Fallback>
                  <p:oleObj name="" r:id="rId1" imgW="295275" imgH="410845" progId="">
                    <p:embed/>
                    <p:pic>
                      <p:nvPicPr>
                        <p:cNvPr id="0" name="图片 329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51" y="795"/>
                          <a:ext cx="300" cy="4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  <p:bldP spid="70659" grpId="0"/>
      <p:bldP spid="70660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/>
          <p:nvPr/>
        </p:nvSpPr>
        <p:spPr>
          <a:xfrm>
            <a:off x="685800" y="3810000"/>
            <a:ext cx="69437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b="1" dirty="0">
                <a:latin typeface="Times New Roman" panose="02020603050405020304" pitchFamily="18" charset="0"/>
              </a:rPr>
              <a:t>从多频率的信号中取出</a:t>
            </a:r>
            <a:r>
              <a:rPr lang="en-US" altLang="zh-CN" sz="2400" b="1" i="1" dirty="0">
                <a:solidFill>
                  <a:srgbClr val="FF3300"/>
                </a:solidFill>
                <a:latin typeface="Symbol" panose="05050102010706020507" pitchFamily="18" charset="2"/>
              </a:rPr>
              <a:t>w</a:t>
            </a:r>
            <a:r>
              <a:rPr lang="en-US" altLang="zh-CN" sz="2400" b="1" baseline="-25000" dirty="0">
                <a:solidFill>
                  <a:srgbClr val="FF3300"/>
                </a:solidFill>
                <a:latin typeface="Times New Roman" panose="02020603050405020304" pitchFamily="18" charset="0"/>
              </a:rPr>
              <a:t>0 </a:t>
            </a:r>
            <a:r>
              <a:rPr lang="zh-CN" altLang="en-US" sz="2400" b="1" dirty="0">
                <a:latin typeface="Times New Roman" panose="02020603050405020304" pitchFamily="18" charset="0"/>
              </a:rPr>
              <a:t>的那个信号，即</a:t>
            </a:r>
            <a:r>
              <a: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选择性</a:t>
            </a: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71683" name="Text Box 3"/>
          <p:cNvSpPr txBox="1"/>
          <p:nvPr/>
        </p:nvSpPr>
        <p:spPr>
          <a:xfrm>
            <a:off x="685800" y="4343400"/>
            <a:ext cx="78327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b="1" dirty="0">
                <a:latin typeface="Times New Roman" panose="02020603050405020304" pitchFamily="18" charset="0"/>
              </a:rPr>
              <a:t>选择性的好坏与谐振曲线的形状有关，愈尖选择性愈好。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71684" name="Text Box 4"/>
          <p:cNvSpPr txBox="1"/>
          <p:nvPr/>
        </p:nvSpPr>
        <p:spPr>
          <a:xfrm>
            <a:off x="719138" y="4916488"/>
            <a:ext cx="56530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b="1" dirty="0">
                <a:latin typeface="Times New Roman" panose="02020603050405020304" pitchFamily="18" charset="0"/>
              </a:rPr>
              <a:t>若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</a:rPr>
              <a:t>LC</a:t>
            </a:r>
            <a:r>
              <a:rPr lang="zh-CN" altLang="en-US" sz="2400" b="1" dirty="0">
                <a:latin typeface="Times New Roman" panose="02020603050405020304" pitchFamily="18" charset="0"/>
              </a:rPr>
              <a:t>不变，</a:t>
            </a: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</a:rPr>
              <a:t>R</a:t>
            </a:r>
            <a:r>
              <a:rPr lang="zh-CN" altLang="en-US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大，</a:t>
            </a:r>
            <a:r>
              <a:rPr lang="zh-CN" altLang="en-US" sz="2400" b="1" dirty="0">
                <a:latin typeface="Times New Roman" panose="02020603050405020304" pitchFamily="18" charset="0"/>
              </a:rPr>
              <a:t>曲线平坦，选择性差。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742950" y="476250"/>
            <a:ext cx="7542213" cy="457200"/>
            <a:chOff x="0" y="0"/>
            <a:chExt cx="4751" cy="288"/>
          </a:xfrm>
        </p:grpSpPr>
        <p:sp>
          <p:nvSpPr>
            <p:cNvPr id="57368" name="Text Box 6"/>
            <p:cNvSpPr txBox="1"/>
            <p:nvPr/>
          </p:nvSpPr>
          <p:spPr>
            <a:xfrm>
              <a:off x="1430" y="0"/>
              <a:ext cx="60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I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0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=0.5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7369" name="Text Box 7"/>
            <p:cNvSpPr txBox="1"/>
            <p:nvPr/>
          </p:nvSpPr>
          <p:spPr>
            <a:xfrm>
              <a:off x="2486" y="0"/>
              <a:ext cx="79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I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1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=0.015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7370" name="Text Box 8"/>
            <p:cNvSpPr txBox="1"/>
            <p:nvPr/>
          </p:nvSpPr>
          <p:spPr>
            <a:xfrm>
              <a:off x="3955" y="0"/>
              <a:ext cx="79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I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=0.017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7371" name="Text Box 9"/>
            <p:cNvSpPr txBox="1"/>
            <p:nvPr/>
          </p:nvSpPr>
          <p:spPr>
            <a:xfrm>
              <a:off x="0" y="0"/>
              <a:ext cx="111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I=U/|Z| 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(</a:t>
              </a:r>
              <a:r>
                <a:rPr lang="en-US" altLang="zh-CN" sz="2400" b="1" dirty="0">
                  <a:latin typeface="Symbol" panose="05050102010706020507" pitchFamily="18" charset="2"/>
                </a:rPr>
                <a:t>m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A)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71690" name="对象 71689"/>
          <p:cNvGraphicFramePr>
            <a:graphicFrameLocks noChangeAspect="1"/>
          </p:cNvGraphicFramePr>
          <p:nvPr/>
        </p:nvGraphicFramePr>
        <p:xfrm>
          <a:off x="4594225" y="1524000"/>
          <a:ext cx="116840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612775" imgH="434340" progId="">
                  <p:embed/>
                </p:oleObj>
              </mc:Choice>
              <mc:Fallback>
                <p:oleObj name="" r:id="rId1" imgW="612775" imgH="434340" progId="">
                  <p:embed/>
                  <p:pic>
                    <p:nvPicPr>
                      <p:cNvPr id="0" name="图片 32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94225" y="1524000"/>
                        <a:ext cx="1168400" cy="823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1" name="Text Box 11"/>
          <p:cNvSpPr txBox="1"/>
          <p:nvPr/>
        </p:nvSpPr>
        <p:spPr>
          <a:xfrm>
            <a:off x="7353300" y="1638300"/>
            <a:ext cx="11080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400" b="1" dirty="0">
                <a:latin typeface="Times New Roman" panose="02020603050405020304" pitchFamily="18" charset="0"/>
              </a:rPr>
              <a:t>小得多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71692" name="Text Box 12"/>
          <p:cNvSpPr txBox="1"/>
          <p:nvPr/>
        </p:nvSpPr>
        <p:spPr>
          <a:xfrm>
            <a:off x="5029200" y="2667000"/>
            <a:ext cx="36337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400" b="1" dirty="0">
                <a:latin typeface="Times New Roman" panose="02020603050405020304" pitchFamily="18" charset="0"/>
              </a:rPr>
              <a:t>∴</a:t>
            </a:r>
            <a:r>
              <a:rPr lang="zh-CN" altLang="en-US" sz="2400" b="1" dirty="0">
                <a:latin typeface="Times New Roman" panose="02020603050405020304" pitchFamily="18" charset="0"/>
              </a:rPr>
              <a:t>收到台</a:t>
            </a:r>
            <a:r>
              <a:rPr lang="en-US" altLang="zh-CN" sz="2400" b="1" dirty="0">
                <a:latin typeface="Times New Roman" panose="02020603050405020304" pitchFamily="18" charset="0"/>
              </a:rPr>
              <a:t>820kHz</a:t>
            </a:r>
            <a:r>
              <a:rPr lang="zh-CN" altLang="en-US" sz="2400" b="1" dirty="0">
                <a:latin typeface="Times New Roman" panose="02020603050405020304" pitchFamily="18" charset="0"/>
              </a:rPr>
              <a:t>的节目。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71693" name="Rectangle 13"/>
          <p:cNvSpPr/>
          <p:nvPr/>
        </p:nvSpPr>
        <p:spPr>
          <a:xfrm>
            <a:off x="746125" y="5516563"/>
            <a:ext cx="7713663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400" b="1" i="1" dirty="0">
                <a:solidFill>
                  <a:srgbClr val="0033CC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4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</a:rPr>
              <a:t>值越小，</a:t>
            </a:r>
            <a:r>
              <a:rPr lang="en-US" altLang="zh-CN" sz="2400" b="1" i="1" dirty="0">
                <a:latin typeface="Times New Roman" panose="02020603050405020304" pitchFamily="18" charset="0"/>
              </a:rPr>
              <a:t>Q</a:t>
            </a:r>
            <a:r>
              <a:rPr lang="zh-CN" altLang="en-US" sz="2400" b="1" dirty="0">
                <a:latin typeface="Times New Roman" panose="02020603050405020304" pitchFamily="18" charset="0"/>
              </a:rPr>
              <a:t>值越大，则谐振曲线越尖锐，也就是选择性越强。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pSp>
        <p:nvGrpSpPr>
          <p:cNvPr id="3" name="Group 14"/>
          <p:cNvGrpSpPr/>
          <p:nvPr/>
        </p:nvGrpSpPr>
        <p:grpSpPr>
          <a:xfrm>
            <a:off x="457200" y="933450"/>
            <a:ext cx="4405313" cy="2746375"/>
            <a:chOff x="0" y="0"/>
            <a:chExt cx="2775" cy="1730"/>
          </a:xfrm>
        </p:grpSpPr>
        <p:sp>
          <p:nvSpPr>
            <p:cNvPr id="57356" name="Line 15"/>
            <p:cNvSpPr/>
            <p:nvPr/>
          </p:nvSpPr>
          <p:spPr>
            <a:xfrm>
              <a:off x="240" y="1440"/>
              <a:ext cx="192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57" name="Line 16"/>
            <p:cNvSpPr/>
            <p:nvPr/>
          </p:nvSpPr>
          <p:spPr>
            <a:xfrm flipV="1">
              <a:off x="384" y="96"/>
              <a:ext cx="0" cy="161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stealth" w="sm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58" name="Freeform 17"/>
            <p:cNvSpPr/>
            <p:nvPr/>
          </p:nvSpPr>
          <p:spPr>
            <a:xfrm>
              <a:off x="390" y="176"/>
              <a:ext cx="1722" cy="1258"/>
            </a:xfrm>
            <a:custGeom>
              <a:avLst/>
              <a:gdLst>
                <a:gd name="txL" fmla="*/ 0 w 1722"/>
                <a:gd name="txT" fmla="*/ 0 h 1258"/>
                <a:gd name="txR" fmla="*/ 1722 w 1722"/>
                <a:gd name="txB" fmla="*/ 1258 h 1258"/>
              </a:gdLst>
              <a:ahLst/>
              <a:cxnLst>
                <a:cxn ang="0">
                  <a:pos x="0" y="1258"/>
                </a:cxn>
                <a:cxn ang="0">
                  <a:pos x="402" y="1162"/>
                </a:cxn>
                <a:cxn ang="0">
                  <a:pos x="570" y="1042"/>
                </a:cxn>
                <a:cxn ang="0">
                  <a:pos x="666" y="880"/>
                </a:cxn>
                <a:cxn ang="0">
                  <a:pos x="714" y="592"/>
                </a:cxn>
                <a:cxn ang="0">
                  <a:pos x="774" y="268"/>
                </a:cxn>
                <a:cxn ang="0">
                  <a:pos x="810" y="112"/>
                </a:cxn>
                <a:cxn ang="0">
                  <a:pos x="858" y="16"/>
                </a:cxn>
                <a:cxn ang="0">
                  <a:pos x="954" y="16"/>
                </a:cxn>
                <a:cxn ang="0">
                  <a:pos x="1002" y="112"/>
                </a:cxn>
                <a:cxn ang="0">
                  <a:pos x="1050" y="364"/>
                </a:cxn>
                <a:cxn ang="0">
                  <a:pos x="1098" y="736"/>
                </a:cxn>
                <a:cxn ang="0">
                  <a:pos x="1146" y="928"/>
                </a:cxn>
                <a:cxn ang="0">
                  <a:pos x="1242" y="1072"/>
                </a:cxn>
                <a:cxn ang="0">
                  <a:pos x="1338" y="1120"/>
                </a:cxn>
                <a:cxn ang="0">
                  <a:pos x="1530" y="1168"/>
                </a:cxn>
                <a:cxn ang="0">
                  <a:pos x="1722" y="1168"/>
                </a:cxn>
              </a:cxnLst>
              <a:rect l="txL" t="txT" r="txR" b="txB"/>
              <a:pathLst>
                <a:path w="1722" h="1258">
                  <a:moveTo>
                    <a:pt x="0" y="1258"/>
                  </a:moveTo>
                  <a:cubicBezTo>
                    <a:pt x="67" y="1242"/>
                    <a:pt x="307" y="1198"/>
                    <a:pt x="402" y="1162"/>
                  </a:cubicBezTo>
                  <a:cubicBezTo>
                    <a:pt x="497" y="1126"/>
                    <a:pt x="526" y="1089"/>
                    <a:pt x="570" y="1042"/>
                  </a:cubicBezTo>
                  <a:cubicBezTo>
                    <a:pt x="614" y="995"/>
                    <a:pt x="642" y="955"/>
                    <a:pt x="666" y="880"/>
                  </a:cubicBezTo>
                  <a:cubicBezTo>
                    <a:pt x="690" y="805"/>
                    <a:pt x="696" y="694"/>
                    <a:pt x="714" y="592"/>
                  </a:cubicBezTo>
                  <a:cubicBezTo>
                    <a:pt x="732" y="490"/>
                    <a:pt x="758" y="348"/>
                    <a:pt x="774" y="268"/>
                  </a:cubicBezTo>
                  <a:cubicBezTo>
                    <a:pt x="790" y="188"/>
                    <a:pt x="796" y="154"/>
                    <a:pt x="810" y="112"/>
                  </a:cubicBezTo>
                  <a:cubicBezTo>
                    <a:pt x="824" y="70"/>
                    <a:pt x="834" y="32"/>
                    <a:pt x="858" y="16"/>
                  </a:cubicBezTo>
                  <a:cubicBezTo>
                    <a:pt x="882" y="0"/>
                    <a:pt x="930" y="0"/>
                    <a:pt x="954" y="16"/>
                  </a:cubicBezTo>
                  <a:cubicBezTo>
                    <a:pt x="978" y="32"/>
                    <a:pt x="986" y="54"/>
                    <a:pt x="1002" y="112"/>
                  </a:cubicBezTo>
                  <a:cubicBezTo>
                    <a:pt x="1018" y="170"/>
                    <a:pt x="1034" y="260"/>
                    <a:pt x="1050" y="364"/>
                  </a:cubicBezTo>
                  <a:cubicBezTo>
                    <a:pt x="1066" y="468"/>
                    <a:pt x="1082" y="642"/>
                    <a:pt x="1098" y="736"/>
                  </a:cubicBezTo>
                  <a:cubicBezTo>
                    <a:pt x="1114" y="830"/>
                    <a:pt x="1122" y="872"/>
                    <a:pt x="1146" y="928"/>
                  </a:cubicBezTo>
                  <a:cubicBezTo>
                    <a:pt x="1170" y="984"/>
                    <a:pt x="1210" y="1040"/>
                    <a:pt x="1242" y="1072"/>
                  </a:cubicBezTo>
                  <a:cubicBezTo>
                    <a:pt x="1274" y="1104"/>
                    <a:pt x="1290" y="1104"/>
                    <a:pt x="1338" y="1120"/>
                  </a:cubicBezTo>
                  <a:cubicBezTo>
                    <a:pt x="1386" y="1136"/>
                    <a:pt x="1466" y="1160"/>
                    <a:pt x="1530" y="1168"/>
                  </a:cubicBezTo>
                  <a:cubicBezTo>
                    <a:pt x="1594" y="1176"/>
                    <a:pt x="1658" y="1172"/>
                    <a:pt x="1722" y="1168"/>
                  </a:cubicBezTo>
                </a:path>
              </a:pathLst>
            </a:custGeom>
            <a:noFill/>
            <a:ln w="19050" cap="flat" cmpd="sng">
              <a:solidFill>
                <a:srgbClr val="FF3300">
                  <a:alpha val="100000"/>
                </a:srgbClr>
              </a:solidFill>
              <a:prstDash val="sysDot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59" name="Line 18"/>
            <p:cNvSpPr/>
            <p:nvPr/>
          </p:nvSpPr>
          <p:spPr>
            <a:xfrm>
              <a:off x="1296" y="192"/>
              <a:ext cx="0" cy="1248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0" name="Line 19"/>
            <p:cNvSpPr/>
            <p:nvPr/>
          </p:nvSpPr>
          <p:spPr>
            <a:xfrm>
              <a:off x="960" y="1200"/>
              <a:ext cx="0" cy="24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1" name="Line 20"/>
            <p:cNvSpPr/>
            <p:nvPr/>
          </p:nvSpPr>
          <p:spPr>
            <a:xfrm>
              <a:off x="1860" y="1344"/>
              <a:ext cx="0" cy="96"/>
            </a:xfrm>
            <a:prstGeom prst="line">
              <a:avLst/>
            </a:prstGeom>
            <a:ln w="9525" cap="rnd" cmpd="sng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62" name="Text Box 21"/>
            <p:cNvSpPr txBox="1"/>
            <p:nvPr/>
          </p:nvSpPr>
          <p:spPr>
            <a:xfrm>
              <a:off x="1104" y="1440"/>
              <a:ext cx="40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820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7363" name="Text Box 22"/>
            <p:cNvSpPr txBox="1"/>
            <p:nvPr/>
          </p:nvSpPr>
          <p:spPr>
            <a:xfrm>
              <a:off x="758" y="1442"/>
              <a:ext cx="40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640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7364" name="Text Box 23"/>
            <p:cNvSpPr txBox="1"/>
            <p:nvPr/>
          </p:nvSpPr>
          <p:spPr>
            <a:xfrm>
              <a:off x="1596" y="1430"/>
              <a:ext cx="5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1200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7365" name="Text Box 24"/>
            <p:cNvSpPr txBox="1"/>
            <p:nvPr/>
          </p:nvSpPr>
          <p:spPr>
            <a:xfrm>
              <a:off x="0" y="0"/>
              <a:ext cx="43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I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(</a:t>
              </a:r>
              <a:r>
                <a:rPr lang="en-US" altLang="zh-CN" sz="2400" b="1" i="1" dirty="0">
                  <a:latin typeface="Times New Roman" panose="02020603050405020304" pitchFamily="18" charset="0"/>
                </a:rPr>
                <a:t>f 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)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7366" name="Text Box 25"/>
            <p:cNvSpPr txBox="1"/>
            <p:nvPr/>
          </p:nvSpPr>
          <p:spPr>
            <a:xfrm>
              <a:off x="2078" y="1418"/>
              <a:ext cx="69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i="1" dirty="0">
                  <a:latin typeface="Times New Roman" panose="02020603050405020304" pitchFamily="18" charset="0"/>
                </a:rPr>
                <a:t>f 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(kHz)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57367" name="Text Box 26"/>
            <p:cNvSpPr txBox="1"/>
            <p:nvPr/>
          </p:nvSpPr>
          <p:spPr>
            <a:xfrm>
              <a:off x="196" y="144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0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71707" name="对象 71706"/>
          <p:cNvGraphicFramePr>
            <a:graphicFrameLocks noChangeAspect="1"/>
          </p:cNvGraphicFramePr>
          <p:nvPr/>
        </p:nvGraphicFramePr>
        <p:xfrm>
          <a:off x="5991225" y="1462088"/>
          <a:ext cx="12192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" imgW="612775" imgH="447040" progId="">
                  <p:embed/>
                </p:oleObj>
              </mc:Choice>
              <mc:Fallback>
                <p:oleObj name="" r:id="rId3" imgW="612775" imgH="447040" progId="">
                  <p:embed/>
                  <p:pic>
                    <p:nvPicPr>
                      <p:cNvPr id="0" name="图片 329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91225" y="1462088"/>
                        <a:ext cx="1219200" cy="885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7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5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  <p:bldP spid="71683" grpId="0"/>
      <p:bldP spid="71684" grpId="0"/>
      <p:bldP spid="71691" grpId="0"/>
      <p:bldP spid="71692" grpId="0"/>
      <p:bldP spid="7169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reeform 2"/>
          <p:cNvSpPr/>
          <p:nvPr/>
        </p:nvSpPr>
        <p:spPr>
          <a:xfrm>
            <a:off x="233363" y="1731963"/>
            <a:ext cx="627062" cy="650875"/>
          </a:xfrm>
          <a:custGeom>
            <a:avLst/>
            <a:gdLst>
              <a:gd name="txL" fmla="*/ 0 w 395"/>
              <a:gd name="txT" fmla="*/ 0 h 410"/>
              <a:gd name="txR" fmla="*/ 395 w 395"/>
              <a:gd name="txB" fmla="*/ 410 h 41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95" h="410">
                <a:moveTo>
                  <a:pt x="0" y="0"/>
                </a:moveTo>
                <a:cubicBezTo>
                  <a:pt x="31" y="94"/>
                  <a:pt x="114" y="134"/>
                  <a:pt x="184" y="196"/>
                </a:cubicBezTo>
                <a:cubicBezTo>
                  <a:pt x="223" y="230"/>
                  <a:pt x="257" y="269"/>
                  <a:pt x="294" y="306"/>
                </a:cubicBezTo>
                <a:cubicBezTo>
                  <a:pt x="305" y="317"/>
                  <a:pt x="308" y="333"/>
                  <a:pt x="319" y="343"/>
                </a:cubicBezTo>
                <a:cubicBezTo>
                  <a:pt x="395" y="410"/>
                  <a:pt x="392" y="361"/>
                  <a:pt x="392" y="404"/>
                </a:cubicBezTo>
              </a:path>
            </a:pathLst>
          </a:cu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8371" name="对象 72706"/>
          <p:cNvGraphicFramePr>
            <a:graphicFrameLocks noChangeAspect="1"/>
          </p:cNvGraphicFramePr>
          <p:nvPr/>
        </p:nvGraphicFramePr>
        <p:xfrm>
          <a:off x="8532813" y="2822575"/>
          <a:ext cx="342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29540" imgH="168910" progId="">
                  <p:embed/>
                </p:oleObj>
              </mc:Choice>
              <mc:Fallback>
                <p:oleObj name="" r:id="rId1" imgW="129540" imgH="168910" progId="">
                  <p:embed/>
                  <p:pic>
                    <p:nvPicPr>
                      <p:cNvPr id="0" name="图片 330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532813" y="2822575"/>
                        <a:ext cx="3429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" name="Text Box 4"/>
          <p:cNvSpPr txBox="1"/>
          <p:nvPr/>
        </p:nvSpPr>
        <p:spPr>
          <a:xfrm>
            <a:off x="0" y="52388"/>
            <a:ext cx="343535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3200" u="sng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串联谐振特性曲线</a:t>
            </a:r>
            <a:endParaRPr lang="zh-CN" altLang="en-US" sz="3200" u="sng" dirty="0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58373" name="对象 72708"/>
          <p:cNvGraphicFramePr>
            <a:graphicFrameLocks noChangeAspect="1"/>
          </p:cNvGraphicFramePr>
          <p:nvPr/>
        </p:nvGraphicFramePr>
        <p:xfrm>
          <a:off x="801688" y="676275"/>
          <a:ext cx="6921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359410" imgH="179705" progId="">
                  <p:embed/>
                </p:oleObj>
              </mc:Choice>
              <mc:Fallback>
                <p:oleObj name="" r:id="rId3" imgW="359410" imgH="179705" progId="">
                  <p:embed/>
                  <p:pic>
                    <p:nvPicPr>
                      <p:cNvPr id="0" name="图片 33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1688" y="676275"/>
                        <a:ext cx="692150" cy="458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4" name="Text Box 6"/>
          <p:cNvSpPr txBox="1"/>
          <p:nvPr/>
        </p:nvSpPr>
        <p:spPr>
          <a:xfrm>
            <a:off x="-19050" y="611188"/>
            <a:ext cx="5253038" cy="1160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(1)      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时，发生串联谐振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,</a:t>
            </a: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    </a:t>
            </a: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8375" name="Text Box 7"/>
          <p:cNvSpPr txBox="1"/>
          <p:nvPr/>
        </p:nvSpPr>
        <p:spPr>
          <a:xfrm>
            <a:off x="708025" y="1065213"/>
            <a:ext cx="37353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电路对外呈</a:t>
            </a:r>
            <a:r>
              <a:rPr lang="zh-CN" altLang="en-US" sz="2800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电阻性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8376" name="对象 72711"/>
          <p:cNvGraphicFramePr>
            <a:graphicFrameLocks noChangeAspect="1"/>
          </p:cNvGraphicFramePr>
          <p:nvPr/>
        </p:nvGraphicFramePr>
        <p:xfrm>
          <a:off x="808038" y="1831975"/>
          <a:ext cx="690562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346710" imgH="179705" progId="">
                  <p:embed/>
                </p:oleObj>
              </mc:Choice>
              <mc:Fallback>
                <p:oleObj name="" r:id="rId5" imgW="346710" imgH="179705" progId="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8038" y="1831975"/>
                        <a:ext cx="690562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7" name="Text Box 9"/>
          <p:cNvSpPr txBox="1"/>
          <p:nvPr/>
        </p:nvSpPr>
        <p:spPr>
          <a:xfrm>
            <a:off x="-38100" y="1754188"/>
            <a:ext cx="5253038" cy="1160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(2)      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时，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    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8378" name="Text Box 10"/>
          <p:cNvSpPr txBox="1"/>
          <p:nvPr/>
        </p:nvSpPr>
        <p:spPr>
          <a:xfrm>
            <a:off x="2060575" y="1736725"/>
            <a:ext cx="37353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电路对外呈</a:t>
            </a:r>
            <a:r>
              <a:rPr lang="zh-CN" altLang="en-US" sz="2800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电容性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8379" name="对象 72714"/>
          <p:cNvGraphicFramePr>
            <a:graphicFrameLocks noChangeAspect="1"/>
          </p:cNvGraphicFramePr>
          <p:nvPr/>
        </p:nvGraphicFramePr>
        <p:xfrm>
          <a:off x="773113" y="2640013"/>
          <a:ext cx="6683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346710" imgH="179705" progId="">
                  <p:embed/>
                </p:oleObj>
              </mc:Choice>
              <mc:Fallback>
                <p:oleObj name="" r:id="rId7" imgW="346710" imgH="179705" progId="">
                  <p:embed/>
                  <p:pic>
                    <p:nvPicPr>
                      <p:cNvPr id="0" name="图片 330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3113" y="2640013"/>
                        <a:ext cx="668337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0" name="Text Box 12"/>
          <p:cNvSpPr txBox="1"/>
          <p:nvPr/>
        </p:nvSpPr>
        <p:spPr>
          <a:xfrm>
            <a:off x="-76200" y="2581275"/>
            <a:ext cx="525303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(3)      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时，   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8381" name="Text Box 13"/>
          <p:cNvSpPr txBox="1"/>
          <p:nvPr/>
        </p:nvSpPr>
        <p:spPr>
          <a:xfrm>
            <a:off x="2108200" y="2589213"/>
            <a:ext cx="37353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电路对外呈</a:t>
            </a:r>
            <a:r>
              <a:rPr lang="zh-CN" altLang="en-US" sz="2800" dirty="0">
                <a:solidFill>
                  <a:srgbClr val="FF0066"/>
                </a:solidFill>
                <a:latin typeface="楷体_GB2312" pitchFamily="49" charset="-122"/>
                <a:ea typeface="楷体_GB2312" pitchFamily="49" charset="-122"/>
              </a:rPr>
              <a:t>电感性</a:t>
            </a:r>
            <a:r>
              <a:rPr lang="zh-CN" altLang="en-US" sz="2800" dirty="0"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800" dirty="0"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58382" name="对象 72717"/>
          <p:cNvGraphicFramePr>
            <a:graphicFrameLocks noChangeAspect="1"/>
          </p:cNvGraphicFramePr>
          <p:nvPr/>
        </p:nvGraphicFramePr>
        <p:xfrm>
          <a:off x="8766175" y="5851525"/>
          <a:ext cx="342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129540" imgH="168910" progId="">
                  <p:embed/>
                </p:oleObj>
              </mc:Choice>
              <mc:Fallback>
                <p:oleObj name="" r:id="rId9" imgW="129540" imgH="168910" progId="">
                  <p:embed/>
                  <p:pic>
                    <p:nvPicPr>
                      <p:cNvPr id="0" name="图片 330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766175" y="5851525"/>
                        <a:ext cx="3429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3" name="对象 72718"/>
          <p:cNvGraphicFramePr>
            <a:graphicFrameLocks noChangeAspect="1"/>
          </p:cNvGraphicFramePr>
          <p:nvPr/>
        </p:nvGraphicFramePr>
        <p:xfrm>
          <a:off x="6496050" y="6319838"/>
          <a:ext cx="411163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0" imgW="155575" imgH="181610" progId="">
                  <p:embed/>
                </p:oleObj>
              </mc:Choice>
              <mc:Fallback>
                <p:oleObj name="" r:id="rId10" imgW="155575" imgH="181610" progId="">
                  <p:embed/>
                  <p:pic>
                    <p:nvPicPr>
                      <p:cNvPr id="0" name="图片 330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96050" y="6319838"/>
                        <a:ext cx="411163" cy="519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8384" name="Group 16"/>
          <p:cNvGrpSpPr/>
          <p:nvPr/>
        </p:nvGrpSpPr>
        <p:grpSpPr>
          <a:xfrm>
            <a:off x="5405438" y="4022725"/>
            <a:ext cx="3068637" cy="2354263"/>
            <a:chOff x="0" y="0"/>
            <a:chExt cx="1909" cy="1447"/>
          </a:xfrm>
        </p:grpSpPr>
        <p:sp>
          <p:nvSpPr>
            <p:cNvPr id="58424" name="Freeform 17"/>
            <p:cNvSpPr/>
            <p:nvPr/>
          </p:nvSpPr>
          <p:spPr>
            <a:xfrm>
              <a:off x="51" y="0"/>
              <a:ext cx="1858" cy="1391"/>
            </a:xfrm>
            <a:custGeom>
              <a:avLst/>
              <a:gdLst>
                <a:gd name="txL" fmla="*/ 0 w 1056"/>
                <a:gd name="txT" fmla="*/ 0 h 1336"/>
                <a:gd name="txR" fmla="*/ 1056 w 1056"/>
                <a:gd name="txB" fmla="*/ 1336 h 1336"/>
              </a:gdLst>
              <a:ahLst/>
              <a:cxnLst>
                <a:cxn ang="0">
                  <a:pos x="0" y="1845"/>
                </a:cxn>
                <a:cxn ang="0">
                  <a:pos x="22023" y="1049"/>
                </a:cxn>
                <a:cxn ang="0">
                  <a:pos x="35279" y="122"/>
                </a:cxn>
                <a:cxn ang="0">
                  <a:pos x="48510" y="321"/>
                </a:cxn>
                <a:cxn ang="0">
                  <a:pos x="70514" y="1314"/>
                </a:cxn>
                <a:cxn ang="0">
                  <a:pos x="96985" y="1778"/>
                </a:cxn>
              </a:cxnLst>
              <a:rect l="txL" t="txT" r="txR" b="txB"/>
              <a:pathLst>
                <a:path w="1056" h="1336">
                  <a:moveTo>
                    <a:pt x="0" y="1336"/>
                  </a:moveTo>
                  <a:cubicBezTo>
                    <a:pt x="88" y="1152"/>
                    <a:pt x="176" y="968"/>
                    <a:pt x="240" y="760"/>
                  </a:cubicBezTo>
                  <a:cubicBezTo>
                    <a:pt x="304" y="552"/>
                    <a:pt x="336" y="176"/>
                    <a:pt x="384" y="88"/>
                  </a:cubicBezTo>
                  <a:cubicBezTo>
                    <a:pt x="432" y="0"/>
                    <a:pt x="464" y="88"/>
                    <a:pt x="528" y="232"/>
                  </a:cubicBezTo>
                  <a:cubicBezTo>
                    <a:pt x="592" y="376"/>
                    <a:pt x="680" y="776"/>
                    <a:pt x="768" y="952"/>
                  </a:cubicBezTo>
                  <a:cubicBezTo>
                    <a:pt x="856" y="1128"/>
                    <a:pt x="956" y="1208"/>
                    <a:pt x="1056" y="1288"/>
                  </a:cubicBezTo>
                </a:path>
              </a:pathLst>
            </a:custGeom>
            <a:noFill/>
            <a:ln w="38100" cap="flat" cmpd="sng">
              <a:solidFill>
                <a:srgbClr val="FF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425" name="Line 18"/>
            <p:cNvSpPr/>
            <p:nvPr/>
          </p:nvSpPr>
          <p:spPr>
            <a:xfrm flipH="1">
              <a:off x="0" y="1361"/>
              <a:ext cx="74" cy="86"/>
            </a:xfrm>
            <a:prstGeom prst="line">
              <a:avLst/>
            </a:prstGeom>
            <a:ln w="57150" cap="flat" cmpd="sng">
              <a:solidFill>
                <a:srgbClr val="FF00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8385" name="Line 19"/>
          <p:cNvSpPr/>
          <p:nvPr/>
        </p:nvSpPr>
        <p:spPr>
          <a:xfrm flipV="1">
            <a:off x="5395913" y="790575"/>
            <a:ext cx="2489200" cy="1966913"/>
          </a:xfrm>
          <a:prstGeom prst="line">
            <a:avLst/>
          </a:prstGeom>
          <a:ln w="57150" cap="flat" cmpd="sng">
            <a:solidFill>
              <a:srgbClr val="0066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8386" name="对象 72723"/>
          <p:cNvGraphicFramePr>
            <a:graphicFrameLocks noChangeAspect="1"/>
          </p:cNvGraphicFramePr>
          <p:nvPr/>
        </p:nvGraphicFramePr>
        <p:xfrm>
          <a:off x="7059613" y="709613"/>
          <a:ext cx="44608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2" imgW="232410" imgH="180975" progId="">
                  <p:embed/>
                </p:oleObj>
              </mc:Choice>
              <mc:Fallback>
                <p:oleObj name="" r:id="rId12" imgW="232410" imgH="180975" progId="">
                  <p:embed/>
                  <p:pic>
                    <p:nvPicPr>
                      <p:cNvPr id="0" name="图片 330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059613" y="709613"/>
                        <a:ext cx="446087" cy="403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7" name="Line 21"/>
          <p:cNvSpPr/>
          <p:nvPr/>
        </p:nvSpPr>
        <p:spPr>
          <a:xfrm>
            <a:off x="5395913" y="2149475"/>
            <a:ext cx="3244850" cy="0"/>
          </a:xfrm>
          <a:prstGeom prst="line">
            <a:avLst/>
          </a:prstGeom>
          <a:ln w="5715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8388" name="对象 72725"/>
          <p:cNvGraphicFramePr>
            <a:graphicFrameLocks noChangeAspect="1"/>
          </p:cNvGraphicFramePr>
          <p:nvPr/>
        </p:nvGraphicFramePr>
        <p:xfrm>
          <a:off x="8699500" y="1968500"/>
          <a:ext cx="238125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4" imgW="155575" imgH="168910" progId="">
                  <p:embed/>
                </p:oleObj>
              </mc:Choice>
              <mc:Fallback>
                <p:oleObj name="" r:id="rId14" imgW="155575" imgH="168910" progId="">
                  <p:embed/>
                  <p:pic>
                    <p:nvPicPr>
                      <p:cNvPr id="0" name="图片 3312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699500" y="1968500"/>
                        <a:ext cx="238125" cy="301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9" name="Line 23"/>
          <p:cNvSpPr/>
          <p:nvPr/>
        </p:nvSpPr>
        <p:spPr>
          <a:xfrm>
            <a:off x="5395913" y="2757488"/>
            <a:ext cx="3363912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90" name="Line 24"/>
          <p:cNvSpPr/>
          <p:nvPr/>
        </p:nvSpPr>
        <p:spPr>
          <a:xfrm flipV="1">
            <a:off x="5395913" y="223838"/>
            <a:ext cx="0" cy="253365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8391" name="对象 72728"/>
          <p:cNvGraphicFramePr>
            <a:graphicFrameLocks noChangeAspect="1"/>
          </p:cNvGraphicFramePr>
          <p:nvPr/>
        </p:nvGraphicFramePr>
        <p:xfrm>
          <a:off x="5778500" y="190500"/>
          <a:ext cx="411163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6" imgW="243840" imgH="334010" progId="">
                  <p:embed/>
                </p:oleObj>
              </mc:Choice>
              <mc:Fallback>
                <p:oleObj name="" r:id="rId16" imgW="243840" imgH="334010" progId="">
                  <p:embed/>
                  <p:pic>
                    <p:nvPicPr>
                      <p:cNvPr id="0" name="图片 3307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778500" y="190500"/>
                        <a:ext cx="411163" cy="655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92" name="Freeform 26"/>
          <p:cNvSpPr/>
          <p:nvPr/>
        </p:nvSpPr>
        <p:spPr>
          <a:xfrm>
            <a:off x="5575300" y="468313"/>
            <a:ext cx="2870200" cy="1947862"/>
          </a:xfrm>
          <a:custGeom>
            <a:avLst/>
            <a:gdLst>
              <a:gd name="txL" fmla="*/ 0 w 1824"/>
              <a:gd name="txT" fmla="*/ 0 h 1488"/>
              <a:gd name="txR" fmla="*/ 1824 w 1824"/>
              <a:gd name="txB" fmla="*/ 1488 h 1488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24" h="1488">
                <a:moveTo>
                  <a:pt x="0" y="0"/>
                </a:moveTo>
                <a:cubicBezTo>
                  <a:pt x="160" y="332"/>
                  <a:pt x="320" y="664"/>
                  <a:pt x="624" y="912"/>
                </a:cubicBezTo>
                <a:cubicBezTo>
                  <a:pt x="928" y="1160"/>
                  <a:pt x="1376" y="1324"/>
                  <a:pt x="1824" y="1488"/>
                </a:cubicBezTo>
              </a:path>
            </a:pathLst>
          </a:custGeom>
          <a:noFill/>
          <a:ln w="5715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93" name="Text Box 27"/>
          <p:cNvSpPr txBox="1"/>
          <p:nvPr/>
        </p:nvSpPr>
        <p:spPr>
          <a:xfrm>
            <a:off x="7327900" y="3114675"/>
            <a:ext cx="692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000" dirty="0">
                <a:latin typeface="Times New Roman" panose="02020603050405020304" pitchFamily="18" charset="0"/>
              </a:rPr>
              <a:t>感性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58394" name="对象 72731"/>
          <p:cNvGraphicFramePr>
            <a:graphicFrameLocks noChangeAspect="1"/>
          </p:cNvGraphicFramePr>
          <p:nvPr/>
        </p:nvGraphicFramePr>
        <p:xfrm>
          <a:off x="7216775" y="2789238"/>
          <a:ext cx="8128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8" imgW="436245" imgH="179705" progId="">
                  <p:embed/>
                </p:oleObj>
              </mc:Choice>
              <mc:Fallback>
                <p:oleObj name="" r:id="rId18" imgW="436245" imgH="179705" progId="">
                  <p:embed/>
                  <p:pic>
                    <p:nvPicPr>
                      <p:cNvPr id="0" name="图片 3310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216775" y="2789238"/>
                        <a:ext cx="812800" cy="441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5" name="对象 72732"/>
          <p:cNvGraphicFramePr>
            <a:graphicFrameLocks noChangeAspect="1"/>
          </p:cNvGraphicFramePr>
          <p:nvPr/>
        </p:nvGraphicFramePr>
        <p:xfrm>
          <a:off x="7881938" y="957263"/>
          <a:ext cx="401637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0" imgW="90170" imgH="161290" progId="">
                  <p:embed/>
                </p:oleObj>
              </mc:Choice>
              <mc:Fallback>
                <p:oleObj name="" r:id="rId20" imgW="90170" imgH="161290" progId="">
                  <p:embed/>
                  <p:pic>
                    <p:nvPicPr>
                      <p:cNvPr id="0" name="图片 3308"/>
                      <p:cNvPicPr/>
                      <p:nvPr/>
                    </p:nvPicPr>
                    <p:blipFill>
                      <a:blip r:embed="rId21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881938" y="957263"/>
                        <a:ext cx="401637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96" name="Line 30"/>
          <p:cNvSpPr/>
          <p:nvPr/>
        </p:nvSpPr>
        <p:spPr>
          <a:xfrm>
            <a:off x="5399088" y="6369050"/>
            <a:ext cx="3452812" cy="1588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97" name="Line 31"/>
          <p:cNvSpPr/>
          <p:nvPr/>
        </p:nvSpPr>
        <p:spPr>
          <a:xfrm flipV="1">
            <a:off x="5405438" y="3673475"/>
            <a:ext cx="1587" cy="273367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98" name="Text Box 32"/>
          <p:cNvSpPr txBox="1"/>
          <p:nvPr/>
        </p:nvSpPr>
        <p:spPr>
          <a:xfrm>
            <a:off x="5775325" y="3092450"/>
            <a:ext cx="692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000" dirty="0">
                <a:latin typeface="Times New Roman" panose="02020603050405020304" pitchFamily="18" charset="0"/>
              </a:rPr>
              <a:t>容性</a:t>
            </a:r>
            <a:endParaRPr lang="zh-CN" altLang="en-US" sz="20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58399" name="对象 72736"/>
          <p:cNvGraphicFramePr>
            <a:graphicFrameLocks noChangeAspect="1"/>
          </p:cNvGraphicFramePr>
          <p:nvPr/>
        </p:nvGraphicFramePr>
        <p:xfrm>
          <a:off x="5661025" y="2803525"/>
          <a:ext cx="919163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2" imgW="436245" imgH="179705" progId="">
                  <p:embed/>
                </p:oleObj>
              </mc:Choice>
              <mc:Fallback>
                <p:oleObj name="" r:id="rId22" imgW="436245" imgH="179705" progId="">
                  <p:embed/>
                  <p:pic>
                    <p:nvPicPr>
                      <p:cNvPr id="0" name="图片 3311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5661025" y="2803525"/>
                        <a:ext cx="919163" cy="438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8400" name="Group 34"/>
          <p:cNvGrpSpPr/>
          <p:nvPr/>
        </p:nvGrpSpPr>
        <p:grpSpPr>
          <a:xfrm>
            <a:off x="5465763" y="1081088"/>
            <a:ext cx="2413000" cy="1044575"/>
            <a:chOff x="0" y="0"/>
            <a:chExt cx="1520" cy="658"/>
          </a:xfrm>
        </p:grpSpPr>
        <p:sp>
          <p:nvSpPr>
            <p:cNvPr id="58421" name="Freeform 35"/>
            <p:cNvSpPr/>
            <p:nvPr/>
          </p:nvSpPr>
          <p:spPr>
            <a:xfrm>
              <a:off x="0" y="105"/>
              <a:ext cx="635" cy="462"/>
            </a:xfrm>
            <a:custGeom>
              <a:avLst/>
              <a:gdLst>
                <a:gd name="txL" fmla="*/ 0 w 525"/>
                <a:gd name="txT" fmla="*/ 0 h 573"/>
                <a:gd name="txR" fmla="*/ 525 w 525"/>
                <a:gd name="txB" fmla="*/ 573 h 573"/>
              </a:gdLst>
              <a:ahLst/>
              <a:cxnLst>
                <a:cxn ang="0">
                  <a:pos x="106" y="6"/>
                </a:cxn>
                <a:cxn ang="0">
                  <a:pos x="554" y="32"/>
                </a:cxn>
                <a:cxn ang="0">
                  <a:pos x="1285" y="65"/>
                </a:cxn>
                <a:cxn ang="0">
                  <a:pos x="2407" y="102"/>
                </a:cxn>
              </a:cxnLst>
              <a:rect l="txL" t="txT" r="txR" b="txB"/>
              <a:pathLst>
                <a:path w="525" h="573">
                  <a:moveTo>
                    <a:pt x="23" y="34"/>
                  </a:moveTo>
                  <a:cubicBezTo>
                    <a:pt x="79" y="205"/>
                    <a:pt x="0" y="0"/>
                    <a:pt x="121" y="181"/>
                  </a:cubicBezTo>
                  <a:cubicBezTo>
                    <a:pt x="168" y="252"/>
                    <a:pt x="218" y="309"/>
                    <a:pt x="280" y="365"/>
                  </a:cubicBezTo>
                  <a:cubicBezTo>
                    <a:pt x="363" y="440"/>
                    <a:pt x="423" y="522"/>
                    <a:pt x="525" y="573"/>
                  </a:cubicBez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422" name="Line 36"/>
            <p:cNvSpPr/>
            <p:nvPr/>
          </p:nvSpPr>
          <p:spPr>
            <a:xfrm flipV="1">
              <a:off x="1024" y="0"/>
              <a:ext cx="496" cy="544"/>
            </a:xfrm>
            <a:prstGeom prst="line">
              <a:avLst/>
            </a:prstGeom>
            <a:ln w="5715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423" name="Freeform 37"/>
            <p:cNvSpPr/>
            <p:nvPr/>
          </p:nvSpPr>
          <p:spPr>
            <a:xfrm>
              <a:off x="599" y="530"/>
              <a:ext cx="467" cy="128"/>
            </a:xfrm>
            <a:custGeom>
              <a:avLst/>
              <a:gdLst>
                <a:gd name="txL" fmla="*/ 0 w 442"/>
                <a:gd name="txT" fmla="*/ 0 h 177"/>
                <a:gd name="txR" fmla="*/ 442 w 442"/>
                <a:gd name="txB" fmla="*/ 177 h 177"/>
              </a:gdLst>
              <a:ahLst/>
              <a:cxnLst>
                <a:cxn ang="0">
                  <a:pos x="0" y="3"/>
                </a:cxn>
                <a:cxn ang="0">
                  <a:pos x="305" y="13"/>
                </a:cxn>
                <a:cxn ang="0">
                  <a:pos x="686" y="0"/>
                </a:cxn>
              </a:cxnLst>
              <a:rect l="txL" t="txT" r="txR" b="txB"/>
              <a:pathLst>
                <a:path w="442" h="177">
                  <a:moveTo>
                    <a:pt x="0" y="37"/>
                  </a:moveTo>
                  <a:cubicBezTo>
                    <a:pt x="61" y="107"/>
                    <a:pt x="123" y="177"/>
                    <a:pt x="197" y="171"/>
                  </a:cubicBezTo>
                  <a:cubicBezTo>
                    <a:pt x="271" y="165"/>
                    <a:pt x="356" y="35"/>
                    <a:pt x="442" y="0"/>
                  </a:cubicBez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58401" name="对象 72741"/>
          <p:cNvGraphicFramePr>
            <a:graphicFrameLocks noChangeAspect="1"/>
          </p:cNvGraphicFramePr>
          <p:nvPr/>
        </p:nvGraphicFramePr>
        <p:xfrm>
          <a:off x="5549900" y="3567113"/>
          <a:ext cx="30797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24" imgW="117475" imgH="143510" progId="">
                  <p:embed/>
                </p:oleObj>
              </mc:Choice>
              <mc:Fallback>
                <p:oleObj name="" r:id="rId24" imgW="117475" imgH="143510" progId="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549900" y="3567113"/>
                        <a:ext cx="307975" cy="407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402" name="Line 39"/>
          <p:cNvSpPr/>
          <p:nvPr/>
        </p:nvSpPr>
        <p:spPr>
          <a:xfrm>
            <a:off x="6689725" y="1789113"/>
            <a:ext cx="20638" cy="4573587"/>
          </a:xfrm>
          <a:prstGeom prst="line">
            <a:avLst/>
          </a:prstGeom>
          <a:ln w="1270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3" name="Line 40"/>
          <p:cNvSpPr/>
          <p:nvPr/>
        </p:nvSpPr>
        <p:spPr>
          <a:xfrm flipH="1">
            <a:off x="5407025" y="4078288"/>
            <a:ext cx="1244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8404" name="对象 72744"/>
          <p:cNvGraphicFramePr>
            <a:graphicFrameLocks noChangeAspect="1"/>
          </p:cNvGraphicFramePr>
          <p:nvPr/>
        </p:nvGraphicFramePr>
        <p:xfrm>
          <a:off x="6662738" y="2725738"/>
          <a:ext cx="411162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26" imgW="155575" imgH="181610" progId="">
                  <p:embed/>
                </p:oleObj>
              </mc:Choice>
              <mc:Fallback>
                <p:oleObj name="" r:id="rId26" imgW="155575" imgH="181610" progId="">
                  <p:embed/>
                  <p:pic>
                    <p:nvPicPr>
                      <p:cNvPr id="0" name="图片 3305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662738" y="2725738"/>
                        <a:ext cx="411162" cy="519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405" name="Line 42"/>
          <p:cNvSpPr/>
          <p:nvPr/>
        </p:nvSpPr>
        <p:spPr>
          <a:xfrm>
            <a:off x="5384800" y="4616450"/>
            <a:ext cx="17129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6" name="Line 43"/>
          <p:cNvSpPr/>
          <p:nvPr/>
        </p:nvSpPr>
        <p:spPr>
          <a:xfrm flipH="1">
            <a:off x="6376988" y="4640263"/>
            <a:ext cx="0" cy="1703387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7" name="Line 44"/>
          <p:cNvSpPr/>
          <p:nvPr/>
        </p:nvSpPr>
        <p:spPr>
          <a:xfrm flipH="1">
            <a:off x="7054850" y="4616450"/>
            <a:ext cx="0" cy="1703388"/>
          </a:xfrm>
          <a:prstGeom prst="line">
            <a:avLst/>
          </a:prstGeom>
          <a:ln w="952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8408" name="对象 72748"/>
          <p:cNvGraphicFramePr>
            <a:graphicFrameLocks noChangeAspect="1"/>
          </p:cNvGraphicFramePr>
          <p:nvPr/>
        </p:nvGraphicFramePr>
        <p:xfrm>
          <a:off x="4986338" y="3800475"/>
          <a:ext cx="376237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28" imgW="142875" imgH="194945" progId="">
                  <p:embed/>
                </p:oleObj>
              </mc:Choice>
              <mc:Fallback>
                <p:oleObj name="" r:id="rId28" imgW="142875" imgH="194945" progId="">
                  <p:embed/>
                  <p:pic>
                    <p:nvPicPr>
                      <p:cNvPr id="0" name="图片 3318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4986338" y="3800475"/>
                        <a:ext cx="376237" cy="557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09" name="对象 72749"/>
          <p:cNvGraphicFramePr>
            <a:graphicFrameLocks noChangeAspect="1"/>
          </p:cNvGraphicFramePr>
          <p:nvPr/>
        </p:nvGraphicFramePr>
        <p:xfrm>
          <a:off x="4494213" y="4179888"/>
          <a:ext cx="925512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30" imgW="346710" imgH="359410" progId="">
                  <p:embed/>
                </p:oleObj>
              </mc:Choice>
              <mc:Fallback>
                <p:oleObj name="" r:id="rId30" imgW="346710" imgH="359410" progId="">
                  <p:embed/>
                  <p:pic>
                    <p:nvPicPr>
                      <p:cNvPr id="0" name="图片 3313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4494213" y="4179888"/>
                        <a:ext cx="925512" cy="1039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0" name="对象 72750"/>
          <p:cNvGraphicFramePr>
            <a:graphicFrameLocks noChangeAspect="1"/>
          </p:cNvGraphicFramePr>
          <p:nvPr/>
        </p:nvGraphicFramePr>
        <p:xfrm>
          <a:off x="6157913" y="6300788"/>
          <a:ext cx="376237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32" imgW="142875" imgH="181610" progId="">
                  <p:embed/>
                </p:oleObj>
              </mc:Choice>
              <mc:Fallback>
                <p:oleObj name="" r:id="rId32" imgW="142875" imgH="181610" progId="">
                  <p:embed/>
                  <p:pic>
                    <p:nvPicPr>
                      <p:cNvPr id="0" name="图片 3316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6157913" y="6300788"/>
                        <a:ext cx="376237" cy="519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411" name="对象 72751"/>
          <p:cNvGraphicFramePr>
            <a:graphicFrameLocks noChangeAspect="1"/>
          </p:cNvGraphicFramePr>
          <p:nvPr/>
        </p:nvGraphicFramePr>
        <p:xfrm>
          <a:off x="6838950" y="6319838"/>
          <a:ext cx="411163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34" imgW="155575" imgH="181610" progId="">
                  <p:embed/>
                </p:oleObj>
              </mc:Choice>
              <mc:Fallback>
                <p:oleObj name="" r:id="rId34" imgW="155575" imgH="181610" progId="">
                  <p:embed/>
                  <p:pic>
                    <p:nvPicPr>
                      <p:cNvPr id="0" name="图片 3317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6838950" y="6319838"/>
                        <a:ext cx="411163" cy="519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49"/>
          <p:cNvGrpSpPr/>
          <p:nvPr/>
        </p:nvGrpSpPr>
        <p:grpSpPr>
          <a:xfrm>
            <a:off x="252413" y="3208338"/>
            <a:ext cx="4495800" cy="3406775"/>
            <a:chOff x="0" y="0"/>
            <a:chExt cx="2832" cy="2146"/>
          </a:xfrm>
        </p:grpSpPr>
        <p:grpSp>
          <p:nvGrpSpPr>
            <p:cNvPr id="58413" name="Group 50"/>
            <p:cNvGrpSpPr/>
            <p:nvPr/>
          </p:nvGrpSpPr>
          <p:grpSpPr>
            <a:xfrm>
              <a:off x="0" y="0"/>
              <a:ext cx="2256" cy="1411"/>
              <a:chOff x="0" y="0"/>
              <a:chExt cx="2256" cy="1411"/>
            </a:xfrm>
          </p:grpSpPr>
          <p:sp>
            <p:nvSpPr>
              <p:cNvPr id="58415" name="Text Box 51"/>
              <p:cNvSpPr txBox="1"/>
              <p:nvPr/>
            </p:nvSpPr>
            <p:spPr>
              <a:xfrm>
                <a:off x="287" y="0"/>
                <a:ext cx="1578" cy="9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lnSpc>
                    <a:spcPct val="160000"/>
                  </a:lnSpc>
                  <a:buClr>
                    <a:schemeClr val="accent1"/>
                  </a:buClr>
                  <a:buFont typeface="Wingdings" panose="05000000000000000000" pitchFamily="2" charset="2"/>
                </a:pPr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: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下限截止频率</a:t>
                </a:r>
                <a:endPara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  <a:p>
                <a:pPr eaLnBrk="1" hangingPunct="1">
                  <a:lnSpc>
                    <a:spcPct val="160000"/>
                  </a:lnSpc>
                  <a:buClr>
                    <a:schemeClr val="accent1"/>
                  </a:buClr>
                  <a:buFont typeface="Wingdings" panose="05000000000000000000" pitchFamily="2" charset="2"/>
                </a:pPr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: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上限截止频率</a:t>
                </a:r>
                <a:endPara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graphicFrame>
            <p:nvGraphicFramePr>
              <p:cNvPr id="58416" name="对象 72755"/>
              <p:cNvGraphicFramePr>
                <a:graphicFrameLocks noChangeAspect="1"/>
              </p:cNvGraphicFramePr>
              <p:nvPr/>
            </p:nvGraphicFramePr>
            <p:xfrm>
              <a:off x="136" y="1042"/>
              <a:ext cx="918" cy="3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" name="" r:id="rId36" imgW="612775" imgH="179070" progId="">
                      <p:embed/>
                    </p:oleObj>
                  </mc:Choice>
                  <mc:Fallback>
                    <p:oleObj name="" r:id="rId36" imgW="612775" imgH="179070" progId="">
                      <p:embed/>
                      <p:pic>
                        <p:nvPicPr>
                          <p:cNvPr id="0" name="图片 3321"/>
                          <p:cNvPicPr/>
                          <p:nvPr/>
                        </p:nvPicPr>
                        <p:blipFill>
                          <a:blip r:embed="rId37"/>
                          <a:stretch>
                            <a:fillRect/>
                          </a:stretch>
                        </p:blipFill>
                        <p:spPr>
                          <a:xfrm>
                            <a:off x="136" y="1042"/>
                            <a:ext cx="918" cy="30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8417" name="Text Box 53"/>
              <p:cNvSpPr txBox="1"/>
              <p:nvPr/>
            </p:nvSpPr>
            <p:spPr>
              <a:xfrm>
                <a:off x="1033" y="1006"/>
                <a:ext cx="1223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buClr>
                    <a:schemeClr val="accent1"/>
                  </a:buClr>
                  <a:buFont typeface="Wingdings" panose="05000000000000000000" pitchFamily="2" charset="2"/>
                </a:pPr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: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楷体_GB2312" pitchFamily="49" charset="-122"/>
                  </a:rPr>
                  <a:t>通频带</a:t>
                </a:r>
                <a:endPara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_GB2312" pitchFamily="49" charset="-122"/>
                </a:endParaRPr>
              </a:p>
            </p:txBody>
          </p:sp>
          <p:graphicFrame>
            <p:nvGraphicFramePr>
              <p:cNvPr id="58418" name="对象 72757"/>
              <p:cNvGraphicFramePr>
                <a:graphicFrameLocks noChangeAspect="1"/>
              </p:cNvGraphicFramePr>
              <p:nvPr/>
            </p:nvGraphicFramePr>
            <p:xfrm>
              <a:off x="98" y="146"/>
              <a:ext cx="210" cy="3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" name="" r:id="rId38" imgW="142875" imgH="181610" progId="">
                      <p:embed/>
                    </p:oleObj>
                  </mc:Choice>
                  <mc:Fallback>
                    <p:oleObj name="" r:id="rId38" imgW="142875" imgH="181610" progId="">
                      <p:embed/>
                      <p:pic>
                        <p:nvPicPr>
                          <p:cNvPr id="0" name="图片 3319"/>
                          <p:cNvPicPr/>
                          <p:nvPr/>
                        </p:nvPicPr>
                        <p:blipFill>
                          <a:blip r:embed="rId39"/>
                          <a:stretch>
                            <a:fillRect/>
                          </a:stretch>
                        </p:blipFill>
                        <p:spPr>
                          <a:xfrm>
                            <a:off x="98" y="146"/>
                            <a:ext cx="210" cy="30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8419" name="对象 72758"/>
              <p:cNvGraphicFramePr>
                <a:graphicFrameLocks noChangeAspect="1"/>
              </p:cNvGraphicFramePr>
              <p:nvPr/>
            </p:nvGraphicFramePr>
            <p:xfrm>
              <a:off x="40" y="551"/>
              <a:ext cx="230" cy="3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" name="" r:id="rId40" imgW="155575" imgH="181610" progId="">
                      <p:embed/>
                    </p:oleObj>
                  </mc:Choice>
                  <mc:Fallback>
                    <p:oleObj name="" r:id="rId40" imgW="155575" imgH="181610" progId="">
                      <p:embed/>
                      <p:pic>
                        <p:nvPicPr>
                          <p:cNvPr id="0" name="图片 3323"/>
                          <p:cNvPicPr/>
                          <p:nvPr/>
                        </p:nvPicPr>
                        <p:blipFill>
                          <a:blip r:embed="rId41"/>
                          <a:stretch>
                            <a:fillRect/>
                          </a:stretch>
                        </p:blipFill>
                        <p:spPr>
                          <a:xfrm>
                            <a:off x="40" y="551"/>
                            <a:ext cx="230" cy="30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8420" name="Rectangle 56"/>
              <p:cNvSpPr/>
              <p:nvPr/>
            </p:nvSpPr>
            <p:spPr>
              <a:xfrm>
                <a:off x="0" y="137"/>
                <a:ext cx="1973" cy="1274"/>
              </a:xfrm>
              <a:prstGeom prst="rect">
                <a:avLst/>
              </a:prstGeom>
              <a:noFill/>
              <a:ln w="952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pPr eaLnBrk="1" hangingPunct="1">
                  <a:spcBef>
                    <a:spcPct val="50000"/>
                  </a:spcBef>
                  <a:buClr>
                    <a:schemeClr val="accent1"/>
                  </a:buClr>
                  <a:buFont typeface="Wingdings" panose="05000000000000000000" pitchFamily="2" charset="2"/>
                </a:pPr>
                <a:endParaRPr lang="zh-CN" altLang="zh-CN" b="1" dirty="0">
                  <a:latin typeface="楷体_GB2312" pitchFamily="49" charset="-122"/>
                  <a:ea typeface="楷体_GB2312" pitchFamily="49" charset="-122"/>
                </a:endParaRPr>
              </a:p>
            </p:txBody>
          </p:sp>
        </p:grpSp>
        <p:sp>
          <p:nvSpPr>
            <p:cNvPr id="58414" name="Text Box 57"/>
            <p:cNvSpPr txBox="1"/>
            <p:nvPr/>
          </p:nvSpPr>
          <p:spPr>
            <a:xfrm>
              <a:off x="13" y="1544"/>
              <a:ext cx="2819" cy="602"/>
            </a:xfrm>
            <a:prstGeom prst="rect">
              <a:avLst/>
            </a:prstGeom>
            <a:noFill/>
            <a:ln w="9525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800" b="1" i="1" dirty="0">
                  <a:latin typeface="Times New Roman" panose="02020603050405020304" pitchFamily="18" charset="0"/>
                  <a:ea typeface="楷体_GB2312" pitchFamily="49" charset="-122"/>
                </a:rPr>
                <a:t>Q</a:t>
              </a:r>
              <a:r>
                <a:rPr lang="zh-CN" altLang="en-US" sz="2800" b="1" dirty="0">
                  <a:latin typeface="楷体_GB2312" pitchFamily="49" charset="-122"/>
                  <a:ea typeface="楷体_GB2312" pitchFamily="49" charset="-122"/>
                </a:rPr>
                <a:t>值越大谐振曲线越尖锐，电路的频率选择性越强。</a:t>
              </a:r>
              <a:endParaRPr lang="zh-CN" altLang="en-US" sz="2800" b="1" i="1" dirty="0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sp>
        <p:nvSpPr>
          <p:cNvPr id="23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0" name="对象 73729"/>
          <p:cNvGraphicFramePr>
            <a:graphicFrameLocks noChangeAspect="1"/>
          </p:cNvGraphicFramePr>
          <p:nvPr/>
        </p:nvGraphicFramePr>
        <p:xfrm>
          <a:off x="4419600" y="914400"/>
          <a:ext cx="4324350" cy="260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3874135" imgH="2328545" progId="Visio.Drawing.11">
                  <p:embed/>
                </p:oleObj>
              </mc:Choice>
              <mc:Fallback>
                <p:oleObj name="" r:id="rId1" imgW="3874135" imgH="2328545" progId="Visio.Drawing.11">
                  <p:embed/>
                  <p:pic>
                    <p:nvPicPr>
                      <p:cNvPr id="0" name="图片 33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419600" y="914400"/>
                        <a:ext cx="4324350" cy="2603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1" name="矩形 73730"/>
          <p:cNvSpPr/>
          <p:nvPr/>
        </p:nvSpPr>
        <p:spPr>
          <a:xfrm>
            <a:off x="457200" y="2057400"/>
            <a:ext cx="3570288" cy="822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 dirty="0">
                <a:latin typeface="Times New Roman" panose="02020603050405020304" pitchFamily="18" charset="0"/>
              </a:rPr>
              <a:t>分析方法于</a:t>
            </a:r>
            <a:r>
              <a:rPr lang="en-US" altLang="zh-CN" sz="2400" b="1" dirty="0">
                <a:latin typeface="Times New Roman" panose="02020603050405020304" pitchFamily="18" charset="0"/>
              </a:rPr>
              <a:t>RLC</a:t>
            </a:r>
            <a:r>
              <a:rPr lang="zh-CN" altLang="en-US" sz="2400" b="1" dirty="0">
                <a:latin typeface="Times New Roman" panose="02020603050405020304" pitchFamily="18" charset="0"/>
              </a:rPr>
              <a:t>串联谐振</a:t>
            </a:r>
            <a:endParaRPr lang="zh-CN" altLang="en-US" sz="2400" b="1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zh-CN" altLang="en-US" sz="2400" b="1" dirty="0">
                <a:latin typeface="Times New Roman" panose="02020603050405020304" pitchFamily="18" charset="0"/>
              </a:rPr>
              <a:t>电路相同。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73732" name="对象 73731"/>
          <p:cNvGraphicFramePr>
            <a:graphicFrameLocks noChangeAspect="1"/>
          </p:cNvGraphicFramePr>
          <p:nvPr/>
        </p:nvGraphicFramePr>
        <p:xfrm>
          <a:off x="546100" y="3200400"/>
          <a:ext cx="330835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624965" imgH="406400" progId="">
                  <p:embed/>
                </p:oleObj>
              </mc:Choice>
              <mc:Fallback>
                <p:oleObj name="" r:id="rId3" imgW="1624965" imgH="406400" progId="">
                  <p:embed/>
                  <p:pic>
                    <p:nvPicPr>
                      <p:cNvPr id="0" name="图片 332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6100" y="3200400"/>
                        <a:ext cx="3308350" cy="823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73732"/>
          <p:cNvGrpSpPr/>
          <p:nvPr/>
        </p:nvGrpSpPr>
        <p:grpSpPr>
          <a:xfrm>
            <a:off x="457200" y="4094163"/>
            <a:ext cx="8150225" cy="1187450"/>
            <a:chOff x="0" y="0"/>
            <a:chExt cx="5134" cy="748"/>
          </a:xfrm>
        </p:grpSpPr>
        <p:sp>
          <p:nvSpPr>
            <p:cNvPr id="59401" name="矩形 73733"/>
            <p:cNvSpPr/>
            <p:nvPr/>
          </p:nvSpPr>
          <p:spPr>
            <a:xfrm>
              <a:off x="0" y="0"/>
              <a:ext cx="5134" cy="7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</a:rPr>
                <a:t>并联谐振定义与串联谐振电路的定义相同，即端口上的电压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  <a:p>
              <a:pPr eaLnBrk="1" hangingPunct="1"/>
              <a:endParaRPr lang="zh-CN" altLang="en-US" sz="2400" b="1" dirty="0">
                <a:latin typeface="Times New Roman" panose="02020603050405020304" pitchFamily="18" charset="0"/>
              </a:endParaRPr>
            </a:p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</a:rPr>
                <a:t>       与输入电流      同相时的工作状况称为谐振。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9402" name="对象 73734"/>
            <p:cNvGraphicFramePr>
              <a:graphicFrameLocks noChangeAspect="1"/>
            </p:cNvGraphicFramePr>
            <p:nvPr/>
          </p:nvGraphicFramePr>
          <p:xfrm>
            <a:off x="144" y="397"/>
            <a:ext cx="203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5" imgW="191135" imgH="318770" progId="">
                    <p:embed/>
                  </p:oleObj>
                </mc:Choice>
                <mc:Fallback>
                  <p:oleObj name="" r:id="rId5" imgW="191135" imgH="318770" progId="">
                    <p:embed/>
                    <p:pic>
                      <p:nvPicPr>
                        <p:cNvPr id="0" name="图片 332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44" y="397"/>
                          <a:ext cx="203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403" name="对象 73735"/>
            <p:cNvGraphicFramePr>
              <a:graphicFrameLocks noChangeAspect="1"/>
            </p:cNvGraphicFramePr>
            <p:nvPr/>
          </p:nvGraphicFramePr>
          <p:xfrm>
            <a:off x="1392" y="349"/>
            <a:ext cx="191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7" imgW="153035" imgH="306070" progId="">
                    <p:embed/>
                  </p:oleObj>
                </mc:Choice>
                <mc:Fallback>
                  <p:oleObj name="" r:id="rId7" imgW="153035" imgH="306070" progId="">
                    <p:embed/>
                    <p:pic>
                      <p:nvPicPr>
                        <p:cNvPr id="0" name="图片 331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392" y="349"/>
                          <a:ext cx="191" cy="3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3737" name="矩形 73736"/>
          <p:cNvSpPr/>
          <p:nvPr/>
        </p:nvSpPr>
        <p:spPr>
          <a:xfrm>
            <a:off x="762000" y="5562600"/>
            <a:ext cx="17160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 dirty="0">
                <a:latin typeface="Times New Roman" panose="02020603050405020304" pitchFamily="18" charset="0"/>
              </a:rPr>
              <a:t>谐振条件：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73738" name="对象 73737"/>
          <p:cNvGraphicFramePr>
            <a:graphicFrameLocks noChangeAspect="1"/>
          </p:cNvGraphicFramePr>
          <p:nvPr/>
        </p:nvGraphicFramePr>
        <p:xfrm>
          <a:off x="2654300" y="5562600"/>
          <a:ext cx="2508250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9" imgW="1233805" imgH="254635" progId="">
                  <p:embed/>
                </p:oleObj>
              </mc:Choice>
              <mc:Fallback>
                <p:oleObj name="" r:id="rId9" imgW="1233805" imgH="254635" progId="">
                  <p:embed/>
                  <p:pic>
                    <p:nvPicPr>
                      <p:cNvPr id="0" name="图片 33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54300" y="5562600"/>
                        <a:ext cx="2508250" cy="512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0" name="Text Box 2"/>
          <p:cNvSpPr txBox="1"/>
          <p:nvPr/>
        </p:nvSpPr>
        <p:spPr>
          <a:xfrm>
            <a:off x="0" y="409575"/>
            <a:ext cx="6096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3200" b="1" u="sng" dirty="0">
                <a:solidFill>
                  <a:srgbClr val="0033CC"/>
                </a:solidFill>
                <a:latin typeface="Times New Roman" panose="02020603050405020304" pitchFamily="18" charset="0"/>
                <a:ea typeface="楷体_GB2312" pitchFamily="49" charset="-122"/>
              </a:rPr>
              <a:t>11.4</a:t>
            </a:r>
            <a:r>
              <a:rPr lang="en-US" altLang="zh-CN" sz="3200" b="1" u="sng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3200" b="1" u="sng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GCL并联谐振</a:t>
            </a:r>
            <a:r>
              <a:rPr lang="zh-CN" altLang="en-US" sz="2800" u="sng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endParaRPr lang="zh-CN" altLang="en-US" sz="2800" u="sng" dirty="0">
              <a:solidFill>
                <a:srgbClr val="0033CC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/>
      <p:bldP spid="73737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对象 74753"/>
          <p:cNvGraphicFramePr>
            <a:graphicFrameLocks noChangeAspect="1"/>
          </p:cNvGraphicFramePr>
          <p:nvPr/>
        </p:nvGraphicFramePr>
        <p:xfrm>
          <a:off x="3059113" y="573088"/>
          <a:ext cx="186848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791210" imgH="395605" progId="">
                  <p:embed/>
                </p:oleObj>
              </mc:Choice>
              <mc:Fallback>
                <p:oleObj name="" r:id="rId1" imgW="791210" imgH="395605" progId="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59113" y="573088"/>
                        <a:ext cx="1868487" cy="936625"/>
                      </a:xfrm>
                      <a:prstGeom prst="rect">
                        <a:avLst/>
                      </a:prstGeom>
                      <a:noFill/>
                      <a:ln w="38100" cap="flat" cmpd="sng">
                        <a:solidFill>
                          <a:srgbClr val="FF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9" name="Text Box 3"/>
          <p:cNvSpPr txBox="1"/>
          <p:nvPr/>
        </p:nvSpPr>
        <p:spPr>
          <a:xfrm>
            <a:off x="0" y="0"/>
            <a:ext cx="27828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u="sng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并联谐振频率</a:t>
            </a:r>
            <a:r>
              <a:rPr lang="zh-CN" altLang="en-US" sz="2800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endParaRPr lang="zh-CN" altLang="en-US" sz="2800" dirty="0">
              <a:solidFill>
                <a:srgbClr val="FF33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0420" name="Text Box 4"/>
          <p:cNvSpPr txBox="1"/>
          <p:nvPr/>
        </p:nvSpPr>
        <p:spPr>
          <a:xfrm>
            <a:off x="0" y="1539875"/>
            <a:ext cx="27828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2800" u="sng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并联谐振特征</a:t>
            </a:r>
            <a:r>
              <a:rPr lang="zh-CN" altLang="en-US" sz="2800" dirty="0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：</a:t>
            </a:r>
            <a:endParaRPr lang="zh-CN" altLang="en-US" sz="2800" dirty="0">
              <a:solidFill>
                <a:srgbClr val="FF33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60421" name="Text Box 6"/>
          <p:cNvSpPr txBox="1"/>
          <p:nvPr/>
        </p:nvSpPr>
        <p:spPr>
          <a:xfrm>
            <a:off x="0" y="2112963"/>
            <a:ext cx="795813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400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(1)</a:t>
            </a:r>
            <a:r>
              <a:rPr lang="zh-CN" altLang="en-US" sz="2800" u="sng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电路的导纳模最小，</a:t>
            </a:r>
            <a:r>
              <a:rPr lang="zh-CN" altLang="en-US" sz="2800" b="1" u="sng" dirty="0">
                <a:solidFill>
                  <a:srgbClr val="0033CC"/>
                </a:solidFill>
                <a:latin typeface="Times New Roman" panose="02020603050405020304" pitchFamily="18" charset="0"/>
              </a:rPr>
              <a:t>端电压</a:t>
            </a:r>
            <a:r>
              <a:rPr lang="zh-CN" altLang="en-US" sz="2800" b="1" i="1" u="sng" dirty="0">
                <a:solidFill>
                  <a:srgbClr val="0033CC"/>
                </a:solidFill>
                <a:latin typeface="Times New Roman" panose="02020603050405020304" pitchFamily="18" charset="0"/>
              </a:rPr>
              <a:t>U </a:t>
            </a:r>
            <a:r>
              <a:rPr lang="zh-CN" altLang="en-US" sz="2800" b="1" u="sng" dirty="0">
                <a:solidFill>
                  <a:srgbClr val="0033CC"/>
                </a:solidFill>
                <a:latin typeface="Times New Roman" panose="02020603050405020304" pitchFamily="18" charset="0"/>
              </a:rPr>
              <a:t>达到最大值</a:t>
            </a:r>
            <a:r>
              <a:rPr lang="zh-CN" altLang="en-US" sz="2800" u="sng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800" u="sng" dirty="0">
              <a:solidFill>
                <a:srgbClr val="0033CC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74758" name="Text Box 10"/>
          <p:cNvSpPr txBox="1"/>
          <p:nvPr/>
        </p:nvSpPr>
        <p:spPr>
          <a:xfrm>
            <a:off x="0" y="6100763"/>
            <a:ext cx="795813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800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(2)</a:t>
            </a:r>
            <a:r>
              <a:rPr lang="zh-CN" altLang="en-US" sz="2800" u="sng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电压与电流同相，电路对外呈电阻性</a:t>
            </a:r>
            <a:r>
              <a:rPr lang="zh-CN" altLang="en-US" sz="2800" dirty="0">
                <a:solidFill>
                  <a:srgbClr val="0033CC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endParaRPr lang="zh-CN" altLang="en-US" sz="2800" dirty="0">
              <a:solidFill>
                <a:srgbClr val="0033CC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74759" name="对象 74758"/>
          <p:cNvGraphicFramePr>
            <a:graphicFrameLocks noChangeAspect="1"/>
          </p:cNvGraphicFramePr>
          <p:nvPr/>
        </p:nvGraphicFramePr>
        <p:xfrm>
          <a:off x="641350" y="2790825"/>
          <a:ext cx="434181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2133600" imgH="431800" progId="">
                  <p:embed/>
                </p:oleObj>
              </mc:Choice>
              <mc:Fallback>
                <p:oleObj name="" r:id="rId3" imgW="2133600" imgH="431800" progId="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1350" y="2790825"/>
                        <a:ext cx="4341813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60" name="对象 74759"/>
          <p:cNvGraphicFramePr>
            <a:graphicFrameLocks noChangeAspect="1"/>
          </p:cNvGraphicFramePr>
          <p:nvPr/>
        </p:nvGraphicFramePr>
        <p:xfrm>
          <a:off x="542925" y="3679825"/>
          <a:ext cx="3084513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093470" imgH="445135" progId="">
                  <p:embed/>
                </p:oleObj>
              </mc:Choice>
              <mc:Fallback>
                <p:oleObj name="" r:id="rId5" imgW="1093470" imgH="445135" progId="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2925" y="3679825"/>
                        <a:ext cx="3084513" cy="1258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1" name="文本框 74760"/>
          <p:cNvSpPr txBox="1"/>
          <p:nvPr/>
        </p:nvSpPr>
        <p:spPr>
          <a:xfrm>
            <a:off x="196850" y="5105400"/>
            <a:ext cx="8051800" cy="603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</a:rPr>
              <a:t>根据这个现象来判断电路是否发生了并联谐振。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/>
      <p:bldP spid="74761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文本框 75777"/>
          <p:cNvSpPr txBox="1"/>
          <p:nvPr/>
        </p:nvSpPr>
        <p:spPr>
          <a:xfrm>
            <a:off x="204788" y="114300"/>
            <a:ext cx="8375650" cy="676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81000" indent="-381000" algn="just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</a:rPr>
              <a:t>(3)电阻上的电流等于电流源的电流。</a:t>
            </a:r>
            <a:endParaRPr lang="zh-CN" altLang="en-US" sz="32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75779" name="对象 75778"/>
          <p:cNvGraphicFramePr>
            <a:graphicFrameLocks noChangeAspect="1"/>
          </p:cNvGraphicFramePr>
          <p:nvPr/>
        </p:nvGraphicFramePr>
        <p:xfrm>
          <a:off x="838200" y="2036763"/>
          <a:ext cx="1546225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737870" imgH="318135" progId="">
                  <p:embed/>
                </p:oleObj>
              </mc:Choice>
              <mc:Fallback>
                <p:oleObj name="" r:id="rId1" imgW="737870" imgH="318135" progId="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200" y="2036763"/>
                        <a:ext cx="1546225" cy="661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0" name="对象 75779"/>
          <p:cNvGraphicFramePr>
            <a:graphicFrameLocks noChangeAspect="1"/>
          </p:cNvGraphicFramePr>
          <p:nvPr/>
        </p:nvGraphicFramePr>
        <p:xfrm>
          <a:off x="841375" y="1122363"/>
          <a:ext cx="1198563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572770" imgH="318135" progId="">
                  <p:embed/>
                </p:oleObj>
              </mc:Choice>
              <mc:Fallback>
                <p:oleObj name="" r:id="rId3" imgW="572770" imgH="318135" progId="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1375" y="1122363"/>
                        <a:ext cx="1198563" cy="661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1" name="对象 75780"/>
          <p:cNvGraphicFramePr>
            <a:graphicFrameLocks noChangeAspect="1"/>
          </p:cNvGraphicFramePr>
          <p:nvPr/>
        </p:nvGraphicFramePr>
        <p:xfrm>
          <a:off x="2386013" y="1808163"/>
          <a:ext cx="1200150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572770" imgH="572770" progId="">
                  <p:embed/>
                </p:oleObj>
              </mc:Choice>
              <mc:Fallback>
                <p:oleObj name="" r:id="rId5" imgW="572770" imgH="572770" progId="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86013" y="1808163"/>
                        <a:ext cx="1200150" cy="1196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2" name="对象 75781"/>
          <p:cNvGraphicFramePr>
            <a:graphicFrameLocks noChangeAspect="1"/>
          </p:cNvGraphicFramePr>
          <p:nvPr/>
        </p:nvGraphicFramePr>
        <p:xfrm>
          <a:off x="3657600" y="2036763"/>
          <a:ext cx="774700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370205" imgH="318770" progId="">
                  <p:embed/>
                </p:oleObj>
              </mc:Choice>
              <mc:Fallback>
                <p:oleObj name="" r:id="rId7" imgW="370205" imgH="318770" progId="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57600" y="2036763"/>
                        <a:ext cx="774700" cy="661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3" name="对象 75782"/>
          <p:cNvGraphicFramePr>
            <a:graphicFrameLocks noChangeAspect="1"/>
          </p:cNvGraphicFramePr>
          <p:nvPr/>
        </p:nvGraphicFramePr>
        <p:xfrm>
          <a:off x="5029200" y="1350963"/>
          <a:ext cx="61118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293370" imgH="204470" progId="">
                  <p:embed/>
                </p:oleObj>
              </mc:Choice>
              <mc:Fallback>
                <p:oleObj name="" r:id="rId9" imgW="293370" imgH="204470" progId="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29200" y="1350963"/>
                        <a:ext cx="611188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4" name="对象 75783"/>
          <p:cNvGraphicFramePr>
            <a:graphicFrameLocks noChangeAspect="1"/>
          </p:cNvGraphicFramePr>
          <p:nvPr/>
        </p:nvGraphicFramePr>
        <p:xfrm>
          <a:off x="2044700" y="1133475"/>
          <a:ext cx="283845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1511935" imgH="508000" progId="">
                  <p:embed/>
                </p:oleObj>
              </mc:Choice>
              <mc:Fallback>
                <p:oleObj name="" r:id="rId11" imgW="1511935" imgH="508000" progId="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44700" y="1133475"/>
                        <a:ext cx="2838450" cy="954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5" name="文本框 75784"/>
          <p:cNvSpPr txBox="1"/>
          <p:nvPr/>
        </p:nvSpPr>
        <p:spPr>
          <a:xfrm>
            <a:off x="692150" y="3619500"/>
            <a:ext cx="31242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81000" indent="-381000" eaLnBrk="1" hangingPunct="1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</a:rPr>
              <a:t>并联谐振又称</a:t>
            </a:r>
            <a:endParaRPr lang="zh-CN" altLang="en-US" sz="3200" b="1" dirty="0">
              <a:latin typeface="Times New Roman" panose="02020603050405020304" pitchFamily="18" charset="0"/>
            </a:endParaRPr>
          </a:p>
          <a:p>
            <a:pPr marL="381000" indent="-381000" eaLnBrk="1" hangingPunct="1">
              <a:spcBef>
                <a:spcPct val="50000"/>
              </a:spcBef>
            </a:pPr>
            <a:r>
              <a:rPr lang="zh-CN" altLang="en-US" sz="3200" b="1" u="sng" dirty="0">
                <a:solidFill>
                  <a:srgbClr val="0033CC"/>
                </a:solidFill>
                <a:latin typeface="Times New Roman" panose="02020603050405020304" pitchFamily="18" charset="0"/>
              </a:rPr>
              <a:t>电流谐振。</a:t>
            </a:r>
            <a:endParaRPr lang="zh-CN" altLang="en-US" sz="3200" b="1" u="sng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61450" name="对象 75785"/>
          <p:cNvGraphicFramePr>
            <a:graphicFrameLocks noChangeAspect="1"/>
          </p:cNvGraphicFramePr>
          <p:nvPr/>
        </p:nvGraphicFramePr>
        <p:xfrm>
          <a:off x="4918075" y="2463800"/>
          <a:ext cx="4324350" cy="260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3874135" imgH="2328545" progId="Visio.Drawing.11">
                  <p:embed/>
                </p:oleObj>
              </mc:Choice>
              <mc:Fallback>
                <p:oleObj name="" r:id="rId13" imgW="3874135" imgH="2328545" progId="Visio.Drawing.11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918075" y="2463800"/>
                        <a:ext cx="4324350" cy="2603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85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/>
          <p:nvPr/>
        </p:nvSpPr>
        <p:spPr>
          <a:xfrm>
            <a:off x="0" y="0"/>
            <a:ext cx="310038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3200" b="1" u="sng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品质因数</a:t>
            </a:r>
            <a:r>
              <a:rPr lang="en-US" altLang="zh-CN" sz="3200" b="1" u="sng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--</a:t>
            </a:r>
            <a:r>
              <a:rPr lang="en-US" altLang="zh-CN" sz="3200" i="1" u="sng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Q</a:t>
            </a:r>
            <a:endParaRPr lang="en-US" altLang="zh-CN" sz="3200" i="1" u="sng" dirty="0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62467" name="对象 76802"/>
          <p:cNvGraphicFramePr>
            <a:graphicFrameLocks noChangeAspect="1"/>
          </p:cNvGraphicFramePr>
          <p:nvPr/>
        </p:nvGraphicFramePr>
        <p:xfrm>
          <a:off x="1897063" y="1568450"/>
          <a:ext cx="506412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791335" imgH="406400" progId="">
                  <p:embed/>
                </p:oleObj>
              </mc:Choice>
              <mc:Fallback>
                <p:oleObj name="" r:id="rId1" imgW="1791335" imgH="406400" progId="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97063" y="1568450"/>
                        <a:ext cx="5064125" cy="989013"/>
                      </a:xfrm>
                      <a:prstGeom prst="rect">
                        <a:avLst/>
                      </a:prstGeom>
                      <a:noFill/>
                      <a:ln w="38100" cap="flat" cmpd="sng">
                        <a:solidFill>
                          <a:schemeClr val="accent2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8" name="Text Box 4"/>
          <p:cNvSpPr txBox="1"/>
          <p:nvPr/>
        </p:nvSpPr>
        <p:spPr>
          <a:xfrm>
            <a:off x="571500" y="727075"/>
            <a:ext cx="801211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Clr>
                <a:schemeClr val="accent1"/>
              </a:buClr>
              <a:buFont typeface="Wingdings" panose="05000000000000000000" pitchFamily="2" charset="2"/>
            </a:pPr>
            <a:r>
              <a:rPr lang="en-US" altLang="zh-CN" sz="2800" b="1" dirty="0">
                <a:latin typeface="Times New Roman" panose="02020603050405020304" pitchFamily="18" charset="0"/>
              </a:rPr>
              <a:t>   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并联谐振时支路的电流和总电流的比值。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0" y="2990850"/>
            <a:ext cx="8869363" cy="3162300"/>
            <a:chOff x="0" y="0"/>
            <a:chExt cx="5587" cy="1992"/>
          </a:xfrm>
        </p:grpSpPr>
        <p:sp>
          <p:nvSpPr>
            <p:cNvPr id="62470" name="Line 7"/>
            <p:cNvSpPr/>
            <p:nvPr/>
          </p:nvSpPr>
          <p:spPr>
            <a:xfrm flipV="1">
              <a:off x="3474" y="1616"/>
              <a:ext cx="1797" cy="1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471" name="Line 8"/>
            <p:cNvSpPr/>
            <p:nvPr/>
          </p:nvSpPr>
          <p:spPr>
            <a:xfrm flipV="1">
              <a:off x="3480" y="77"/>
              <a:ext cx="0" cy="155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62472" name="对象 76807"/>
            <p:cNvGraphicFramePr>
              <a:graphicFrameLocks noChangeAspect="1"/>
            </p:cNvGraphicFramePr>
            <p:nvPr/>
          </p:nvGraphicFramePr>
          <p:xfrm>
            <a:off x="5218" y="1478"/>
            <a:ext cx="369" cy="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" r:id="rId3" imgW="155575" imgH="194945" progId="">
                    <p:embed/>
                  </p:oleObj>
                </mc:Choice>
                <mc:Fallback>
                  <p:oleObj name="" r:id="rId3" imgW="155575" imgH="194945" progId="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218" y="1478"/>
                          <a:ext cx="369" cy="3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73" name="Freeform 10"/>
            <p:cNvSpPr/>
            <p:nvPr/>
          </p:nvSpPr>
          <p:spPr>
            <a:xfrm>
              <a:off x="3579" y="250"/>
              <a:ext cx="1184" cy="1294"/>
            </a:xfrm>
            <a:custGeom>
              <a:avLst/>
              <a:gdLst>
                <a:gd name="txL" fmla="*/ 0 w 1296"/>
                <a:gd name="txT" fmla="*/ 0 h 784"/>
                <a:gd name="txR" fmla="*/ 1296 w 1296"/>
                <a:gd name="txB" fmla="*/ 784 h 784"/>
              </a:gdLst>
              <a:ahLst/>
              <a:cxnLst>
                <a:cxn ang="0">
                  <a:pos x="0" y="2634"/>
                </a:cxn>
                <a:cxn ang="0">
                  <a:pos x="279" y="39654"/>
                </a:cxn>
                <a:cxn ang="0">
                  <a:pos x="466" y="23799"/>
                </a:cxn>
                <a:cxn ang="0">
                  <a:pos x="629" y="0"/>
                </a:cxn>
              </a:cxnLst>
              <a:rect l="txL" t="txT" r="txR" b="txB"/>
              <a:pathLst>
                <a:path w="1296" h="784">
                  <a:moveTo>
                    <a:pt x="0" y="48"/>
                  </a:moveTo>
                  <a:cubicBezTo>
                    <a:pt x="208" y="352"/>
                    <a:pt x="416" y="656"/>
                    <a:pt x="576" y="720"/>
                  </a:cubicBezTo>
                  <a:cubicBezTo>
                    <a:pt x="736" y="784"/>
                    <a:pt x="840" y="552"/>
                    <a:pt x="960" y="432"/>
                  </a:cubicBezTo>
                  <a:cubicBezTo>
                    <a:pt x="1080" y="312"/>
                    <a:pt x="1188" y="156"/>
                    <a:pt x="1296" y="0"/>
                  </a:cubicBezTo>
                </a:path>
              </a:pathLst>
            </a:custGeom>
            <a:noFill/>
            <a:ln w="57150" cap="flat" cmpd="sng">
              <a:solidFill>
                <a:srgbClr val="0066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62474" name="对象 76809"/>
            <p:cNvGraphicFramePr>
              <a:graphicFrameLocks noChangeAspect="1"/>
            </p:cNvGraphicFramePr>
            <p:nvPr/>
          </p:nvGraphicFramePr>
          <p:xfrm>
            <a:off x="4789" y="198"/>
            <a:ext cx="163" cy="1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5" imgW="6350" imgH="6350" progId="">
                    <p:embed/>
                  </p:oleObj>
                </mc:Choice>
                <mc:Fallback>
                  <p:oleObj name="" r:id="rId5" imgW="6350" imgH="6350" progId="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789" y="198"/>
                          <a:ext cx="163" cy="19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75" name="Line 12"/>
            <p:cNvSpPr/>
            <p:nvPr/>
          </p:nvSpPr>
          <p:spPr>
            <a:xfrm flipV="1">
              <a:off x="4160" y="317"/>
              <a:ext cx="0" cy="132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62476" name="对象 76811"/>
            <p:cNvGraphicFramePr>
              <a:graphicFrameLocks noChangeAspect="1"/>
            </p:cNvGraphicFramePr>
            <p:nvPr/>
          </p:nvGraphicFramePr>
          <p:xfrm>
            <a:off x="4186" y="6"/>
            <a:ext cx="253" cy="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7" imgW="77470" imgH="122555" progId="">
                    <p:embed/>
                  </p:oleObj>
                </mc:Choice>
                <mc:Fallback>
                  <p:oleObj name="" r:id="rId7" imgW="77470" imgH="122555" progId="">
                    <p:embed/>
                    <p:pic>
                      <p:nvPicPr>
                        <p:cNvPr id="0" name="图片 3091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186" y="6"/>
                          <a:ext cx="253" cy="3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77" name="对象 76812"/>
            <p:cNvGraphicFramePr>
              <a:graphicFrameLocks noChangeAspect="1"/>
            </p:cNvGraphicFramePr>
            <p:nvPr/>
          </p:nvGraphicFramePr>
          <p:xfrm>
            <a:off x="3239" y="1346"/>
            <a:ext cx="245" cy="2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9" imgW="32385" imgH="32385" progId="">
                    <p:embed/>
                  </p:oleObj>
                </mc:Choice>
                <mc:Fallback>
                  <p:oleObj name="" r:id="rId9" imgW="32385" imgH="32385" progId="">
                    <p:embed/>
                    <p:pic>
                      <p:nvPicPr>
                        <p:cNvPr id="0" name="图片 3089"/>
                        <p:cNvPicPr/>
                        <p:nvPr/>
                      </p:nvPicPr>
                      <p:blipFill>
                        <a:blip r:embed="rId10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39" y="1346"/>
                          <a:ext cx="245" cy="25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78" name="Text Box 15"/>
            <p:cNvSpPr txBox="1"/>
            <p:nvPr/>
          </p:nvSpPr>
          <p:spPr>
            <a:xfrm>
              <a:off x="0" y="0"/>
              <a:ext cx="216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zh-CN" altLang="en-US" sz="3200" u="sng" dirty="0">
                  <a:solidFill>
                    <a:srgbClr val="0000FF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并联谐振特性曲线</a:t>
              </a:r>
              <a:endParaRPr lang="zh-CN" altLang="en-US" sz="3200" u="sng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graphicFrame>
          <p:nvGraphicFramePr>
            <p:cNvPr id="62479" name="对象 76814"/>
            <p:cNvGraphicFramePr>
              <a:graphicFrameLocks noChangeAspect="1"/>
            </p:cNvGraphicFramePr>
            <p:nvPr/>
          </p:nvGraphicFramePr>
          <p:xfrm>
            <a:off x="3999" y="1619"/>
            <a:ext cx="399" cy="3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11" imgW="168275" imgH="207645" progId="">
                    <p:embed/>
                  </p:oleObj>
                </mc:Choice>
                <mc:Fallback>
                  <p:oleObj name="" r:id="rId11" imgW="168275" imgH="207645" progId="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999" y="1619"/>
                          <a:ext cx="399" cy="3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480" name="Object 17"/>
            <p:cNvGraphicFramePr>
              <a:graphicFrameLocks noChangeAspect="1"/>
            </p:cNvGraphicFramePr>
            <p:nvPr/>
          </p:nvGraphicFramePr>
          <p:xfrm>
            <a:off x="3420" y="205"/>
            <a:ext cx="1439" cy="1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13" imgW="1115695" imgH="1184275" progId="Visio.Drawing.11">
                    <p:embed/>
                  </p:oleObj>
                </mc:Choice>
                <mc:Fallback>
                  <p:oleObj name="" r:id="rId13" imgW="1115695" imgH="1184275" progId="Visio.Drawing.11">
                    <p:embed/>
                    <p:pic>
                      <p:nvPicPr>
                        <p:cNvPr id="0" name="图片 3088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420" y="205"/>
                          <a:ext cx="1439" cy="13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81" name="Text Box 18"/>
            <p:cNvSpPr txBox="1"/>
            <p:nvPr/>
          </p:nvSpPr>
          <p:spPr>
            <a:xfrm>
              <a:off x="76" y="1141"/>
              <a:ext cx="2819" cy="602"/>
            </a:xfrm>
            <a:prstGeom prst="rect">
              <a:avLst/>
            </a:prstGeom>
            <a:noFill/>
            <a:ln w="9525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Clr>
                  <a:schemeClr val="accent1"/>
                </a:buClr>
                <a:buFont typeface="Wingdings" panose="05000000000000000000" pitchFamily="2" charset="2"/>
              </a:pPr>
              <a:r>
                <a:rPr lang="en-US" altLang="zh-CN" sz="2800" b="1" i="1" dirty="0">
                  <a:latin typeface="Times New Roman" panose="02020603050405020304" pitchFamily="18" charset="0"/>
                  <a:ea typeface="楷体_GB2312" pitchFamily="49" charset="-122"/>
                </a:rPr>
                <a:t>Q</a:t>
              </a:r>
              <a:r>
                <a:rPr lang="zh-CN" altLang="en-US" sz="2800" b="1" dirty="0">
                  <a:latin typeface="楷体_GB2312" pitchFamily="49" charset="-122"/>
                  <a:ea typeface="楷体_GB2312" pitchFamily="49" charset="-122"/>
                </a:rPr>
                <a:t>值越大谐振曲线越尖锐，电路的频率选择性越强。</a:t>
              </a:r>
              <a:endParaRPr lang="zh-CN" altLang="en-US" sz="2800" b="1" i="1" dirty="0"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lang="en-US" altLang="zh-CN" strike="noStrike" noProof="1">
              <a:latin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COMMONDATA" val="eyJoZGlkIjoiMTc2MmRmYTkzNWE5MDY3OWE3M2E5ZjVjOThjODljMD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ueprint">
  <a:themeElements>
    <a:clrScheme name="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63A78"/>
      </a:accent4>
      <a:accent5>
        <a:srgbClr val="F4E8C1"/>
      </a:accent5>
      <a:accent6>
        <a:srgbClr val="9F9F9F"/>
      </a:accent6>
      <a:hlink>
        <a:srgbClr val="6F89F7"/>
      </a:hlink>
      <a:folHlink>
        <a:srgbClr val="CFDBFD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古瓶荷花">
  <a:themeElements>
    <a:clrScheme name="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F"/>
      </a:accent4>
      <a:accent5>
        <a:srgbClr val="E2F4FF"/>
      </a:accent5>
      <a:accent6>
        <a:srgbClr val="2D89E5"/>
      </a:accent6>
      <a:hlink>
        <a:srgbClr val="CC0066"/>
      </a:hlink>
      <a:folHlink>
        <a:srgbClr val="7D7DA9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古瓶荷花 1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E"/>
        </a:accent4>
        <a:accent5>
          <a:srgbClr val="E2F4FF"/>
        </a:accent5>
        <a:accent6>
          <a:srgbClr val="2D8AE7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2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6FAF5"/>
        </a:accent3>
        <a:accent4>
          <a:srgbClr val="006765"/>
        </a:accent4>
        <a:accent5>
          <a:srgbClr val="F1F5F0"/>
        </a:accent5>
        <a:accent6>
          <a:srgbClr val="E78A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3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C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4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A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5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F"/>
        </a:accent3>
        <a:accent4>
          <a:srgbClr val="53537E"/>
        </a:accent4>
        <a:accent5>
          <a:srgbClr val="FFEEEE"/>
        </a:accent5>
        <a:accent6>
          <a:srgbClr val="E78A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6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C"/>
        </a:accent4>
        <a:accent5>
          <a:srgbClr val="E9F7FF"/>
        </a:accent5>
        <a:accent6>
          <a:srgbClr val="E78A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7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EEE"/>
        </a:accent3>
        <a:accent4>
          <a:srgbClr val="0056AE"/>
        </a:accent4>
        <a:accent5>
          <a:srgbClr val="FFFFE2"/>
        </a:accent5>
        <a:accent6>
          <a:srgbClr val="008A8A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8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12121"/>
        </a:accent4>
        <a:accent5>
          <a:srgbClr val="E1E1EB"/>
        </a:accent5>
        <a:accent6>
          <a:srgbClr val="E7B9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6997</Words>
  <Application>WPS 演示</Application>
  <PresentationFormat>全屏显示(4:3)</PresentationFormat>
  <Paragraphs>1364</Paragraphs>
  <Slides>92</Slides>
  <Notes>0</Notes>
  <HiddenSlides>3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5</vt:i4>
      </vt:variant>
      <vt:variant>
        <vt:lpstr>嵌入 OLE 服务器</vt:lpstr>
      </vt:variant>
      <vt:variant>
        <vt:i4>247</vt:i4>
      </vt:variant>
      <vt:variant>
        <vt:lpstr>幻灯片标题</vt:lpstr>
      </vt:variant>
      <vt:variant>
        <vt:i4>92</vt:i4>
      </vt:variant>
    </vt:vector>
  </HeadingPairs>
  <TitlesOfParts>
    <vt:vector size="363" baseType="lpstr">
      <vt:lpstr>Arial</vt:lpstr>
      <vt:lpstr>宋体</vt:lpstr>
      <vt:lpstr>Wingdings</vt:lpstr>
      <vt:lpstr>等线</vt:lpstr>
      <vt:lpstr>Tahoma</vt:lpstr>
      <vt:lpstr>Times New Roman</vt:lpstr>
      <vt:lpstr>Symbol</vt:lpstr>
      <vt:lpstr>Wingdings 2</vt:lpstr>
      <vt:lpstr>微软雅黑</vt:lpstr>
      <vt:lpstr>Arial Unicode MS</vt:lpstr>
      <vt:lpstr>等线 Light</vt:lpstr>
      <vt:lpstr>新宋体</vt:lpstr>
      <vt:lpstr>华文新魏</vt:lpstr>
      <vt:lpstr>Calibri</vt:lpstr>
      <vt:lpstr>Monotype Sorts</vt:lpstr>
      <vt:lpstr>Wingdings</vt:lpstr>
      <vt:lpstr>楷体</vt:lpstr>
      <vt:lpstr>楷体_GB2312</vt:lpstr>
      <vt:lpstr>隶书</vt:lpstr>
      <vt:lpstr>Office 主题​​</vt:lpstr>
      <vt:lpstr>Blueprint</vt:lpstr>
      <vt:lpstr>古瓶荷花</vt:lpstr>
      <vt:lpstr>1_Office 主题​​</vt:lpstr>
      <vt:lpstr>3_Office 主题​​</vt:lpstr>
      <vt:lpstr>Visio.Drawing.11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Visio.Drawing.11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Visio.Drawing.11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Visio.Drawing.11</vt:lpstr>
      <vt:lpstr>Visio.Drawing.11</vt:lpstr>
      <vt:lpstr>Visio.Drawing.11</vt:lpstr>
      <vt:lpstr>Visio.Drawing.11</vt:lpstr>
      <vt:lpstr>PBrush</vt:lpstr>
      <vt:lpstr>Visio.Drawing.11</vt:lpstr>
      <vt:lpstr>Visio.Drawing.11</vt:lpstr>
      <vt:lpstr>Visio.Drawing.11</vt:lpstr>
      <vt:lpstr>Visio.Drawing.11</vt:lpstr>
      <vt:lpstr>Equation.3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Equation.3</vt:lpstr>
      <vt:lpstr>Visio.Drawing.11</vt:lpstr>
      <vt:lpstr>Equation.3</vt:lpstr>
      <vt:lpstr>Visio.Drawing.11</vt:lpstr>
      <vt:lpstr>PBrush</vt:lpstr>
      <vt:lpstr>PBrush</vt:lpstr>
      <vt:lpstr>PBrush</vt:lpstr>
      <vt:lpstr>PBrush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PBrush</vt:lpstr>
      <vt:lpstr>Visio.Drawing.11</vt:lpstr>
      <vt:lpstr>Visio.Drawing.11</vt:lpstr>
      <vt:lpstr>Visio.Drawing.11</vt:lpstr>
      <vt:lpstr>Visio.Drawing.11</vt:lpstr>
      <vt:lpstr>Equation.3</vt:lpstr>
      <vt:lpstr>Visio.Drawing.11</vt:lpstr>
      <vt:lpstr>Visio.Drawing.11</vt:lpstr>
      <vt:lpstr>Visio.Drawing.11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Equation.DSMT4</vt:lpstr>
      <vt:lpstr>Equation.DSMT4</vt:lpstr>
      <vt:lpstr>Equation.DSMT4</vt:lpstr>
      <vt:lpstr>Equation.3</vt:lpstr>
      <vt:lpstr>Equation.3</vt:lpstr>
      <vt:lpstr>MS_ClipArt_Gallery.5</vt:lpstr>
      <vt:lpstr>Equation.3</vt:lpstr>
      <vt:lpstr>Equation.3</vt:lpstr>
      <vt:lpstr>Equation.3</vt:lpstr>
      <vt:lpstr>MS_ClipArt_Gallery.5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Visio.Drawing.11</vt:lpstr>
      <vt:lpstr>Visio.Drawing.5</vt:lpstr>
      <vt:lpstr>Visio.Drawing.11</vt:lpstr>
      <vt:lpstr>Visio.Drawing.11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Visio.Drawing.11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----------功率因数的提高</vt:lpstr>
      <vt:lpstr>PowerPoint 演示文稿</vt:lpstr>
      <vt:lpstr>2.  功率因数cos 低的原因</vt:lpstr>
      <vt:lpstr>常用电路的功率因数</vt:lpstr>
      <vt:lpstr>无功功率的补偿</vt:lpstr>
      <vt:lpstr>无功功率的补偿</vt:lpstr>
      <vt:lpstr>PowerPoint 演示文稿</vt:lpstr>
      <vt:lpstr>3.功率因数的提高</vt:lpstr>
      <vt:lpstr> 结论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某同学</dc:creator>
  <cp:lastModifiedBy>某同学</cp:lastModifiedBy>
  <cp:revision>177</cp:revision>
  <dcterms:created xsi:type="dcterms:W3CDTF">2002-08-04T10:57:00Z</dcterms:created>
  <dcterms:modified xsi:type="dcterms:W3CDTF">2024-05-11T03:35:34Z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28D7B899F6764CF3826C8EFD3F70ADF1_13</vt:lpwstr>
  </property>
  <property fmtid="{D5CDD505-2E9C-101B-9397-08002B2CF9AE}" pid="3" name="KSOProductBuildVer">
    <vt:lpwstr>2052-12.1.0.15374</vt:lpwstr>
  </property>
</Properties>
</file>