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jpeg" ContentType="image/jpeg"/>
  <Default Extension="JPG" ContentType="image/.jpg"/>
  <Default Extension="wmf" ContentType="image/x-wmf"/>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4"/>
  </p:notesMasterIdLst>
  <p:sldIdLst>
    <p:sldId id="256" r:id="rId3"/>
    <p:sldId id="297" r:id="rId4"/>
    <p:sldId id="334" r:id="rId5"/>
    <p:sldId id="299" r:id="rId6"/>
    <p:sldId id="336" r:id="rId7"/>
    <p:sldId id="300" r:id="rId8"/>
    <p:sldId id="337" r:id="rId9"/>
    <p:sldId id="301" r:id="rId10"/>
    <p:sldId id="302" r:id="rId11"/>
    <p:sldId id="303" r:id="rId12"/>
    <p:sldId id="304" r:id="rId13"/>
    <p:sldId id="305" r:id="rId14"/>
    <p:sldId id="306" r:id="rId15"/>
    <p:sldId id="263" r:id="rId16"/>
    <p:sldId id="343" r:id="rId17"/>
    <p:sldId id="345" r:id="rId18"/>
    <p:sldId id="346" r:id="rId19"/>
    <p:sldId id="341" r:id="rId20"/>
    <p:sldId id="342" r:id="rId21"/>
    <p:sldId id="264" r:id="rId22"/>
    <p:sldId id="266" r:id="rId23"/>
    <p:sldId id="349" r:id="rId24"/>
    <p:sldId id="348" r:id="rId25"/>
    <p:sldId id="350" r:id="rId26"/>
    <p:sldId id="351" r:id="rId27"/>
    <p:sldId id="310" r:id="rId28"/>
    <p:sldId id="268" r:id="rId29"/>
    <p:sldId id="269" r:id="rId30"/>
    <p:sldId id="352" r:id="rId31"/>
    <p:sldId id="353" r:id="rId32"/>
    <p:sldId id="354" r:id="rId33"/>
    <p:sldId id="355" r:id="rId34"/>
    <p:sldId id="356" r:id="rId35"/>
    <p:sldId id="357" r:id="rId36"/>
    <p:sldId id="358" r:id="rId37"/>
    <p:sldId id="315" r:id="rId38"/>
    <p:sldId id="359" r:id="rId39"/>
    <p:sldId id="360" r:id="rId40"/>
    <p:sldId id="361" r:id="rId41"/>
    <p:sldId id="362" r:id="rId42"/>
    <p:sldId id="364" r:id="rId43"/>
    <p:sldId id="450" r:id="rId44"/>
    <p:sldId id="365" r:id="rId45"/>
    <p:sldId id="366" r:id="rId46"/>
    <p:sldId id="367" r:id="rId47"/>
    <p:sldId id="368" r:id="rId48"/>
    <p:sldId id="369" r:id="rId49"/>
    <p:sldId id="318" r:id="rId50"/>
    <p:sldId id="319" r:id="rId51"/>
    <p:sldId id="370" r:id="rId52"/>
    <p:sldId id="376" r:id="rId53"/>
    <p:sldId id="371" r:id="rId54"/>
    <p:sldId id="372" r:id="rId55"/>
    <p:sldId id="373" r:id="rId56"/>
    <p:sldId id="288" r:id="rId57"/>
    <p:sldId id="289" r:id="rId58"/>
    <p:sldId id="325" r:id="rId59"/>
    <p:sldId id="326" r:id="rId60"/>
    <p:sldId id="327" r:id="rId61"/>
    <p:sldId id="374" r:id="rId62"/>
    <p:sldId id="375" r:id="rId63"/>
  </p:sldIdLst>
  <p:sldSz cx="9144000" cy="6858000" type="screen4x3"/>
  <p:notesSz cx="6858000" cy="9144000"/>
  <p:custDataLst>
    <p:tags r:id="rId68"/>
  </p:custDataLst>
  <p:defaultTextStyle>
    <a:defPPr>
      <a:defRPr lang="zh-CN"/>
    </a:defPPr>
    <a:lvl1pPr marL="0" lvl="0"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9pPr>
  </p:defaultTextStyle>
  <p:modifyVerifier cryptProviderType="rsaFull" cryptAlgorithmClass="hash" cryptAlgorithmType="typeAny" cryptAlgorithmSid="4" spinCount="100000" saltData="X3In20O4f0gxi/RSIr9bHg==" hashData="BrdJnGJ+lGD1e1QN1H+QwK+fSQE="/>
  <p:extLst>
    <p:ext uri="{EFAFB233-063F-42B5-8137-9DF3F51BA10A}">
      <p15:sldGuideLst xmlns:p15="http://schemas.microsoft.com/office/powerpoint/2012/main">
        <p15:guide id="1" orient="horz" pos="3177" userDrawn="1">
          <p15:clr>
            <a:srgbClr val="A4A3A4"/>
          </p15:clr>
        </p15:guide>
        <p15:guide id="2" pos="117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2FDB2607-1784-4EEB-B798-7EB5836EED8A}">
        <p14:showMediaCtrls xmlns:p14="http://schemas.microsoft.com/office/powerpoint/2010/main" val="1"/>
      </p:ext>
    </p:extLst>
  </p:showPr>
  <p:clrMru>
    <a:srgbClr val="FF0000"/>
    <a:srgbClr val="FFFF66"/>
    <a:srgbClr val="9999FF"/>
    <a:srgbClr val="A50021"/>
    <a:srgbClr val="FFFF99"/>
    <a:srgbClr val="660066"/>
    <a:srgbClr val="FF66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showGuides="1">
      <p:cViewPr>
        <p:scale>
          <a:sx n="50" d="100"/>
          <a:sy n="50" d="100"/>
        </p:scale>
        <p:origin x="-1068" y="-516"/>
      </p:cViewPr>
      <p:guideLst>
        <p:guide orient="horz" pos="3177"/>
        <p:guide pos="1175"/>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8" Type="http://schemas.openxmlformats.org/officeDocument/2006/relationships/tags" Target="tags/tag3.xml"/><Relationship Id="rId67" Type="http://schemas.openxmlformats.org/officeDocument/2006/relationships/tableStyles" Target="tableStyles.xml"/><Relationship Id="rId66" Type="http://schemas.openxmlformats.org/officeDocument/2006/relationships/viewProps" Target="viewProps.xml"/><Relationship Id="rId65" Type="http://schemas.openxmlformats.org/officeDocument/2006/relationships/presProps" Target="presProps.xml"/><Relationship Id="rId64" Type="http://schemas.openxmlformats.org/officeDocument/2006/relationships/notesMaster" Target="notesMasters/notesMaster1.xml"/><Relationship Id="rId63" Type="http://schemas.openxmlformats.org/officeDocument/2006/relationships/slide" Target="slides/slide61.xml"/><Relationship Id="rId62" Type="http://schemas.openxmlformats.org/officeDocument/2006/relationships/slide" Target="slides/slide60.xml"/><Relationship Id="rId61" Type="http://schemas.openxmlformats.org/officeDocument/2006/relationships/slide" Target="slides/slide59.xml"/><Relationship Id="rId60" Type="http://schemas.openxmlformats.org/officeDocument/2006/relationships/slide" Target="slides/slide58.xml"/><Relationship Id="rId6" Type="http://schemas.openxmlformats.org/officeDocument/2006/relationships/slide" Target="slides/slide4.xml"/><Relationship Id="rId59" Type="http://schemas.openxmlformats.org/officeDocument/2006/relationships/slide" Target="slides/slide57.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 Id="rId3" Type="http://schemas.openxmlformats.org/officeDocument/2006/relationships/image" Target="../media/image5.wmf"/><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8.wmf"/><Relationship Id="rId7" Type="http://schemas.openxmlformats.org/officeDocument/2006/relationships/image" Target="../media/image17.wmf"/><Relationship Id="rId6" Type="http://schemas.openxmlformats.org/officeDocument/2006/relationships/image" Target="../media/image16.wmf"/><Relationship Id="rId5" Type="http://schemas.openxmlformats.org/officeDocument/2006/relationships/image" Target="../media/image15.wmf"/><Relationship Id="rId4" Type="http://schemas.openxmlformats.org/officeDocument/2006/relationships/image" Target="../media/image14.wmf"/><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26.wmf"/><Relationship Id="rId7" Type="http://schemas.openxmlformats.org/officeDocument/2006/relationships/image" Target="../media/image25.wmf"/><Relationship Id="rId6" Type="http://schemas.openxmlformats.org/officeDocument/2006/relationships/image" Target="../media/image24.wmf"/><Relationship Id="rId5" Type="http://schemas.openxmlformats.org/officeDocument/2006/relationships/image" Target="../media/image23.wmf"/><Relationship Id="rId4" Type="http://schemas.openxmlformats.org/officeDocument/2006/relationships/image" Target="../media/image22.wmf"/><Relationship Id="rId3" Type="http://schemas.openxmlformats.org/officeDocument/2006/relationships/image" Target="../media/image21.wmf"/><Relationship Id="rId2" Type="http://schemas.openxmlformats.org/officeDocument/2006/relationships/image" Target="../media/image20.wmf"/><Relationship Id="rId1" Type="http://schemas.openxmlformats.org/officeDocument/2006/relationships/image" Target="../media/image19.w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34.wmf"/><Relationship Id="rId7" Type="http://schemas.openxmlformats.org/officeDocument/2006/relationships/image" Target="../media/image33.wmf"/><Relationship Id="rId6" Type="http://schemas.openxmlformats.org/officeDocument/2006/relationships/image" Target="../media/image32.wmf"/><Relationship Id="rId5" Type="http://schemas.openxmlformats.org/officeDocument/2006/relationships/image" Target="../media/image31.wmf"/><Relationship Id="rId4" Type="http://schemas.openxmlformats.org/officeDocument/2006/relationships/image" Target="../media/image30.wmf"/><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0.vml.rels><?xml version="1.0" encoding="UTF-8" standalone="yes"?>
<Relationships xmlns="http://schemas.openxmlformats.org/package/2006/relationships"><Relationship Id="rId5" Type="http://schemas.openxmlformats.org/officeDocument/2006/relationships/image" Target="../media/image43.emf"/><Relationship Id="rId4" Type="http://schemas.openxmlformats.org/officeDocument/2006/relationships/image" Target="../media/image42.emf"/><Relationship Id="rId3" Type="http://schemas.openxmlformats.org/officeDocument/2006/relationships/image" Target="../media/image41.wmf"/><Relationship Id="rId2" Type="http://schemas.openxmlformats.org/officeDocument/2006/relationships/image" Target="../media/image40.wmf"/><Relationship Id="rId1" Type="http://schemas.openxmlformats.org/officeDocument/2006/relationships/image" Target="../media/image39.emf"/></Relationships>
</file>

<file path=ppt/drawings/_rels/vmlDrawing11.vml.rels><?xml version="1.0" encoding="UTF-8" standalone="yes"?>
<Relationships xmlns="http://schemas.openxmlformats.org/package/2006/relationships"><Relationship Id="rId8" Type="http://schemas.openxmlformats.org/officeDocument/2006/relationships/image" Target="../media/image51.wmf"/><Relationship Id="rId7" Type="http://schemas.openxmlformats.org/officeDocument/2006/relationships/image" Target="../media/image50.wmf"/><Relationship Id="rId6" Type="http://schemas.openxmlformats.org/officeDocument/2006/relationships/image" Target="../media/image49.wmf"/><Relationship Id="rId5" Type="http://schemas.openxmlformats.org/officeDocument/2006/relationships/image" Target="../media/image48.wmf"/><Relationship Id="rId4" Type="http://schemas.openxmlformats.org/officeDocument/2006/relationships/image" Target="../media/image47.emf"/><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drawings/_rels/vmlDrawing12.vml.rels><?xml version="1.0" encoding="UTF-8" standalone="yes"?>
<Relationships xmlns="http://schemas.openxmlformats.org/package/2006/relationships"><Relationship Id="rId4" Type="http://schemas.openxmlformats.org/officeDocument/2006/relationships/image" Target="../media/image55.wmf"/><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emf"/></Relationships>
</file>

<file path=ppt/drawings/_rels/vmlDrawing14.vml.rels><?xml version="1.0" encoding="UTF-8" standalone="yes"?>
<Relationships xmlns="http://schemas.openxmlformats.org/package/2006/relationships"><Relationship Id="rId7" Type="http://schemas.openxmlformats.org/officeDocument/2006/relationships/image" Target="../media/image64.wmf"/><Relationship Id="rId6" Type="http://schemas.openxmlformats.org/officeDocument/2006/relationships/image" Target="../media/image63.wmf"/><Relationship Id="rId5" Type="http://schemas.openxmlformats.org/officeDocument/2006/relationships/image" Target="../media/image62.wmf"/><Relationship Id="rId4" Type="http://schemas.openxmlformats.org/officeDocument/2006/relationships/image" Target="../media/image61.wmf"/><Relationship Id="rId3" Type="http://schemas.openxmlformats.org/officeDocument/2006/relationships/image" Target="../media/image60.wmf"/><Relationship Id="rId2" Type="http://schemas.openxmlformats.org/officeDocument/2006/relationships/image" Target="../media/image59.wmf"/><Relationship Id="rId1" Type="http://schemas.openxmlformats.org/officeDocument/2006/relationships/image" Target="../media/image56.emf"/></Relationships>
</file>

<file path=ppt/drawings/_rels/vmlDrawing15.vml.rels><?xml version="1.0" encoding="UTF-8" standalone="yes"?>
<Relationships xmlns="http://schemas.openxmlformats.org/package/2006/relationships"><Relationship Id="rId7" Type="http://schemas.openxmlformats.org/officeDocument/2006/relationships/image" Target="../media/image71.wmf"/><Relationship Id="rId6" Type="http://schemas.openxmlformats.org/officeDocument/2006/relationships/image" Target="../media/image70.wmf"/><Relationship Id="rId5" Type="http://schemas.openxmlformats.org/officeDocument/2006/relationships/image" Target="../media/image69.wmf"/><Relationship Id="rId4" Type="http://schemas.openxmlformats.org/officeDocument/2006/relationships/image" Target="../media/image68.wmf"/><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wmf"/></Relationships>
</file>

<file path=ppt/drawings/_rels/vmlDrawing16.vml.rels><?xml version="1.0" encoding="UTF-8" standalone="yes"?>
<Relationships xmlns="http://schemas.openxmlformats.org/package/2006/relationships"><Relationship Id="rId4" Type="http://schemas.openxmlformats.org/officeDocument/2006/relationships/image" Target="../media/image76.emf"/><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image" Target="../media/image73.emf"/></Relationships>
</file>

<file path=ppt/drawings/_rels/vmlDrawing17.vml.rels><?xml version="1.0" encoding="UTF-8" standalone="yes"?>
<Relationships xmlns="http://schemas.openxmlformats.org/package/2006/relationships"><Relationship Id="rId9" Type="http://schemas.openxmlformats.org/officeDocument/2006/relationships/image" Target="../media/image83.wmf"/><Relationship Id="rId8" Type="http://schemas.openxmlformats.org/officeDocument/2006/relationships/image" Target="../media/image82.wmf"/><Relationship Id="rId7" Type="http://schemas.openxmlformats.org/officeDocument/2006/relationships/image" Target="../media/image81.wmf"/><Relationship Id="rId6" Type="http://schemas.openxmlformats.org/officeDocument/2006/relationships/image" Target="../media/image80.wmf"/><Relationship Id="rId5" Type="http://schemas.openxmlformats.org/officeDocument/2006/relationships/image" Target="../media/image79.emf"/><Relationship Id="rId4" Type="http://schemas.openxmlformats.org/officeDocument/2006/relationships/image" Target="../media/image78.emf"/><Relationship Id="rId3" Type="http://schemas.openxmlformats.org/officeDocument/2006/relationships/image" Target="../media/image77.emf"/><Relationship Id="rId2" Type="http://schemas.openxmlformats.org/officeDocument/2006/relationships/image" Target="../media/image74.emf"/><Relationship Id="rId14" Type="http://schemas.openxmlformats.org/officeDocument/2006/relationships/image" Target="../media/image88.wmf"/><Relationship Id="rId13" Type="http://schemas.openxmlformats.org/officeDocument/2006/relationships/image" Target="../media/image87.emf"/><Relationship Id="rId12" Type="http://schemas.openxmlformats.org/officeDocument/2006/relationships/image" Target="../media/image86.emf"/><Relationship Id="rId11" Type="http://schemas.openxmlformats.org/officeDocument/2006/relationships/image" Target="../media/image85.emf"/><Relationship Id="rId10" Type="http://schemas.openxmlformats.org/officeDocument/2006/relationships/image" Target="../media/image84.wmf"/><Relationship Id="rId1" Type="http://schemas.openxmlformats.org/officeDocument/2006/relationships/image" Target="../media/image73.emf"/></Relationships>
</file>

<file path=ppt/drawings/_rels/vmlDrawing18.vml.rels><?xml version="1.0" encoding="UTF-8" standalone="yes"?>
<Relationships xmlns="http://schemas.openxmlformats.org/package/2006/relationships"><Relationship Id="rId9" Type="http://schemas.openxmlformats.org/officeDocument/2006/relationships/image" Target="../media/image92.wmf"/><Relationship Id="rId8" Type="http://schemas.openxmlformats.org/officeDocument/2006/relationships/image" Target="../media/image79.emf"/><Relationship Id="rId7" Type="http://schemas.openxmlformats.org/officeDocument/2006/relationships/image" Target="../media/image78.emf"/><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75.emf"/><Relationship Id="rId3" Type="http://schemas.openxmlformats.org/officeDocument/2006/relationships/image" Target="../media/image91.wmf"/><Relationship Id="rId2" Type="http://schemas.openxmlformats.org/officeDocument/2006/relationships/image" Target="../media/image90.emf"/><Relationship Id="rId10" Type="http://schemas.openxmlformats.org/officeDocument/2006/relationships/image" Target="../media/image93.wmf"/><Relationship Id="rId1" Type="http://schemas.openxmlformats.org/officeDocument/2006/relationships/image" Target="../media/image89.wmf"/></Relationships>
</file>

<file path=ppt/drawings/_rels/vmlDrawing19.vml.rels><?xml version="1.0" encoding="UTF-8" standalone="yes"?>
<Relationships xmlns="http://schemas.openxmlformats.org/package/2006/relationships"><Relationship Id="rId9" Type="http://schemas.openxmlformats.org/officeDocument/2006/relationships/image" Target="../media/image88.wmf"/><Relationship Id="rId8" Type="http://schemas.openxmlformats.org/officeDocument/2006/relationships/image" Target="../media/image96.wmf"/><Relationship Id="rId7" Type="http://schemas.openxmlformats.org/officeDocument/2006/relationships/image" Target="../media/image95.wmf"/><Relationship Id="rId6" Type="http://schemas.openxmlformats.org/officeDocument/2006/relationships/image" Target="../media/image90.emf"/><Relationship Id="rId5" Type="http://schemas.openxmlformats.org/officeDocument/2006/relationships/image" Target="../media/image79.emf"/><Relationship Id="rId4" Type="http://schemas.openxmlformats.org/officeDocument/2006/relationships/image" Target="../media/image87.emf"/><Relationship Id="rId3" Type="http://schemas.openxmlformats.org/officeDocument/2006/relationships/image" Target="../media/image86.emf"/><Relationship Id="rId2" Type="http://schemas.openxmlformats.org/officeDocument/2006/relationships/image" Target="../media/image74.emf"/><Relationship Id="rId11" Type="http://schemas.openxmlformats.org/officeDocument/2006/relationships/image" Target="../media/image97.wmf"/><Relationship Id="rId10" Type="http://schemas.openxmlformats.org/officeDocument/2006/relationships/image" Target="../media/image91.wmf"/><Relationship Id="rId1" Type="http://schemas.openxmlformats.org/officeDocument/2006/relationships/image" Target="../media/image94.emf"/></Relationships>
</file>

<file path=ppt/drawings/_rels/vmlDrawing20.vml.rels><?xml version="1.0" encoding="UTF-8" standalone="yes"?>
<Relationships xmlns="http://schemas.openxmlformats.org/package/2006/relationships"><Relationship Id="rId9" Type="http://schemas.openxmlformats.org/officeDocument/2006/relationships/image" Target="../media/image106.wmf"/><Relationship Id="rId8" Type="http://schemas.openxmlformats.org/officeDocument/2006/relationships/image" Target="../media/image105.wmf"/><Relationship Id="rId7" Type="http://schemas.openxmlformats.org/officeDocument/2006/relationships/image" Target="../media/image104.w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 Id="rId3" Type="http://schemas.openxmlformats.org/officeDocument/2006/relationships/image" Target="../media/image100.wmf"/><Relationship Id="rId2" Type="http://schemas.openxmlformats.org/officeDocument/2006/relationships/image" Target="../media/image99.wmf"/><Relationship Id="rId17" Type="http://schemas.openxmlformats.org/officeDocument/2006/relationships/image" Target="../media/image114.wmf"/><Relationship Id="rId16" Type="http://schemas.openxmlformats.org/officeDocument/2006/relationships/image" Target="../media/image113.emf"/><Relationship Id="rId15" Type="http://schemas.openxmlformats.org/officeDocument/2006/relationships/image" Target="../media/image112.wmf"/><Relationship Id="rId14" Type="http://schemas.openxmlformats.org/officeDocument/2006/relationships/image" Target="../media/image111.emf"/><Relationship Id="rId13" Type="http://schemas.openxmlformats.org/officeDocument/2006/relationships/image" Target="../media/image110.wmf"/><Relationship Id="rId12" Type="http://schemas.openxmlformats.org/officeDocument/2006/relationships/image" Target="../media/image109.emf"/><Relationship Id="rId11" Type="http://schemas.openxmlformats.org/officeDocument/2006/relationships/image" Target="../media/image108.emf"/><Relationship Id="rId10" Type="http://schemas.openxmlformats.org/officeDocument/2006/relationships/image" Target="../media/image107.wmf"/><Relationship Id="rId1" Type="http://schemas.openxmlformats.org/officeDocument/2006/relationships/image" Target="../media/image98.emf"/></Relationships>
</file>

<file path=ppt/drawings/_rels/vmlDrawing21.vml.rels><?xml version="1.0" encoding="UTF-8" standalone="yes"?>
<Relationships xmlns="http://schemas.openxmlformats.org/package/2006/relationships"><Relationship Id="rId9" Type="http://schemas.openxmlformats.org/officeDocument/2006/relationships/image" Target="../media/image123.wmf"/><Relationship Id="rId8" Type="http://schemas.openxmlformats.org/officeDocument/2006/relationships/image" Target="../media/image122.wmf"/><Relationship Id="rId7" Type="http://schemas.openxmlformats.org/officeDocument/2006/relationships/image" Target="../media/image121.wmf"/><Relationship Id="rId6" Type="http://schemas.openxmlformats.org/officeDocument/2006/relationships/image" Target="../media/image120.wmf"/><Relationship Id="rId5" Type="http://schemas.openxmlformats.org/officeDocument/2006/relationships/image" Target="../media/image119.wmf"/><Relationship Id="rId4" Type="http://schemas.openxmlformats.org/officeDocument/2006/relationships/image" Target="../media/image118.wmf"/><Relationship Id="rId3" Type="http://schemas.openxmlformats.org/officeDocument/2006/relationships/image" Target="../media/image117.wmf"/><Relationship Id="rId2" Type="http://schemas.openxmlformats.org/officeDocument/2006/relationships/image" Target="../media/image116.wmf"/><Relationship Id="rId12" Type="http://schemas.openxmlformats.org/officeDocument/2006/relationships/image" Target="../media/image102.wmf"/><Relationship Id="rId11" Type="http://schemas.openxmlformats.org/officeDocument/2006/relationships/image" Target="../media/image100.wmf"/><Relationship Id="rId10" Type="http://schemas.openxmlformats.org/officeDocument/2006/relationships/image" Target="../media/image124.wmf"/><Relationship Id="rId1" Type="http://schemas.openxmlformats.org/officeDocument/2006/relationships/image" Target="../media/image115.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126.emf"/><Relationship Id="rId1" Type="http://schemas.openxmlformats.org/officeDocument/2006/relationships/image" Target="../media/image125.emf"/></Relationships>
</file>

<file path=ppt/drawings/_rels/vmlDrawing23.vml.rels><?xml version="1.0" encoding="UTF-8" standalone="yes"?>
<Relationships xmlns="http://schemas.openxmlformats.org/package/2006/relationships"><Relationship Id="rId9" Type="http://schemas.openxmlformats.org/officeDocument/2006/relationships/image" Target="../media/image134.wmf"/><Relationship Id="rId8" Type="http://schemas.openxmlformats.org/officeDocument/2006/relationships/image" Target="../media/image133.emf"/><Relationship Id="rId7" Type="http://schemas.openxmlformats.org/officeDocument/2006/relationships/image" Target="../media/image132.wmf"/><Relationship Id="rId6" Type="http://schemas.openxmlformats.org/officeDocument/2006/relationships/image" Target="../media/image131.wmf"/><Relationship Id="rId5" Type="http://schemas.openxmlformats.org/officeDocument/2006/relationships/image" Target="../media/image130.emf"/><Relationship Id="rId4" Type="http://schemas.openxmlformats.org/officeDocument/2006/relationships/image" Target="../media/image129.emf"/><Relationship Id="rId3" Type="http://schemas.openxmlformats.org/officeDocument/2006/relationships/image" Target="../media/image128.emf"/><Relationship Id="rId2" Type="http://schemas.openxmlformats.org/officeDocument/2006/relationships/image" Target="../media/image127.emf"/><Relationship Id="rId10" Type="http://schemas.openxmlformats.org/officeDocument/2006/relationships/image" Target="../media/image135.wmf"/><Relationship Id="rId1" Type="http://schemas.openxmlformats.org/officeDocument/2006/relationships/image" Target="../media/image125.emf"/></Relationships>
</file>

<file path=ppt/drawings/_rels/vmlDrawing24.vml.rels><?xml version="1.0" encoding="UTF-8" standalone="yes"?>
<Relationships xmlns="http://schemas.openxmlformats.org/package/2006/relationships"><Relationship Id="rId8" Type="http://schemas.openxmlformats.org/officeDocument/2006/relationships/image" Target="../media/image143.wmf"/><Relationship Id="rId7" Type="http://schemas.openxmlformats.org/officeDocument/2006/relationships/image" Target="../media/image142.wmf"/><Relationship Id="rId6" Type="http://schemas.openxmlformats.org/officeDocument/2006/relationships/image" Target="../media/image141.wmf"/><Relationship Id="rId5" Type="http://schemas.openxmlformats.org/officeDocument/2006/relationships/image" Target="../media/image140.wmf"/><Relationship Id="rId4" Type="http://schemas.openxmlformats.org/officeDocument/2006/relationships/image" Target="../media/image139.wmf"/><Relationship Id="rId3" Type="http://schemas.openxmlformats.org/officeDocument/2006/relationships/image" Target="../media/image138.wmf"/><Relationship Id="rId2" Type="http://schemas.openxmlformats.org/officeDocument/2006/relationships/image" Target="../media/image137.wmf"/><Relationship Id="rId1" Type="http://schemas.openxmlformats.org/officeDocument/2006/relationships/image" Target="../media/image136.wmf"/></Relationships>
</file>

<file path=ppt/drawings/_rels/vmlDrawing25.vml.rels><?xml version="1.0" encoding="UTF-8" standalone="yes"?>
<Relationships xmlns="http://schemas.openxmlformats.org/package/2006/relationships"><Relationship Id="rId9" Type="http://schemas.openxmlformats.org/officeDocument/2006/relationships/image" Target="../media/image127.emf"/><Relationship Id="rId8" Type="http://schemas.openxmlformats.org/officeDocument/2006/relationships/image" Target="../media/image125.emf"/><Relationship Id="rId7" Type="http://schemas.openxmlformats.org/officeDocument/2006/relationships/image" Target="../media/image150.wmf"/><Relationship Id="rId6" Type="http://schemas.openxmlformats.org/officeDocument/2006/relationships/image" Target="../media/image149.wmf"/><Relationship Id="rId5" Type="http://schemas.openxmlformats.org/officeDocument/2006/relationships/image" Target="../media/image148.wmf"/><Relationship Id="rId4" Type="http://schemas.openxmlformats.org/officeDocument/2006/relationships/image" Target="../media/image147.wmf"/><Relationship Id="rId3" Type="http://schemas.openxmlformats.org/officeDocument/2006/relationships/image" Target="../media/image146.wmf"/><Relationship Id="rId2" Type="http://schemas.openxmlformats.org/officeDocument/2006/relationships/image" Target="../media/image145.wmf"/><Relationship Id="rId12" Type="http://schemas.openxmlformats.org/officeDocument/2006/relationships/image" Target="../media/image130.emf"/><Relationship Id="rId11" Type="http://schemas.openxmlformats.org/officeDocument/2006/relationships/image" Target="../media/image129.emf"/><Relationship Id="rId10" Type="http://schemas.openxmlformats.org/officeDocument/2006/relationships/image" Target="../media/image128.emf"/><Relationship Id="rId1" Type="http://schemas.openxmlformats.org/officeDocument/2006/relationships/image" Target="../media/image144.wmf"/></Relationships>
</file>

<file path=ppt/drawings/_rels/vmlDrawing26.vml.rels><?xml version="1.0" encoding="UTF-8" standalone="yes"?>
<Relationships xmlns="http://schemas.openxmlformats.org/package/2006/relationships"><Relationship Id="rId9" Type="http://schemas.openxmlformats.org/officeDocument/2006/relationships/image" Target="../media/image158.wmf"/><Relationship Id="rId8" Type="http://schemas.openxmlformats.org/officeDocument/2006/relationships/image" Target="../media/image157.wmf"/><Relationship Id="rId7" Type="http://schemas.openxmlformats.org/officeDocument/2006/relationships/image" Target="../media/image156.wmf"/><Relationship Id="rId6" Type="http://schemas.openxmlformats.org/officeDocument/2006/relationships/image" Target="../media/image155.wmf"/><Relationship Id="rId5" Type="http://schemas.openxmlformats.org/officeDocument/2006/relationships/image" Target="../media/image154.wmf"/><Relationship Id="rId4" Type="http://schemas.openxmlformats.org/officeDocument/2006/relationships/image" Target="../media/image153.wmf"/><Relationship Id="rId3" Type="http://schemas.openxmlformats.org/officeDocument/2006/relationships/image" Target="../media/image152.wmf"/><Relationship Id="rId2" Type="http://schemas.openxmlformats.org/officeDocument/2006/relationships/image" Target="../media/image151.wmf"/><Relationship Id="rId14" Type="http://schemas.openxmlformats.org/officeDocument/2006/relationships/image" Target="../media/image130.emf"/><Relationship Id="rId13" Type="http://schemas.openxmlformats.org/officeDocument/2006/relationships/image" Target="../media/image129.emf"/><Relationship Id="rId12" Type="http://schemas.openxmlformats.org/officeDocument/2006/relationships/image" Target="../media/image128.emf"/><Relationship Id="rId11" Type="http://schemas.openxmlformats.org/officeDocument/2006/relationships/image" Target="../media/image127.emf"/><Relationship Id="rId10" Type="http://schemas.openxmlformats.org/officeDocument/2006/relationships/image" Target="../media/image125.emf"/><Relationship Id="rId1" Type="http://schemas.openxmlformats.org/officeDocument/2006/relationships/image" Target="../media/image136.wmf"/></Relationships>
</file>

<file path=ppt/drawings/_rels/vmlDrawing27.vml.rels><?xml version="1.0" encoding="UTF-8" standalone="yes"?>
<Relationships xmlns="http://schemas.openxmlformats.org/package/2006/relationships"><Relationship Id="rId9" Type="http://schemas.openxmlformats.org/officeDocument/2006/relationships/image" Target="../media/image163.wmf"/><Relationship Id="rId8" Type="http://schemas.openxmlformats.org/officeDocument/2006/relationships/image" Target="../media/image162.emf"/><Relationship Id="rId7" Type="http://schemas.openxmlformats.org/officeDocument/2006/relationships/image" Target="../media/image161.emf"/><Relationship Id="rId6" Type="http://schemas.openxmlformats.org/officeDocument/2006/relationships/image" Target="../media/image160.wmf"/><Relationship Id="rId5" Type="http://schemas.openxmlformats.org/officeDocument/2006/relationships/image" Target="../media/image159.emf"/><Relationship Id="rId4" Type="http://schemas.openxmlformats.org/officeDocument/2006/relationships/image" Target="../media/image130.emf"/><Relationship Id="rId3" Type="http://schemas.openxmlformats.org/officeDocument/2006/relationships/image" Target="../media/image129.emf"/><Relationship Id="rId2" Type="http://schemas.openxmlformats.org/officeDocument/2006/relationships/image" Target="../media/image127.emf"/><Relationship Id="rId11" Type="http://schemas.openxmlformats.org/officeDocument/2006/relationships/image" Target="../media/image165.emf"/><Relationship Id="rId10" Type="http://schemas.openxmlformats.org/officeDocument/2006/relationships/image" Target="../media/image164.wmf"/><Relationship Id="rId1" Type="http://schemas.openxmlformats.org/officeDocument/2006/relationships/image" Target="../media/image125.emf"/></Relationships>
</file>

<file path=ppt/drawings/_rels/vmlDrawing28.vml.rels><?xml version="1.0" encoding="UTF-8" standalone="yes"?>
<Relationships xmlns="http://schemas.openxmlformats.org/package/2006/relationships"><Relationship Id="rId9" Type="http://schemas.openxmlformats.org/officeDocument/2006/relationships/image" Target="../media/image161.emf"/><Relationship Id="rId8" Type="http://schemas.openxmlformats.org/officeDocument/2006/relationships/image" Target="../media/image168.emf"/><Relationship Id="rId7" Type="http://schemas.openxmlformats.org/officeDocument/2006/relationships/image" Target="../media/image167.wmf"/><Relationship Id="rId6" Type="http://schemas.openxmlformats.org/officeDocument/2006/relationships/image" Target="../media/image166.wmf"/><Relationship Id="rId5" Type="http://schemas.openxmlformats.org/officeDocument/2006/relationships/image" Target="../media/image128.emf"/><Relationship Id="rId4" Type="http://schemas.openxmlformats.org/officeDocument/2006/relationships/image" Target="../media/image130.emf"/><Relationship Id="rId3" Type="http://schemas.openxmlformats.org/officeDocument/2006/relationships/image" Target="../media/image129.emf"/><Relationship Id="rId2" Type="http://schemas.openxmlformats.org/officeDocument/2006/relationships/image" Target="../media/image127.emf"/><Relationship Id="rId10" Type="http://schemas.openxmlformats.org/officeDocument/2006/relationships/image" Target="../media/image162.emf"/><Relationship Id="rId1" Type="http://schemas.openxmlformats.org/officeDocument/2006/relationships/image" Target="../media/image133.emf"/></Relationships>
</file>

<file path=ppt/drawings/_rels/vmlDrawing29.vml.rels><?xml version="1.0" encoding="UTF-8" standalone="yes"?>
<Relationships xmlns="http://schemas.openxmlformats.org/package/2006/relationships"><Relationship Id="rId4" Type="http://schemas.openxmlformats.org/officeDocument/2006/relationships/image" Target="../media/image172.emf"/><Relationship Id="rId3" Type="http://schemas.openxmlformats.org/officeDocument/2006/relationships/image" Target="../media/image171.wmf"/><Relationship Id="rId2" Type="http://schemas.openxmlformats.org/officeDocument/2006/relationships/image" Target="../media/image170.wmf"/><Relationship Id="rId1" Type="http://schemas.openxmlformats.org/officeDocument/2006/relationships/image" Target="../media/image169.wmf"/></Relationships>
</file>

<file path=ppt/drawings/_rels/vmlDrawing30.vml.rels><?xml version="1.0" encoding="UTF-8" standalone="yes"?>
<Relationships xmlns="http://schemas.openxmlformats.org/package/2006/relationships"><Relationship Id="rId6" Type="http://schemas.openxmlformats.org/officeDocument/2006/relationships/image" Target="../media/image178.emf"/><Relationship Id="rId5" Type="http://schemas.openxmlformats.org/officeDocument/2006/relationships/image" Target="../media/image177.wmf"/><Relationship Id="rId4" Type="http://schemas.openxmlformats.org/officeDocument/2006/relationships/image" Target="../media/image176.wmf"/><Relationship Id="rId3" Type="http://schemas.openxmlformats.org/officeDocument/2006/relationships/image" Target="../media/image175.wmf"/><Relationship Id="rId2" Type="http://schemas.openxmlformats.org/officeDocument/2006/relationships/image" Target="../media/image174.wmf"/><Relationship Id="rId1" Type="http://schemas.openxmlformats.org/officeDocument/2006/relationships/image" Target="../media/image173.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85.wmf"/><Relationship Id="rId7" Type="http://schemas.openxmlformats.org/officeDocument/2006/relationships/image" Target="../media/image184.wmf"/><Relationship Id="rId6" Type="http://schemas.openxmlformats.org/officeDocument/2006/relationships/image" Target="../media/image174.wmf"/><Relationship Id="rId5" Type="http://schemas.openxmlformats.org/officeDocument/2006/relationships/image" Target="../media/image183.wmf"/><Relationship Id="rId4" Type="http://schemas.openxmlformats.org/officeDocument/2006/relationships/image" Target="../media/image182.wmf"/><Relationship Id="rId3" Type="http://schemas.openxmlformats.org/officeDocument/2006/relationships/image" Target="../media/image181.wmf"/><Relationship Id="rId2" Type="http://schemas.openxmlformats.org/officeDocument/2006/relationships/image" Target="../media/image180.emf"/><Relationship Id="rId1" Type="http://schemas.openxmlformats.org/officeDocument/2006/relationships/image" Target="../media/image179.emf"/></Relationships>
</file>

<file path=ppt/drawings/_rels/vmlDrawing32.vml.rels><?xml version="1.0" encoding="UTF-8" standalone="yes"?>
<Relationships xmlns="http://schemas.openxmlformats.org/package/2006/relationships"><Relationship Id="rId3" Type="http://schemas.openxmlformats.org/officeDocument/2006/relationships/image" Target="../media/image186.emf"/><Relationship Id="rId2" Type="http://schemas.openxmlformats.org/officeDocument/2006/relationships/image" Target="../media/image180.emf"/><Relationship Id="rId1" Type="http://schemas.openxmlformats.org/officeDocument/2006/relationships/image" Target="../media/image179.emf"/></Relationships>
</file>

<file path=ppt/drawings/_rels/vmlDrawing33.vml.rels><?xml version="1.0" encoding="UTF-8" standalone="yes"?>
<Relationships xmlns="http://schemas.openxmlformats.org/package/2006/relationships"><Relationship Id="rId9" Type="http://schemas.openxmlformats.org/officeDocument/2006/relationships/image" Target="../media/image193.wmf"/><Relationship Id="rId8" Type="http://schemas.openxmlformats.org/officeDocument/2006/relationships/image" Target="../media/image192.wmf"/><Relationship Id="rId7" Type="http://schemas.openxmlformats.org/officeDocument/2006/relationships/image" Target="../media/image176.wmf"/><Relationship Id="rId6" Type="http://schemas.openxmlformats.org/officeDocument/2006/relationships/image" Target="../media/image191.wmf"/><Relationship Id="rId5" Type="http://schemas.openxmlformats.org/officeDocument/2006/relationships/image" Target="../media/image184.wmf"/><Relationship Id="rId4" Type="http://schemas.openxmlformats.org/officeDocument/2006/relationships/image" Target="../media/image190.wmf"/><Relationship Id="rId3" Type="http://schemas.openxmlformats.org/officeDocument/2006/relationships/image" Target="../media/image189.wmf"/><Relationship Id="rId2" Type="http://schemas.openxmlformats.org/officeDocument/2006/relationships/image" Target="../media/image188.wmf"/><Relationship Id="rId1" Type="http://schemas.openxmlformats.org/officeDocument/2006/relationships/image" Target="../media/image187.emf"/></Relationships>
</file>

<file path=ppt/drawings/_rels/vmlDrawing34.vml.rels><?xml version="1.0" encoding="UTF-8" standalone="yes"?>
<Relationships xmlns="http://schemas.openxmlformats.org/package/2006/relationships"><Relationship Id="rId9" Type="http://schemas.openxmlformats.org/officeDocument/2006/relationships/image" Target="../media/image200.wmf"/><Relationship Id="rId8" Type="http://schemas.openxmlformats.org/officeDocument/2006/relationships/image" Target="../media/image199.wmf"/><Relationship Id="rId7" Type="http://schemas.openxmlformats.org/officeDocument/2006/relationships/image" Target="../media/image198.wmf"/><Relationship Id="rId6" Type="http://schemas.openxmlformats.org/officeDocument/2006/relationships/image" Target="../media/image197.wmf"/><Relationship Id="rId5" Type="http://schemas.openxmlformats.org/officeDocument/2006/relationships/image" Target="../media/image196.wmf"/><Relationship Id="rId4" Type="http://schemas.openxmlformats.org/officeDocument/2006/relationships/image" Target="../media/image195.emf"/><Relationship Id="rId3" Type="http://schemas.openxmlformats.org/officeDocument/2006/relationships/image" Target="../media/image194.emf"/><Relationship Id="rId2" Type="http://schemas.openxmlformats.org/officeDocument/2006/relationships/image" Target="../media/image180.emf"/><Relationship Id="rId12" Type="http://schemas.openxmlformats.org/officeDocument/2006/relationships/image" Target="../media/image203.wmf"/><Relationship Id="rId11" Type="http://schemas.openxmlformats.org/officeDocument/2006/relationships/image" Target="../media/image202.wmf"/><Relationship Id="rId10" Type="http://schemas.openxmlformats.org/officeDocument/2006/relationships/image" Target="../media/image201.wmf"/><Relationship Id="rId1" Type="http://schemas.openxmlformats.org/officeDocument/2006/relationships/image" Target="../media/image179.emf"/></Relationships>
</file>

<file path=ppt/drawings/_rels/vmlDrawing35.vml.rels><?xml version="1.0" encoding="UTF-8" standalone="yes"?>
<Relationships xmlns="http://schemas.openxmlformats.org/package/2006/relationships"><Relationship Id="rId9" Type="http://schemas.openxmlformats.org/officeDocument/2006/relationships/image" Target="../media/image211.wmf"/><Relationship Id="rId8" Type="http://schemas.openxmlformats.org/officeDocument/2006/relationships/image" Target="../media/image210.wmf"/><Relationship Id="rId7" Type="http://schemas.openxmlformats.org/officeDocument/2006/relationships/image" Target="../media/image209.wmf"/><Relationship Id="rId6" Type="http://schemas.openxmlformats.org/officeDocument/2006/relationships/image" Target="../media/image208.wmf"/><Relationship Id="rId5" Type="http://schemas.openxmlformats.org/officeDocument/2006/relationships/image" Target="../media/image207.wmf"/><Relationship Id="rId4" Type="http://schemas.openxmlformats.org/officeDocument/2006/relationships/image" Target="../media/image206.wmf"/><Relationship Id="rId3" Type="http://schemas.openxmlformats.org/officeDocument/2006/relationships/image" Target="../media/image205.wmf"/><Relationship Id="rId2" Type="http://schemas.openxmlformats.org/officeDocument/2006/relationships/image" Target="../media/image204.wmf"/><Relationship Id="rId15" Type="http://schemas.openxmlformats.org/officeDocument/2006/relationships/image" Target="../media/image217.wmf"/><Relationship Id="rId14" Type="http://schemas.openxmlformats.org/officeDocument/2006/relationships/image" Target="../media/image216.wmf"/><Relationship Id="rId13" Type="http://schemas.openxmlformats.org/officeDocument/2006/relationships/image" Target="../media/image215.wmf"/><Relationship Id="rId12" Type="http://schemas.openxmlformats.org/officeDocument/2006/relationships/image" Target="../media/image214.wmf"/><Relationship Id="rId11" Type="http://schemas.openxmlformats.org/officeDocument/2006/relationships/image" Target="../media/image213.wmf"/><Relationship Id="rId10" Type="http://schemas.openxmlformats.org/officeDocument/2006/relationships/image" Target="../media/image212.wmf"/><Relationship Id="rId1" Type="http://schemas.openxmlformats.org/officeDocument/2006/relationships/image" Target="../media/image185.wmf"/></Relationships>
</file>

<file path=ppt/drawings/_rels/vmlDrawing36.vml.rels><?xml version="1.0" encoding="UTF-8" standalone="yes"?>
<Relationships xmlns="http://schemas.openxmlformats.org/package/2006/relationships"><Relationship Id="rId4" Type="http://schemas.openxmlformats.org/officeDocument/2006/relationships/image" Target="../media/image223.emf"/><Relationship Id="rId3" Type="http://schemas.openxmlformats.org/officeDocument/2006/relationships/image" Target="../media/image222.emf"/><Relationship Id="rId2" Type="http://schemas.openxmlformats.org/officeDocument/2006/relationships/image" Target="../media/image221.wmf"/><Relationship Id="rId1" Type="http://schemas.openxmlformats.org/officeDocument/2006/relationships/image" Target="../media/image220.emf"/></Relationships>
</file>

<file path=ppt/drawings/_rels/vmlDrawing37.vml.rels><?xml version="1.0" encoding="UTF-8" standalone="yes"?>
<Relationships xmlns="http://schemas.openxmlformats.org/package/2006/relationships"><Relationship Id="rId9" Type="http://schemas.openxmlformats.org/officeDocument/2006/relationships/image" Target="../media/image228.wmf"/><Relationship Id="rId8" Type="http://schemas.openxmlformats.org/officeDocument/2006/relationships/image" Target="../media/image227.wmf"/><Relationship Id="rId7" Type="http://schemas.openxmlformats.org/officeDocument/2006/relationships/image" Target="../media/image226.wmf"/><Relationship Id="rId6" Type="http://schemas.openxmlformats.org/officeDocument/2006/relationships/image" Target="../media/image225.emf"/><Relationship Id="rId5" Type="http://schemas.openxmlformats.org/officeDocument/2006/relationships/image" Target="../media/image224.emf"/><Relationship Id="rId4" Type="http://schemas.openxmlformats.org/officeDocument/2006/relationships/image" Target="../media/image223.emf"/><Relationship Id="rId3" Type="http://schemas.openxmlformats.org/officeDocument/2006/relationships/image" Target="../media/image222.emf"/><Relationship Id="rId2" Type="http://schemas.openxmlformats.org/officeDocument/2006/relationships/image" Target="../media/image221.wmf"/><Relationship Id="rId11" Type="http://schemas.openxmlformats.org/officeDocument/2006/relationships/image" Target="../media/image230.wmf"/><Relationship Id="rId10" Type="http://schemas.openxmlformats.org/officeDocument/2006/relationships/image" Target="../media/image229.wmf"/><Relationship Id="rId1" Type="http://schemas.openxmlformats.org/officeDocument/2006/relationships/image" Target="../media/image220.emf"/></Relationships>
</file>

<file path=ppt/drawings/_rels/vmlDrawing38.vml.rels><?xml version="1.0" encoding="UTF-8" standalone="yes"?>
<Relationships xmlns="http://schemas.openxmlformats.org/package/2006/relationships"><Relationship Id="rId9" Type="http://schemas.openxmlformats.org/officeDocument/2006/relationships/image" Target="../media/image228.wmf"/><Relationship Id="rId8" Type="http://schemas.openxmlformats.org/officeDocument/2006/relationships/image" Target="../media/image238.wmf"/><Relationship Id="rId7" Type="http://schemas.openxmlformats.org/officeDocument/2006/relationships/image" Target="../media/image237.wmf"/><Relationship Id="rId6" Type="http://schemas.openxmlformats.org/officeDocument/2006/relationships/image" Target="../media/image236.wmf"/><Relationship Id="rId5" Type="http://schemas.openxmlformats.org/officeDocument/2006/relationships/image" Target="../media/image235.wmf"/><Relationship Id="rId4" Type="http://schemas.openxmlformats.org/officeDocument/2006/relationships/image" Target="../media/image234.wmf"/><Relationship Id="rId3" Type="http://schemas.openxmlformats.org/officeDocument/2006/relationships/image" Target="../media/image233.wmf"/><Relationship Id="rId2" Type="http://schemas.openxmlformats.org/officeDocument/2006/relationships/image" Target="../media/image232.wmf"/><Relationship Id="rId13" Type="http://schemas.openxmlformats.org/officeDocument/2006/relationships/image" Target="../media/image240.wmf"/><Relationship Id="rId12" Type="http://schemas.openxmlformats.org/officeDocument/2006/relationships/image" Target="../media/image239.wmf"/><Relationship Id="rId11" Type="http://schemas.openxmlformats.org/officeDocument/2006/relationships/image" Target="../media/image230.wmf"/><Relationship Id="rId10" Type="http://schemas.openxmlformats.org/officeDocument/2006/relationships/image" Target="../media/image229.wmf"/><Relationship Id="rId1" Type="http://schemas.openxmlformats.org/officeDocument/2006/relationships/image" Target="../media/image231.wmf"/></Relationships>
</file>

<file path=ppt/drawings/_rels/vmlDrawing39.vml.rels><?xml version="1.0" encoding="UTF-8" standalone="yes"?>
<Relationships xmlns="http://schemas.openxmlformats.org/package/2006/relationships"><Relationship Id="rId9" Type="http://schemas.openxmlformats.org/officeDocument/2006/relationships/image" Target="../media/image223.emf"/><Relationship Id="rId8" Type="http://schemas.openxmlformats.org/officeDocument/2006/relationships/image" Target="../media/image222.emf"/><Relationship Id="rId7" Type="http://schemas.openxmlformats.org/officeDocument/2006/relationships/image" Target="../media/image221.wmf"/><Relationship Id="rId6" Type="http://schemas.openxmlformats.org/officeDocument/2006/relationships/image" Target="../media/image220.emf"/><Relationship Id="rId5" Type="http://schemas.openxmlformats.org/officeDocument/2006/relationships/image" Target="../media/image245.wmf"/><Relationship Id="rId4" Type="http://schemas.openxmlformats.org/officeDocument/2006/relationships/image" Target="../media/image244.emf"/><Relationship Id="rId3" Type="http://schemas.openxmlformats.org/officeDocument/2006/relationships/image" Target="../media/image243.wmf"/><Relationship Id="rId2" Type="http://schemas.openxmlformats.org/officeDocument/2006/relationships/image" Target="../media/image242.wmf"/><Relationship Id="rId1" Type="http://schemas.openxmlformats.org/officeDocument/2006/relationships/image" Target="../media/image241.wmf"/></Relationships>
</file>

<file path=ppt/drawings/_rels/vmlDrawing40.vml.rels><?xml version="1.0" encoding="UTF-8" standalone="yes"?>
<Relationships xmlns="http://schemas.openxmlformats.org/package/2006/relationships"><Relationship Id="rId7" Type="http://schemas.openxmlformats.org/officeDocument/2006/relationships/image" Target="../media/image223.emf"/><Relationship Id="rId6" Type="http://schemas.openxmlformats.org/officeDocument/2006/relationships/image" Target="../media/image222.emf"/><Relationship Id="rId5" Type="http://schemas.openxmlformats.org/officeDocument/2006/relationships/image" Target="../media/image221.wmf"/><Relationship Id="rId4" Type="http://schemas.openxmlformats.org/officeDocument/2006/relationships/image" Target="../media/image220.emf"/><Relationship Id="rId3" Type="http://schemas.openxmlformats.org/officeDocument/2006/relationships/image" Target="../media/image248.wmf"/><Relationship Id="rId2" Type="http://schemas.openxmlformats.org/officeDocument/2006/relationships/image" Target="../media/image247.emf"/><Relationship Id="rId1" Type="http://schemas.openxmlformats.org/officeDocument/2006/relationships/image" Target="../media/image246.w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244.emf"/><Relationship Id="rId1" Type="http://schemas.openxmlformats.org/officeDocument/2006/relationships/image" Target="../media/image249.emf"/></Relationships>
</file>

<file path=ppt/drawings/_rels/vmlDrawing42.vml.rels><?xml version="1.0" encoding="UTF-8" standalone="yes"?>
<Relationships xmlns="http://schemas.openxmlformats.org/package/2006/relationships"><Relationship Id="rId6" Type="http://schemas.openxmlformats.org/officeDocument/2006/relationships/image" Target="../media/image255.wmf"/><Relationship Id="rId5" Type="http://schemas.openxmlformats.org/officeDocument/2006/relationships/image" Target="../media/image254.wmf"/><Relationship Id="rId4" Type="http://schemas.openxmlformats.org/officeDocument/2006/relationships/image" Target="../media/image253.wmf"/><Relationship Id="rId3" Type="http://schemas.openxmlformats.org/officeDocument/2006/relationships/image" Target="../media/image252.emf"/><Relationship Id="rId2" Type="http://schemas.openxmlformats.org/officeDocument/2006/relationships/image" Target="../media/image251.emf"/><Relationship Id="rId1" Type="http://schemas.openxmlformats.org/officeDocument/2006/relationships/image" Target="../media/image250.wmf"/></Relationships>
</file>

<file path=ppt/drawings/_rels/vmlDrawing43.vml.rels><?xml version="1.0" encoding="UTF-8" standalone="yes"?>
<Relationships xmlns="http://schemas.openxmlformats.org/package/2006/relationships"><Relationship Id="rId5" Type="http://schemas.openxmlformats.org/officeDocument/2006/relationships/image" Target="../media/image252.emf"/><Relationship Id="rId4" Type="http://schemas.openxmlformats.org/officeDocument/2006/relationships/image" Target="../media/image259.emf"/><Relationship Id="rId3" Type="http://schemas.openxmlformats.org/officeDocument/2006/relationships/image" Target="../media/image258.wmf"/><Relationship Id="rId2" Type="http://schemas.openxmlformats.org/officeDocument/2006/relationships/image" Target="../media/image257.wmf"/><Relationship Id="rId1" Type="http://schemas.openxmlformats.org/officeDocument/2006/relationships/image" Target="../media/image256.wmf"/></Relationships>
</file>

<file path=ppt/drawings/_rels/vmlDrawing44.vml.rels><?xml version="1.0" encoding="UTF-8" standalone="yes"?>
<Relationships xmlns="http://schemas.openxmlformats.org/package/2006/relationships"><Relationship Id="rId9" Type="http://schemas.openxmlformats.org/officeDocument/2006/relationships/image" Target="../media/image268.wmf"/><Relationship Id="rId8" Type="http://schemas.openxmlformats.org/officeDocument/2006/relationships/image" Target="../media/image267.wmf"/><Relationship Id="rId7" Type="http://schemas.openxmlformats.org/officeDocument/2006/relationships/image" Target="../media/image266.wmf"/><Relationship Id="rId6" Type="http://schemas.openxmlformats.org/officeDocument/2006/relationships/image" Target="../media/image265.wmf"/><Relationship Id="rId5" Type="http://schemas.openxmlformats.org/officeDocument/2006/relationships/image" Target="../media/image264.wmf"/><Relationship Id="rId4" Type="http://schemas.openxmlformats.org/officeDocument/2006/relationships/image" Target="../media/image263.wmf"/><Relationship Id="rId3" Type="http://schemas.openxmlformats.org/officeDocument/2006/relationships/image" Target="../media/image262.wmf"/><Relationship Id="rId2" Type="http://schemas.openxmlformats.org/officeDocument/2006/relationships/image" Target="../media/image261.emf"/><Relationship Id="rId10" Type="http://schemas.openxmlformats.org/officeDocument/2006/relationships/image" Target="../media/image269.wmf"/><Relationship Id="rId1" Type="http://schemas.openxmlformats.org/officeDocument/2006/relationships/image" Target="../media/image260.emf"/></Relationships>
</file>

<file path=ppt/drawings/_rels/vmlDrawing45.vml.rels><?xml version="1.0" encoding="UTF-8" standalone="yes"?>
<Relationships xmlns="http://schemas.openxmlformats.org/package/2006/relationships"><Relationship Id="rId6" Type="http://schemas.openxmlformats.org/officeDocument/2006/relationships/image" Target="../media/image260.emf"/><Relationship Id="rId5" Type="http://schemas.openxmlformats.org/officeDocument/2006/relationships/image" Target="../media/image225.emf"/><Relationship Id="rId4" Type="http://schemas.openxmlformats.org/officeDocument/2006/relationships/image" Target="../media/image272.wmf"/><Relationship Id="rId3" Type="http://schemas.openxmlformats.org/officeDocument/2006/relationships/image" Target="../media/image271.wmf"/><Relationship Id="rId2" Type="http://schemas.openxmlformats.org/officeDocument/2006/relationships/image" Target="../media/image232.wmf"/><Relationship Id="rId1" Type="http://schemas.openxmlformats.org/officeDocument/2006/relationships/image" Target="../media/image270.wmf"/></Relationships>
</file>

<file path=ppt/drawings/_rels/vmlDrawing46.vml.rels><?xml version="1.0" encoding="UTF-8" standalone="yes"?>
<Relationships xmlns="http://schemas.openxmlformats.org/package/2006/relationships"><Relationship Id="rId6" Type="http://schemas.openxmlformats.org/officeDocument/2006/relationships/image" Target="../media/image278.wmf"/><Relationship Id="rId5" Type="http://schemas.openxmlformats.org/officeDocument/2006/relationships/image" Target="../media/image277.wmf"/><Relationship Id="rId4" Type="http://schemas.openxmlformats.org/officeDocument/2006/relationships/image" Target="../media/image276.wmf"/><Relationship Id="rId3" Type="http://schemas.openxmlformats.org/officeDocument/2006/relationships/image" Target="../media/image275.wmf"/><Relationship Id="rId2" Type="http://schemas.openxmlformats.org/officeDocument/2006/relationships/image" Target="../media/image274.wmf"/><Relationship Id="rId1" Type="http://schemas.openxmlformats.org/officeDocument/2006/relationships/image" Target="../media/image273.emf"/></Relationships>
</file>

<file path=ppt/drawings/_rels/vmlDrawing47.vml.rels><?xml version="1.0" encoding="UTF-8" standalone="yes"?>
<Relationships xmlns="http://schemas.openxmlformats.org/package/2006/relationships"><Relationship Id="rId6" Type="http://schemas.openxmlformats.org/officeDocument/2006/relationships/image" Target="../media/image283.emf"/><Relationship Id="rId5" Type="http://schemas.openxmlformats.org/officeDocument/2006/relationships/image" Target="../media/image273.emf"/><Relationship Id="rId4" Type="http://schemas.openxmlformats.org/officeDocument/2006/relationships/image" Target="../media/image282.wmf"/><Relationship Id="rId3" Type="http://schemas.openxmlformats.org/officeDocument/2006/relationships/image" Target="../media/image281.wmf"/><Relationship Id="rId2" Type="http://schemas.openxmlformats.org/officeDocument/2006/relationships/image" Target="../media/image280.wmf"/><Relationship Id="rId1" Type="http://schemas.openxmlformats.org/officeDocument/2006/relationships/image" Target="../media/image279.wmf"/></Relationships>
</file>

<file path=ppt/drawings/_rels/vmlDrawing48.vml.rels><?xml version="1.0" encoding="UTF-8" standalone="yes"?>
<Relationships xmlns="http://schemas.openxmlformats.org/package/2006/relationships"><Relationship Id="rId9" Type="http://schemas.openxmlformats.org/officeDocument/2006/relationships/image" Target="../media/image292.emf"/><Relationship Id="rId8" Type="http://schemas.openxmlformats.org/officeDocument/2006/relationships/image" Target="../media/image291.wmf"/><Relationship Id="rId7" Type="http://schemas.openxmlformats.org/officeDocument/2006/relationships/image" Target="../media/image290.wmf"/><Relationship Id="rId6" Type="http://schemas.openxmlformats.org/officeDocument/2006/relationships/image" Target="../media/image289.wmf"/><Relationship Id="rId5" Type="http://schemas.openxmlformats.org/officeDocument/2006/relationships/image" Target="../media/image288.wmf"/><Relationship Id="rId4" Type="http://schemas.openxmlformats.org/officeDocument/2006/relationships/image" Target="../media/image287.wmf"/><Relationship Id="rId3" Type="http://schemas.openxmlformats.org/officeDocument/2006/relationships/image" Target="../media/image286.emf"/><Relationship Id="rId2" Type="http://schemas.openxmlformats.org/officeDocument/2006/relationships/image" Target="../media/image285.emf"/><Relationship Id="rId10" Type="http://schemas.openxmlformats.org/officeDocument/2006/relationships/image" Target="../media/image293.wmf"/><Relationship Id="rId1" Type="http://schemas.openxmlformats.org/officeDocument/2006/relationships/image" Target="../media/image284.wmf"/></Relationships>
</file>

<file path=ppt/drawings/_rels/vmlDrawing49.vml.rels><?xml version="1.0" encoding="UTF-8" standalone="yes"?>
<Relationships xmlns="http://schemas.openxmlformats.org/package/2006/relationships"><Relationship Id="rId5" Type="http://schemas.openxmlformats.org/officeDocument/2006/relationships/image" Target="../media/image297.wmf"/><Relationship Id="rId4" Type="http://schemas.openxmlformats.org/officeDocument/2006/relationships/image" Target="../media/image273.emf"/><Relationship Id="rId3" Type="http://schemas.openxmlformats.org/officeDocument/2006/relationships/image" Target="../media/image296.wmf"/><Relationship Id="rId2" Type="http://schemas.openxmlformats.org/officeDocument/2006/relationships/image" Target="../media/image295.wmf"/><Relationship Id="rId1" Type="http://schemas.openxmlformats.org/officeDocument/2006/relationships/image" Target="../media/image294.wmf"/></Relationships>
</file>

<file path=ppt/drawings/_rels/vmlDrawing50.vml.rels><?xml version="1.0" encoding="UTF-8" standalone="yes"?>
<Relationships xmlns="http://schemas.openxmlformats.org/package/2006/relationships"><Relationship Id="rId2" Type="http://schemas.openxmlformats.org/officeDocument/2006/relationships/image" Target="../media/image299.emf"/><Relationship Id="rId1" Type="http://schemas.openxmlformats.org/officeDocument/2006/relationships/image" Target="../media/image298.emf"/></Relationships>
</file>

<file path=ppt/drawings/_rels/vmlDrawing51.vml.rels><?xml version="1.0" encoding="UTF-8" standalone="yes"?>
<Relationships xmlns="http://schemas.openxmlformats.org/package/2006/relationships"><Relationship Id="rId9" Type="http://schemas.openxmlformats.org/officeDocument/2006/relationships/image" Target="../media/image308.wmf"/><Relationship Id="rId8" Type="http://schemas.openxmlformats.org/officeDocument/2006/relationships/image" Target="../media/image307.wmf"/><Relationship Id="rId7" Type="http://schemas.openxmlformats.org/officeDocument/2006/relationships/image" Target="../media/image306.emf"/><Relationship Id="rId6" Type="http://schemas.openxmlformats.org/officeDocument/2006/relationships/image" Target="../media/image305.emf"/><Relationship Id="rId5" Type="http://schemas.openxmlformats.org/officeDocument/2006/relationships/image" Target="../media/image304.wmf"/><Relationship Id="rId4" Type="http://schemas.openxmlformats.org/officeDocument/2006/relationships/image" Target="../media/image303.wmf"/><Relationship Id="rId3" Type="http://schemas.openxmlformats.org/officeDocument/2006/relationships/image" Target="../media/image302.wmf"/><Relationship Id="rId2" Type="http://schemas.openxmlformats.org/officeDocument/2006/relationships/image" Target="../media/image301.wmf"/><Relationship Id="rId1" Type="http://schemas.openxmlformats.org/officeDocument/2006/relationships/image" Target="../media/image300.wmf"/></Relationships>
</file>

<file path=ppt/drawings/_rels/vmlDrawing52.vml.rels><?xml version="1.0" encoding="UTF-8" standalone="yes"?>
<Relationships xmlns="http://schemas.openxmlformats.org/package/2006/relationships"><Relationship Id="rId5" Type="http://schemas.openxmlformats.org/officeDocument/2006/relationships/image" Target="../media/image312.wmf"/><Relationship Id="rId4" Type="http://schemas.openxmlformats.org/officeDocument/2006/relationships/image" Target="../media/image311.wmf"/><Relationship Id="rId3" Type="http://schemas.openxmlformats.org/officeDocument/2006/relationships/image" Target="../media/image310.wmf"/><Relationship Id="rId2" Type="http://schemas.openxmlformats.org/officeDocument/2006/relationships/image" Target="../media/image304.wmf"/><Relationship Id="rId1" Type="http://schemas.openxmlformats.org/officeDocument/2006/relationships/image" Target="../media/image309.emf"/></Relationships>
</file>

<file path=ppt/drawings/_rels/vmlDrawing53.vml.rels><?xml version="1.0" encoding="UTF-8" standalone="yes"?>
<Relationships xmlns="http://schemas.openxmlformats.org/package/2006/relationships"><Relationship Id="rId8" Type="http://schemas.openxmlformats.org/officeDocument/2006/relationships/image" Target="../media/image320.wmf"/><Relationship Id="rId7" Type="http://schemas.openxmlformats.org/officeDocument/2006/relationships/image" Target="../media/image319.wmf"/><Relationship Id="rId6" Type="http://schemas.openxmlformats.org/officeDocument/2006/relationships/image" Target="../media/image318.wmf"/><Relationship Id="rId5" Type="http://schemas.openxmlformats.org/officeDocument/2006/relationships/image" Target="../media/image317.wmf"/><Relationship Id="rId4" Type="http://schemas.openxmlformats.org/officeDocument/2006/relationships/image" Target="../media/image316.wmf"/><Relationship Id="rId3" Type="http://schemas.openxmlformats.org/officeDocument/2006/relationships/image" Target="../media/image315.wmf"/><Relationship Id="rId2" Type="http://schemas.openxmlformats.org/officeDocument/2006/relationships/image" Target="../media/image314.wmf"/><Relationship Id="rId1" Type="http://schemas.openxmlformats.org/officeDocument/2006/relationships/image" Target="../media/image313.emf"/></Relationships>
</file>

<file path=ppt/drawings/_rels/vmlDrawing54.vml.rels><?xml version="1.0" encoding="UTF-8" standalone="yes"?>
<Relationships xmlns="http://schemas.openxmlformats.org/package/2006/relationships"><Relationship Id="rId6" Type="http://schemas.openxmlformats.org/officeDocument/2006/relationships/image" Target="../media/image325.wmf"/><Relationship Id="rId5" Type="http://schemas.openxmlformats.org/officeDocument/2006/relationships/image" Target="../media/image324.emf"/><Relationship Id="rId4" Type="http://schemas.openxmlformats.org/officeDocument/2006/relationships/image" Target="../media/image323.wmf"/><Relationship Id="rId3" Type="http://schemas.openxmlformats.org/officeDocument/2006/relationships/image" Target="../media/image317.wmf"/><Relationship Id="rId2" Type="http://schemas.openxmlformats.org/officeDocument/2006/relationships/image" Target="../media/image322.wmf"/><Relationship Id="rId1" Type="http://schemas.openxmlformats.org/officeDocument/2006/relationships/image" Target="../media/image32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85800"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49724" y="1981200"/>
            <a:ext cx="3808476" cy="4114800"/>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8" name="页脚占位符 7"/>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9" name="灯片编号占位符 8"/>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4" name="页脚占位符 3"/>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灯片编号占位符 4"/>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fld id="{BB962C8B-B14F-4D97-AF65-F5344CB8AC3E}" type="datetime1">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
        <p:nvSpPr>
          <p:cNvPr id="3" name="页脚占位符 2"/>
          <p:cNvSpPr>
            <a:spLocks noGrp="1"/>
          </p:cNvSpPr>
          <p:nvPr>
            <p:ph type="ftr" sz="quarter" idx="11"/>
          </p:nvPr>
        </p:nvSpPr>
        <p:spPr/>
        <p:txBody>
          <a:bodyPr/>
          <a:p>
            <a:pPr lvl="0" fontAlgn="base"/>
            <a:endParaRPr lang="zh-CN" altLang="en-US" strike="noStrike" noProof="1" dirty="0">
              <a:latin typeface="Times New Roman" panose="02020603050405020304" pitchFamily="18" charset="-94"/>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页脚占位符 5"/>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7" name="灯片编号占位符 6"/>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blipFill rotWithShape="0">
          <a:blip r:embed="rId2"/>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bg>
      <p:bgPr>
        <a:blipFill rotWithShape="0">
          <a:blip r:embed="rId2"/>
        </a:blip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85800" y="609600"/>
            <a:ext cx="5716657" cy="5486400"/>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a:xfrm>
            <a:off x="685800" y="6248400"/>
            <a:ext cx="19050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5" name="页脚占位符 4"/>
          <p:cNvSpPr>
            <a:spLocks noGrp="1"/>
          </p:cNvSpPr>
          <p:nvPr>
            <p:ph type="ftr" sz="quarter" idx="11"/>
          </p:nvPr>
        </p:nvSpPr>
        <p:spPr>
          <a:xfrm>
            <a:off x="3124200" y="6248400"/>
            <a:ext cx="2895600" cy="457200"/>
          </a:xfrm>
          <a:prstGeom prst="rect">
            <a:avLst/>
          </a:prstGeom>
          <a:noFill/>
          <a:ln w="9525">
            <a:noFill/>
          </a:ln>
        </p:spPr>
        <p:txBody>
          <a:bodyPr/>
          <a:lstStyle/>
          <a:p>
            <a:pPr lvl="0" fontAlgn="base"/>
            <a:endParaRPr lang="zh-CN" altLang="en-US" strike="noStrike" noProof="1" dirty="0">
              <a:latin typeface="Times New Roman" panose="02020603050405020304" pitchFamily="18" charset="-94"/>
            </a:endParaRPr>
          </a:p>
        </p:txBody>
      </p:sp>
      <p:sp>
        <p:nvSpPr>
          <p:cNvPr id="6" name="灯片编号占位符 5"/>
          <p:cNvSpPr>
            <a:spLocks noGrp="1"/>
          </p:cNvSpPr>
          <p:nvPr>
            <p:ph type="sldNum" sz="quarter" idx="12"/>
          </p:nvPr>
        </p:nvSpPr>
        <p:spPr>
          <a:xfrm>
            <a:off x="6553200" y="6248400"/>
            <a:ext cx="1905000" cy="457200"/>
          </a:xfrm>
          <a:prstGeom prst="rect">
            <a:avLst/>
          </a:prstGeom>
          <a:noFill/>
          <a:ln w="9525">
            <a:noFill/>
          </a:ln>
        </p:spPr>
        <p:txBody>
          <a:body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blipFill>
        <a:effectLst/>
      </p:bgPr>
    </p:bg>
    <p:spTree>
      <p:nvGrpSpPr>
        <p:cNvPr id="1" name=""/>
        <p:cNvGrpSpPr/>
        <p:nvPr/>
      </p:nvGrpSpPr>
      <p:grpSpPr/>
      <p:sp>
        <p:nvSpPr>
          <p:cNvPr id="1026" name="标题 1025"/>
          <p:cNvSpPr>
            <a:spLocks noGrp="1"/>
          </p:cNvSpPr>
          <p:nvPr>
            <p:ph type="title"/>
          </p:nvPr>
        </p:nvSpPr>
        <p:spPr>
          <a:xfrm>
            <a:off x="685800" y="609600"/>
            <a:ext cx="7772400" cy="1143000"/>
          </a:xfrm>
          <a:prstGeom prst="rect">
            <a:avLst/>
          </a:prstGeom>
          <a:noFill/>
          <a:ln w="9525">
            <a:noFill/>
          </a:ln>
        </p:spPr>
        <p:txBody>
          <a:bodyPr anchor="ctr" anchorCtr="0"/>
          <a:p>
            <a:pPr lvl="0"/>
            <a:r>
              <a:rPr lang="zh-CN" altLang="en-US" dirty="0"/>
              <a:t>单击此处编辑母版标题样式</a:t>
            </a:r>
            <a:endParaRPr lang="zh-CN" altLang="en-US" dirty="0"/>
          </a:p>
        </p:txBody>
      </p:sp>
      <p:sp>
        <p:nvSpPr>
          <p:cNvPr id="1027" name="文本占位符 1026"/>
          <p:cNvSpPr>
            <a:spLocks noGrp="1"/>
          </p:cNvSpPr>
          <p:nvPr>
            <p:ph type="body"/>
          </p:nvPr>
        </p:nvSpPr>
        <p:spPr>
          <a:xfrm>
            <a:off x="685800" y="1981200"/>
            <a:ext cx="7772400" cy="4114800"/>
          </a:xfrm>
          <a:prstGeom prst="rect">
            <a:avLst/>
          </a:prstGeom>
          <a:noFill/>
          <a:ln w="9525">
            <a:noFill/>
          </a:ln>
        </p:spPr>
        <p:txBody>
          <a:bodyPr anchor="t"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028" name="日期占位符 1027"/>
          <p:cNvSpPr>
            <a:spLocks noGrp="1"/>
          </p:cNvSpPr>
          <p:nvPr>
            <p:ph type="dt" sz="half" idx="2"/>
          </p:nvPr>
        </p:nvSpPr>
        <p:spPr>
          <a:xfrm>
            <a:off x="685800" y="6248400"/>
            <a:ext cx="1905000" cy="457200"/>
          </a:xfrm>
          <a:prstGeom prst="rect">
            <a:avLst/>
          </a:prstGeom>
          <a:noFill/>
          <a:ln w="9525">
            <a:noFill/>
          </a:ln>
        </p:spPr>
        <p:txBody>
          <a:bodyPr/>
          <a:lstStyle>
            <a:lvl1pPr>
              <a:defRPr sz="1400" b="0"/>
            </a:lvl1pPr>
          </a:lstStyle>
          <a:p>
            <a:pPr lvl="0" fontAlgn="base"/>
            <a:fld id="{BB962C8B-B14F-4D97-AF65-F5344CB8AC3E}" type="datetime1">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
        <p:nvSpPr>
          <p:cNvPr id="1029" name="页脚占位符 1028"/>
          <p:cNvSpPr>
            <a:spLocks noGrp="1"/>
          </p:cNvSpPr>
          <p:nvPr>
            <p:ph type="ftr" sz="quarter" idx="3"/>
          </p:nvPr>
        </p:nvSpPr>
        <p:spPr>
          <a:xfrm>
            <a:off x="3124200" y="6248400"/>
            <a:ext cx="2895600" cy="457200"/>
          </a:xfrm>
          <a:prstGeom prst="rect">
            <a:avLst/>
          </a:prstGeom>
          <a:noFill/>
          <a:ln w="9525">
            <a:noFill/>
          </a:ln>
        </p:spPr>
        <p:txBody>
          <a:bodyPr/>
          <a:lstStyle>
            <a:lvl1pPr algn="ctr">
              <a:defRPr sz="1400" b="0"/>
            </a:lvl1pPr>
          </a:lstStyle>
          <a:p>
            <a:pPr lvl="0" fontAlgn="base"/>
            <a:endParaRPr lang="zh-CN" altLang="en-US" strike="noStrike" noProof="1" dirty="0">
              <a:latin typeface="Times New Roman" panose="02020603050405020304" pitchFamily="18" charset="-94"/>
            </a:endParaRPr>
          </a:p>
        </p:txBody>
      </p:sp>
      <p:sp>
        <p:nvSpPr>
          <p:cNvPr id="1030" name="灯片编号占位符 1029"/>
          <p:cNvSpPr>
            <a:spLocks noGrp="1"/>
          </p:cNvSpPr>
          <p:nvPr>
            <p:ph type="sldNum" sz="quarter" idx="4"/>
          </p:nvPr>
        </p:nvSpPr>
        <p:spPr>
          <a:xfrm>
            <a:off x="6553200" y="6248400"/>
            <a:ext cx="1905000" cy="457200"/>
          </a:xfrm>
          <a:prstGeom prst="rect">
            <a:avLst/>
          </a:prstGeom>
          <a:noFill/>
          <a:ln w="9525">
            <a:noFill/>
          </a:ln>
        </p:spPr>
        <p:txBody>
          <a:bodyPr/>
          <a:lstStyle>
            <a:lvl1pPr algn="r">
              <a:defRPr sz="1400" b="0"/>
            </a:lvl1pPr>
          </a:lstStyle>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marL="0" lvl="0" indent="0" algn="ctr" defTabSz="914400" rtl="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rtl="0" eaLnBrk="1" fontAlgn="base" latinLnBrk="0" hangingPunct="1">
        <a:lnSpc>
          <a:spcPct val="100000"/>
        </a:lnSpc>
        <a:spcBef>
          <a:spcPct val="0"/>
        </a:spcBef>
        <a:spcAft>
          <a:spcPct val="0"/>
        </a:spcAft>
        <a:buNone/>
        <a:defRPr sz="2400" b="0" i="0" u="none" kern="1200" baseline="0">
          <a:solidFill>
            <a:schemeClr val="tx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sz="2400" b="1" i="0" u="none" kern="1200" baseline="0">
          <a:solidFill>
            <a:schemeClr val="accent2"/>
          </a:solidFill>
          <a:latin typeface="Times New Roman" panose="02020603050405020304" pitchFamily="18" charset="-94"/>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2.wmf"/><Relationship Id="rId1"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9" Type="http://schemas.openxmlformats.org/officeDocument/2006/relationships/oleObject" Target="../embeddings/oleObject6.bin"/><Relationship Id="rId8" Type="http://schemas.openxmlformats.org/officeDocument/2006/relationships/image" Target="../media/image6.wmf"/><Relationship Id="rId7" Type="http://schemas.openxmlformats.org/officeDocument/2006/relationships/oleObject" Target="../embeddings/oleObject5.bin"/><Relationship Id="rId6" Type="http://schemas.openxmlformats.org/officeDocument/2006/relationships/image" Target="../media/image5.wmf"/><Relationship Id="rId5" Type="http://schemas.openxmlformats.org/officeDocument/2006/relationships/oleObject" Target="../embeddings/oleObject4.bin"/><Relationship Id="rId4" Type="http://schemas.openxmlformats.org/officeDocument/2006/relationships/image" Target="../media/image4.wmf"/><Relationship Id="rId3" Type="http://schemas.openxmlformats.org/officeDocument/2006/relationships/oleObject" Target="../embeddings/oleObject3.bin"/><Relationship Id="rId2" Type="http://schemas.openxmlformats.org/officeDocument/2006/relationships/image" Target="../media/image3.wmf"/><Relationship Id="rId14" Type="http://schemas.openxmlformats.org/officeDocument/2006/relationships/vmlDrawing" Target="../drawings/vmlDrawing2.vml"/><Relationship Id="rId13" Type="http://schemas.openxmlformats.org/officeDocument/2006/relationships/slideLayout" Target="../slideLayouts/slideLayout7.xml"/><Relationship Id="rId12" Type="http://schemas.openxmlformats.org/officeDocument/2006/relationships/image" Target="../media/image8.wmf"/><Relationship Id="rId11" Type="http://schemas.openxmlformats.org/officeDocument/2006/relationships/oleObject" Target="../embeddings/oleObject7.bin"/><Relationship Id="rId10" Type="http://schemas.openxmlformats.org/officeDocument/2006/relationships/image" Target="../media/image7.wmf"/><Relationship Id="rId1"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7.xml"/><Relationship Id="rId4" Type="http://schemas.openxmlformats.org/officeDocument/2006/relationships/image" Target="../media/image10.wmf"/><Relationship Id="rId3" Type="http://schemas.openxmlformats.org/officeDocument/2006/relationships/oleObject" Target="../embeddings/oleObject9.bin"/><Relationship Id="rId2" Type="http://schemas.openxmlformats.org/officeDocument/2006/relationships/image" Target="../media/image9.wmf"/><Relationship Id="rId1" Type="http://schemas.openxmlformats.org/officeDocument/2006/relationships/oleObject" Target="../embeddings/oleObject8.bin"/></Relationships>
</file>

<file path=ppt/slides/_rels/slide6.xml.rels><?xml version="1.0" encoding="UTF-8" standalone="yes"?>
<Relationships xmlns="http://schemas.openxmlformats.org/package/2006/relationships"><Relationship Id="rId9" Type="http://schemas.openxmlformats.org/officeDocument/2006/relationships/oleObject" Target="../embeddings/oleObject14.bin"/><Relationship Id="rId8" Type="http://schemas.openxmlformats.org/officeDocument/2006/relationships/image" Target="../media/image14.wmf"/><Relationship Id="rId7" Type="http://schemas.openxmlformats.org/officeDocument/2006/relationships/oleObject" Target="../embeddings/oleObject13.bin"/><Relationship Id="rId6" Type="http://schemas.openxmlformats.org/officeDocument/2006/relationships/image" Target="../media/image13.wmf"/><Relationship Id="rId5" Type="http://schemas.openxmlformats.org/officeDocument/2006/relationships/oleObject" Target="../embeddings/oleObject12.bin"/><Relationship Id="rId4" Type="http://schemas.openxmlformats.org/officeDocument/2006/relationships/image" Target="../media/image12.wmf"/><Relationship Id="rId3" Type="http://schemas.openxmlformats.org/officeDocument/2006/relationships/oleObject" Target="../embeddings/oleObject11.bin"/><Relationship Id="rId2" Type="http://schemas.openxmlformats.org/officeDocument/2006/relationships/image" Target="../media/image11.wmf"/><Relationship Id="rId18" Type="http://schemas.openxmlformats.org/officeDocument/2006/relationships/vmlDrawing" Target="../drawings/vmlDrawing4.vml"/><Relationship Id="rId17" Type="http://schemas.openxmlformats.org/officeDocument/2006/relationships/slideLayout" Target="../slideLayouts/slideLayout7.xml"/><Relationship Id="rId16" Type="http://schemas.openxmlformats.org/officeDocument/2006/relationships/image" Target="../media/image18.wmf"/><Relationship Id="rId15" Type="http://schemas.openxmlformats.org/officeDocument/2006/relationships/oleObject" Target="../embeddings/oleObject17.bin"/><Relationship Id="rId14" Type="http://schemas.openxmlformats.org/officeDocument/2006/relationships/image" Target="../media/image17.wmf"/><Relationship Id="rId13" Type="http://schemas.openxmlformats.org/officeDocument/2006/relationships/oleObject" Target="../embeddings/oleObject16.bin"/><Relationship Id="rId12" Type="http://schemas.openxmlformats.org/officeDocument/2006/relationships/image" Target="../media/image16.wmf"/><Relationship Id="rId11" Type="http://schemas.openxmlformats.org/officeDocument/2006/relationships/oleObject" Target="../embeddings/oleObject15.bin"/><Relationship Id="rId10" Type="http://schemas.openxmlformats.org/officeDocument/2006/relationships/image" Target="../media/image15.wmf"/><Relationship Id="rId1" Type="http://schemas.openxmlformats.org/officeDocument/2006/relationships/oleObject" Target="../embeddings/oleObject10.bin"/></Relationships>
</file>

<file path=ppt/slides/_rels/slide7.xml.rels><?xml version="1.0" encoding="UTF-8" standalone="yes"?>
<Relationships xmlns="http://schemas.openxmlformats.org/package/2006/relationships"><Relationship Id="rId9" Type="http://schemas.openxmlformats.org/officeDocument/2006/relationships/oleObject" Target="../embeddings/oleObject22.bin"/><Relationship Id="rId8" Type="http://schemas.openxmlformats.org/officeDocument/2006/relationships/image" Target="../media/image22.wmf"/><Relationship Id="rId7" Type="http://schemas.openxmlformats.org/officeDocument/2006/relationships/oleObject" Target="../embeddings/oleObject21.bin"/><Relationship Id="rId6" Type="http://schemas.openxmlformats.org/officeDocument/2006/relationships/image" Target="../media/image21.wmf"/><Relationship Id="rId5" Type="http://schemas.openxmlformats.org/officeDocument/2006/relationships/oleObject" Target="../embeddings/oleObject20.bin"/><Relationship Id="rId4" Type="http://schemas.openxmlformats.org/officeDocument/2006/relationships/image" Target="../media/image20.wmf"/><Relationship Id="rId3" Type="http://schemas.openxmlformats.org/officeDocument/2006/relationships/oleObject" Target="../embeddings/oleObject19.bin"/><Relationship Id="rId20" Type="http://schemas.openxmlformats.org/officeDocument/2006/relationships/vmlDrawing" Target="../drawings/vmlDrawing5.vml"/><Relationship Id="rId2" Type="http://schemas.openxmlformats.org/officeDocument/2006/relationships/image" Target="../media/image19.wmf"/><Relationship Id="rId19" Type="http://schemas.openxmlformats.org/officeDocument/2006/relationships/slideLayout" Target="../slideLayouts/slideLayout7.xml"/><Relationship Id="rId18" Type="http://schemas.openxmlformats.org/officeDocument/2006/relationships/image" Target="../media/image1.jpeg"/><Relationship Id="rId17" Type="http://schemas.openxmlformats.org/officeDocument/2006/relationships/slide" Target="slide14.xml"/><Relationship Id="rId16" Type="http://schemas.openxmlformats.org/officeDocument/2006/relationships/image" Target="../media/image26.wmf"/><Relationship Id="rId15" Type="http://schemas.openxmlformats.org/officeDocument/2006/relationships/oleObject" Target="../embeddings/oleObject25.bin"/><Relationship Id="rId14" Type="http://schemas.openxmlformats.org/officeDocument/2006/relationships/image" Target="../media/image25.wmf"/><Relationship Id="rId13" Type="http://schemas.openxmlformats.org/officeDocument/2006/relationships/oleObject" Target="../embeddings/oleObject24.bin"/><Relationship Id="rId12" Type="http://schemas.openxmlformats.org/officeDocument/2006/relationships/image" Target="../media/image24.wmf"/><Relationship Id="rId11" Type="http://schemas.openxmlformats.org/officeDocument/2006/relationships/oleObject" Target="../embeddings/oleObject23.bin"/><Relationship Id="rId10" Type="http://schemas.openxmlformats.org/officeDocument/2006/relationships/image" Target="../media/image23.wmf"/><Relationship Id="rId1" Type="http://schemas.openxmlformats.org/officeDocument/2006/relationships/oleObject" Target="../embeddings/oleObject18.bin"/></Relationships>
</file>

<file path=ppt/slides/_rels/slide8.xml.rels><?xml version="1.0" encoding="UTF-8" standalone="yes"?>
<Relationships xmlns="http://schemas.openxmlformats.org/package/2006/relationships"><Relationship Id="rId9" Type="http://schemas.openxmlformats.org/officeDocument/2006/relationships/oleObject" Target="../embeddings/oleObject30.bin"/><Relationship Id="rId8" Type="http://schemas.openxmlformats.org/officeDocument/2006/relationships/image" Target="../media/image30.wmf"/><Relationship Id="rId7" Type="http://schemas.openxmlformats.org/officeDocument/2006/relationships/oleObject" Target="../embeddings/oleObject29.bin"/><Relationship Id="rId6" Type="http://schemas.openxmlformats.org/officeDocument/2006/relationships/image" Target="../media/image29.wmf"/><Relationship Id="rId5" Type="http://schemas.openxmlformats.org/officeDocument/2006/relationships/oleObject" Target="../embeddings/oleObject28.bin"/><Relationship Id="rId4" Type="http://schemas.openxmlformats.org/officeDocument/2006/relationships/image" Target="../media/image28.wmf"/><Relationship Id="rId3" Type="http://schemas.openxmlformats.org/officeDocument/2006/relationships/oleObject" Target="../embeddings/oleObject27.bin"/><Relationship Id="rId2" Type="http://schemas.openxmlformats.org/officeDocument/2006/relationships/image" Target="../media/image27.wmf"/><Relationship Id="rId18" Type="http://schemas.openxmlformats.org/officeDocument/2006/relationships/vmlDrawing" Target="../drawings/vmlDrawing6.vml"/><Relationship Id="rId17" Type="http://schemas.openxmlformats.org/officeDocument/2006/relationships/slideLayout" Target="../slideLayouts/slideLayout7.xml"/><Relationship Id="rId16" Type="http://schemas.openxmlformats.org/officeDocument/2006/relationships/image" Target="../media/image34.wmf"/><Relationship Id="rId15" Type="http://schemas.openxmlformats.org/officeDocument/2006/relationships/oleObject" Target="../embeddings/oleObject33.bin"/><Relationship Id="rId14" Type="http://schemas.openxmlformats.org/officeDocument/2006/relationships/image" Target="../media/image33.wmf"/><Relationship Id="rId13" Type="http://schemas.openxmlformats.org/officeDocument/2006/relationships/oleObject" Target="../embeddings/oleObject32.bin"/><Relationship Id="rId12" Type="http://schemas.openxmlformats.org/officeDocument/2006/relationships/image" Target="../media/image32.wmf"/><Relationship Id="rId11" Type="http://schemas.openxmlformats.org/officeDocument/2006/relationships/oleObject" Target="../embeddings/oleObject31.bin"/><Relationship Id="rId10" Type="http://schemas.openxmlformats.org/officeDocument/2006/relationships/image" Target="../media/image31.wmf"/><Relationship Id="rId1" Type="http://schemas.openxmlformats.org/officeDocument/2006/relationships/oleObject" Target="../embeddings/oleObject26.bin"/></Relationships>
</file>

<file path=ppt/slides/_rels/slide9.xml.rels><?xml version="1.0" encoding="UTF-8" standalone="yes"?>
<Relationships xmlns="http://schemas.openxmlformats.org/package/2006/relationships"><Relationship Id="rId4" Type="http://schemas.openxmlformats.org/officeDocument/2006/relationships/vmlDrawing" Target="../drawings/vmlDrawing7.vml"/><Relationship Id="rId3" Type="http://schemas.openxmlformats.org/officeDocument/2006/relationships/slideLayout" Target="../slideLayouts/slideLayout7.xml"/><Relationship Id="rId2" Type="http://schemas.openxmlformats.org/officeDocument/2006/relationships/image" Target="../media/image35.wmf"/><Relationship Id="rId1" Type="http://schemas.openxmlformats.org/officeDocument/2006/relationships/oleObject" Target="../embeddings/oleObject34.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7.xml"/><Relationship Id="rId2" Type="http://schemas.openxmlformats.org/officeDocument/2006/relationships/image" Target="../media/image36.emf"/><Relationship Id="rId1" Type="http://schemas.openxmlformats.org/officeDocument/2006/relationships/oleObject" Target="../embeddings/oleObject35.bin"/></Relationships>
</file>

<file path=ppt/slides/_rels/slide12.xml.rels><?xml version="1.0" encoding="UTF-8" standalone="yes"?>
<Relationships xmlns="http://schemas.openxmlformats.org/package/2006/relationships"><Relationship Id="rId5" Type="http://schemas.openxmlformats.org/officeDocument/2006/relationships/vmlDrawing" Target="../drawings/vmlDrawing9.vml"/><Relationship Id="rId4" Type="http://schemas.openxmlformats.org/officeDocument/2006/relationships/slideLayout" Target="../slideLayouts/slideLayout7.xml"/><Relationship Id="rId3" Type="http://schemas.openxmlformats.org/officeDocument/2006/relationships/image" Target="../media/image38.png"/><Relationship Id="rId2" Type="http://schemas.openxmlformats.org/officeDocument/2006/relationships/image" Target="../media/image37.wmf"/><Relationship Id="rId1" Type="http://schemas.openxmlformats.org/officeDocument/2006/relationships/oleObject" Target="../embeddings/oleObject36.bin"/></Relationships>
</file>

<file path=ppt/slides/_rels/slide13.xml.rels><?xml version="1.0" encoding="UTF-8" standalone="yes"?>
<Relationships xmlns="http://schemas.openxmlformats.org/package/2006/relationships"><Relationship Id="rId9" Type="http://schemas.openxmlformats.org/officeDocument/2006/relationships/oleObject" Target="../embeddings/oleObject41.bin"/><Relationship Id="rId8" Type="http://schemas.openxmlformats.org/officeDocument/2006/relationships/image" Target="../media/image42.emf"/><Relationship Id="rId7" Type="http://schemas.openxmlformats.org/officeDocument/2006/relationships/oleObject" Target="../embeddings/oleObject40.bin"/><Relationship Id="rId6" Type="http://schemas.openxmlformats.org/officeDocument/2006/relationships/image" Target="../media/image41.wmf"/><Relationship Id="rId5" Type="http://schemas.openxmlformats.org/officeDocument/2006/relationships/oleObject" Target="../embeddings/oleObject39.bin"/><Relationship Id="rId4" Type="http://schemas.openxmlformats.org/officeDocument/2006/relationships/image" Target="../media/image40.wmf"/><Relationship Id="rId3" Type="http://schemas.openxmlformats.org/officeDocument/2006/relationships/oleObject" Target="../embeddings/oleObject38.bin"/><Relationship Id="rId2" Type="http://schemas.openxmlformats.org/officeDocument/2006/relationships/image" Target="../media/image39.emf"/><Relationship Id="rId13" Type="http://schemas.openxmlformats.org/officeDocument/2006/relationships/vmlDrawing" Target="../drawings/vmlDrawing10.vml"/><Relationship Id="rId12" Type="http://schemas.openxmlformats.org/officeDocument/2006/relationships/slideLayout" Target="../slideLayouts/slideLayout7.xml"/><Relationship Id="rId11" Type="http://schemas.openxmlformats.org/officeDocument/2006/relationships/oleObject" Target="../embeddings/oleObject42.bin"/><Relationship Id="rId10" Type="http://schemas.openxmlformats.org/officeDocument/2006/relationships/image" Target="../media/image43.emf"/><Relationship Id="rId1" Type="http://schemas.openxmlformats.org/officeDocument/2006/relationships/oleObject" Target="../embeddings/oleObject37.bin"/></Relationships>
</file>

<file path=ppt/slides/_rels/slide14.xml.rels><?xml version="1.0" encoding="UTF-8" standalone="yes"?>
<Relationships xmlns="http://schemas.openxmlformats.org/package/2006/relationships"><Relationship Id="rId9" Type="http://schemas.openxmlformats.org/officeDocument/2006/relationships/oleObject" Target="../embeddings/oleObject47.bin"/><Relationship Id="rId8" Type="http://schemas.openxmlformats.org/officeDocument/2006/relationships/image" Target="../media/image47.emf"/><Relationship Id="rId7" Type="http://schemas.openxmlformats.org/officeDocument/2006/relationships/oleObject" Target="../embeddings/oleObject46.bin"/><Relationship Id="rId6" Type="http://schemas.openxmlformats.org/officeDocument/2006/relationships/image" Target="../media/image46.emf"/><Relationship Id="rId5" Type="http://schemas.openxmlformats.org/officeDocument/2006/relationships/oleObject" Target="../embeddings/oleObject45.bin"/><Relationship Id="rId4" Type="http://schemas.openxmlformats.org/officeDocument/2006/relationships/image" Target="../media/image45.emf"/><Relationship Id="rId3" Type="http://schemas.openxmlformats.org/officeDocument/2006/relationships/oleObject" Target="../embeddings/oleObject44.bin"/><Relationship Id="rId2" Type="http://schemas.openxmlformats.org/officeDocument/2006/relationships/image" Target="../media/image44.emf"/><Relationship Id="rId18" Type="http://schemas.openxmlformats.org/officeDocument/2006/relationships/vmlDrawing" Target="../drawings/vmlDrawing11.vml"/><Relationship Id="rId17" Type="http://schemas.openxmlformats.org/officeDocument/2006/relationships/slideLayout" Target="../slideLayouts/slideLayout7.xml"/><Relationship Id="rId16" Type="http://schemas.openxmlformats.org/officeDocument/2006/relationships/image" Target="../media/image51.wmf"/><Relationship Id="rId15" Type="http://schemas.openxmlformats.org/officeDocument/2006/relationships/oleObject" Target="../embeddings/oleObject50.bin"/><Relationship Id="rId14" Type="http://schemas.openxmlformats.org/officeDocument/2006/relationships/image" Target="../media/image50.wmf"/><Relationship Id="rId13" Type="http://schemas.openxmlformats.org/officeDocument/2006/relationships/oleObject" Target="../embeddings/oleObject49.bin"/><Relationship Id="rId12" Type="http://schemas.openxmlformats.org/officeDocument/2006/relationships/image" Target="../media/image49.wmf"/><Relationship Id="rId11" Type="http://schemas.openxmlformats.org/officeDocument/2006/relationships/oleObject" Target="../embeddings/oleObject48.bin"/><Relationship Id="rId10" Type="http://schemas.openxmlformats.org/officeDocument/2006/relationships/image" Target="../media/image48.wmf"/><Relationship Id="rId1" Type="http://schemas.openxmlformats.org/officeDocument/2006/relationships/oleObject" Target="../embeddings/oleObject43.bin"/></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55.wmf"/><Relationship Id="rId7" Type="http://schemas.openxmlformats.org/officeDocument/2006/relationships/oleObject" Target="../embeddings/oleObject54.bin"/><Relationship Id="rId6" Type="http://schemas.openxmlformats.org/officeDocument/2006/relationships/image" Target="../media/image54.emf"/><Relationship Id="rId5" Type="http://schemas.openxmlformats.org/officeDocument/2006/relationships/oleObject" Target="../embeddings/oleObject53.bin"/><Relationship Id="rId4" Type="http://schemas.openxmlformats.org/officeDocument/2006/relationships/image" Target="../media/image53.emf"/><Relationship Id="rId3" Type="http://schemas.openxmlformats.org/officeDocument/2006/relationships/oleObject" Target="../embeddings/oleObject52.bin"/><Relationship Id="rId2" Type="http://schemas.openxmlformats.org/officeDocument/2006/relationships/image" Target="../media/image52.wmf"/><Relationship Id="rId10" Type="http://schemas.openxmlformats.org/officeDocument/2006/relationships/vmlDrawing" Target="../drawings/vmlDrawing12.vml"/><Relationship Id="rId1" Type="http://schemas.openxmlformats.org/officeDocument/2006/relationships/oleObject" Target="../embeddings/oleObject51.bin"/></Relationships>
</file>

<file path=ppt/slides/_rels/slide16.xml.rels><?xml version="1.0" encoding="UTF-8" standalone="yes"?>
<Relationships xmlns="http://schemas.openxmlformats.org/package/2006/relationships"><Relationship Id="rId8" Type="http://schemas.openxmlformats.org/officeDocument/2006/relationships/vmlDrawing" Target="../drawings/vmlDrawing13.vml"/><Relationship Id="rId7" Type="http://schemas.openxmlformats.org/officeDocument/2006/relationships/slideLayout" Target="../slideLayouts/slideLayout7.xml"/><Relationship Id="rId6" Type="http://schemas.openxmlformats.org/officeDocument/2006/relationships/image" Target="../media/image58.wmf"/><Relationship Id="rId5" Type="http://schemas.openxmlformats.org/officeDocument/2006/relationships/oleObject" Target="../embeddings/oleObject57.bin"/><Relationship Id="rId4" Type="http://schemas.openxmlformats.org/officeDocument/2006/relationships/image" Target="../media/image57.wmf"/><Relationship Id="rId3" Type="http://schemas.openxmlformats.org/officeDocument/2006/relationships/oleObject" Target="../embeddings/oleObject56.bin"/><Relationship Id="rId2" Type="http://schemas.openxmlformats.org/officeDocument/2006/relationships/image" Target="../media/image56.emf"/><Relationship Id="rId1" Type="http://schemas.openxmlformats.org/officeDocument/2006/relationships/oleObject" Target="../embeddings/oleObject55.bin"/></Relationships>
</file>

<file path=ppt/slides/_rels/slide17.xml.rels><?xml version="1.0" encoding="UTF-8" standalone="yes"?>
<Relationships xmlns="http://schemas.openxmlformats.org/package/2006/relationships"><Relationship Id="rId9" Type="http://schemas.openxmlformats.org/officeDocument/2006/relationships/oleObject" Target="../embeddings/oleObject62.bin"/><Relationship Id="rId8" Type="http://schemas.openxmlformats.org/officeDocument/2006/relationships/image" Target="../media/image61.wmf"/><Relationship Id="rId7" Type="http://schemas.openxmlformats.org/officeDocument/2006/relationships/oleObject" Target="../embeddings/oleObject61.bin"/><Relationship Id="rId6" Type="http://schemas.openxmlformats.org/officeDocument/2006/relationships/image" Target="../media/image60.wmf"/><Relationship Id="rId5" Type="http://schemas.openxmlformats.org/officeDocument/2006/relationships/oleObject" Target="../embeddings/oleObject60.bin"/><Relationship Id="rId4" Type="http://schemas.openxmlformats.org/officeDocument/2006/relationships/image" Target="../media/image59.wmf"/><Relationship Id="rId3" Type="http://schemas.openxmlformats.org/officeDocument/2006/relationships/oleObject" Target="../embeddings/oleObject59.bin"/><Relationship Id="rId2" Type="http://schemas.openxmlformats.org/officeDocument/2006/relationships/image" Target="../media/image56.emf"/><Relationship Id="rId16" Type="http://schemas.openxmlformats.org/officeDocument/2006/relationships/vmlDrawing" Target="../drawings/vmlDrawing14.vml"/><Relationship Id="rId15" Type="http://schemas.openxmlformats.org/officeDocument/2006/relationships/slideLayout" Target="../slideLayouts/slideLayout7.xml"/><Relationship Id="rId14" Type="http://schemas.openxmlformats.org/officeDocument/2006/relationships/image" Target="../media/image64.wmf"/><Relationship Id="rId13" Type="http://schemas.openxmlformats.org/officeDocument/2006/relationships/oleObject" Target="../embeddings/oleObject64.bin"/><Relationship Id="rId12" Type="http://schemas.openxmlformats.org/officeDocument/2006/relationships/image" Target="../media/image63.wmf"/><Relationship Id="rId11" Type="http://schemas.openxmlformats.org/officeDocument/2006/relationships/oleObject" Target="../embeddings/oleObject63.bin"/><Relationship Id="rId10" Type="http://schemas.openxmlformats.org/officeDocument/2006/relationships/image" Target="../media/image62.wmf"/><Relationship Id="rId1" Type="http://schemas.openxmlformats.org/officeDocument/2006/relationships/oleObject" Target="../embeddings/oleObject58.bin"/></Relationships>
</file>

<file path=ppt/slides/_rels/slide18.xml.rels><?xml version="1.0" encoding="UTF-8" standalone="yes"?>
<Relationships xmlns="http://schemas.openxmlformats.org/package/2006/relationships"><Relationship Id="rId9" Type="http://schemas.openxmlformats.org/officeDocument/2006/relationships/oleObject" Target="../embeddings/oleObject69.bin"/><Relationship Id="rId8" Type="http://schemas.openxmlformats.org/officeDocument/2006/relationships/image" Target="../media/image68.wmf"/><Relationship Id="rId7" Type="http://schemas.openxmlformats.org/officeDocument/2006/relationships/oleObject" Target="../embeddings/oleObject68.bin"/><Relationship Id="rId6" Type="http://schemas.openxmlformats.org/officeDocument/2006/relationships/image" Target="../media/image67.wmf"/><Relationship Id="rId5" Type="http://schemas.openxmlformats.org/officeDocument/2006/relationships/oleObject" Target="../embeddings/oleObject67.bin"/><Relationship Id="rId4" Type="http://schemas.openxmlformats.org/officeDocument/2006/relationships/image" Target="../media/image66.wmf"/><Relationship Id="rId3" Type="http://schemas.openxmlformats.org/officeDocument/2006/relationships/oleObject" Target="../embeddings/oleObject66.bin"/><Relationship Id="rId2" Type="http://schemas.openxmlformats.org/officeDocument/2006/relationships/image" Target="../media/image65.wmf"/><Relationship Id="rId16" Type="http://schemas.openxmlformats.org/officeDocument/2006/relationships/vmlDrawing" Target="../drawings/vmlDrawing15.vml"/><Relationship Id="rId15" Type="http://schemas.openxmlformats.org/officeDocument/2006/relationships/slideLayout" Target="../slideLayouts/slideLayout7.xml"/><Relationship Id="rId14" Type="http://schemas.openxmlformats.org/officeDocument/2006/relationships/image" Target="../media/image71.wmf"/><Relationship Id="rId13" Type="http://schemas.openxmlformats.org/officeDocument/2006/relationships/oleObject" Target="../embeddings/oleObject71.bin"/><Relationship Id="rId12" Type="http://schemas.openxmlformats.org/officeDocument/2006/relationships/image" Target="../media/image70.wmf"/><Relationship Id="rId11" Type="http://schemas.openxmlformats.org/officeDocument/2006/relationships/oleObject" Target="../embeddings/oleObject70.bin"/><Relationship Id="rId10" Type="http://schemas.openxmlformats.org/officeDocument/2006/relationships/image" Target="../media/image69.wmf"/><Relationship Id="rId1" Type="http://schemas.openxmlformats.org/officeDocument/2006/relationships/oleObject" Target="../embeddings/oleObject65.bin"/></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2.png"/></Relationships>
</file>

<file path=ppt/slides/_rels/slide2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76.emf"/><Relationship Id="rId7" Type="http://schemas.openxmlformats.org/officeDocument/2006/relationships/oleObject" Target="../embeddings/oleObject75.bin"/><Relationship Id="rId6" Type="http://schemas.openxmlformats.org/officeDocument/2006/relationships/image" Target="../media/image75.emf"/><Relationship Id="rId5" Type="http://schemas.openxmlformats.org/officeDocument/2006/relationships/oleObject" Target="../embeddings/oleObject74.bin"/><Relationship Id="rId4" Type="http://schemas.openxmlformats.org/officeDocument/2006/relationships/image" Target="../media/image74.emf"/><Relationship Id="rId3" Type="http://schemas.openxmlformats.org/officeDocument/2006/relationships/oleObject" Target="../embeddings/oleObject73.bin"/><Relationship Id="rId2" Type="http://schemas.openxmlformats.org/officeDocument/2006/relationships/image" Target="../media/image73.emf"/><Relationship Id="rId10" Type="http://schemas.openxmlformats.org/officeDocument/2006/relationships/vmlDrawing" Target="../drawings/vmlDrawing16.vml"/><Relationship Id="rId1" Type="http://schemas.openxmlformats.org/officeDocument/2006/relationships/oleObject" Target="../embeddings/oleObject72.bin"/></Relationships>
</file>

<file path=ppt/slides/_rels/slide22.xml.rels><?xml version="1.0" encoding="UTF-8" standalone="yes"?>
<Relationships xmlns="http://schemas.openxmlformats.org/package/2006/relationships"><Relationship Id="rId9" Type="http://schemas.openxmlformats.org/officeDocument/2006/relationships/oleObject" Target="../embeddings/oleObject80.bin"/><Relationship Id="rId8" Type="http://schemas.openxmlformats.org/officeDocument/2006/relationships/image" Target="../media/image78.emf"/><Relationship Id="rId7" Type="http://schemas.openxmlformats.org/officeDocument/2006/relationships/oleObject" Target="../embeddings/oleObject79.bin"/><Relationship Id="rId6" Type="http://schemas.openxmlformats.org/officeDocument/2006/relationships/image" Target="../media/image77.emf"/><Relationship Id="rId5" Type="http://schemas.openxmlformats.org/officeDocument/2006/relationships/oleObject" Target="../embeddings/oleObject78.bin"/><Relationship Id="rId4" Type="http://schemas.openxmlformats.org/officeDocument/2006/relationships/image" Target="../media/image74.emf"/><Relationship Id="rId32" Type="http://schemas.openxmlformats.org/officeDocument/2006/relationships/vmlDrawing" Target="../drawings/vmlDrawing17.vml"/><Relationship Id="rId31" Type="http://schemas.openxmlformats.org/officeDocument/2006/relationships/slideLayout" Target="../slideLayouts/slideLayout7.xml"/><Relationship Id="rId30" Type="http://schemas.openxmlformats.org/officeDocument/2006/relationships/image" Target="../media/image88.wmf"/><Relationship Id="rId3" Type="http://schemas.openxmlformats.org/officeDocument/2006/relationships/oleObject" Target="../embeddings/oleObject77.bin"/><Relationship Id="rId29" Type="http://schemas.openxmlformats.org/officeDocument/2006/relationships/oleObject" Target="../embeddings/oleObject91.bin"/><Relationship Id="rId28" Type="http://schemas.openxmlformats.org/officeDocument/2006/relationships/oleObject" Target="../embeddings/oleObject90.bin"/><Relationship Id="rId27" Type="http://schemas.openxmlformats.org/officeDocument/2006/relationships/image" Target="../media/image87.emf"/><Relationship Id="rId26" Type="http://schemas.openxmlformats.org/officeDocument/2006/relationships/oleObject" Target="../embeddings/oleObject89.bin"/><Relationship Id="rId25" Type="http://schemas.openxmlformats.org/officeDocument/2006/relationships/image" Target="../media/image86.emf"/><Relationship Id="rId24" Type="http://schemas.openxmlformats.org/officeDocument/2006/relationships/oleObject" Target="../embeddings/oleObject88.bin"/><Relationship Id="rId23" Type="http://schemas.openxmlformats.org/officeDocument/2006/relationships/oleObject" Target="../embeddings/oleObject87.bin"/><Relationship Id="rId22" Type="http://schemas.openxmlformats.org/officeDocument/2006/relationships/image" Target="../media/image85.emf"/><Relationship Id="rId21" Type="http://schemas.openxmlformats.org/officeDocument/2006/relationships/oleObject" Target="../embeddings/oleObject86.bin"/><Relationship Id="rId20" Type="http://schemas.openxmlformats.org/officeDocument/2006/relationships/image" Target="../media/image84.wmf"/><Relationship Id="rId2" Type="http://schemas.openxmlformats.org/officeDocument/2006/relationships/image" Target="../media/image73.emf"/><Relationship Id="rId19" Type="http://schemas.openxmlformats.org/officeDocument/2006/relationships/oleObject" Target="../embeddings/oleObject85.bin"/><Relationship Id="rId18" Type="http://schemas.openxmlformats.org/officeDocument/2006/relationships/image" Target="../media/image83.wmf"/><Relationship Id="rId17" Type="http://schemas.openxmlformats.org/officeDocument/2006/relationships/oleObject" Target="../embeddings/oleObject84.bin"/><Relationship Id="rId16" Type="http://schemas.openxmlformats.org/officeDocument/2006/relationships/image" Target="../media/image82.wmf"/><Relationship Id="rId15" Type="http://schemas.openxmlformats.org/officeDocument/2006/relationships/oleObject" Target="../embeddings/oleObject83.bin"/><Relationship Id="rId14" Type="http://schemas.openxmlformats.org/officeDocument/2006/relationships/image" Target="../media/image81.wmf"/><Relationship Id="rId13" Type="http://schemas.openxmlformats.org/officeDocument/2006/relationships/oleObject" Target="../embeddings/oleObject82.bin"/><Relationship Id="rId12" Type="http://schemas.openxmlformats.org/officeDocument/2006/relationships/image" Target="../media/image80.wmf"/><Relationship Id="rId11" Type="http://schemas.openxmlformats.org/officeDocument/2006/relationships/oleObject" Target="../embeddings/oleObject81.bin"/><Relationship Id="rId10" Type="http://schemas.openxmlformats.org/officeDocument/2006/relationships/image" Target="../media/image79.emf"/><Relationship Id="rId1" Type="http://schemas.openxmlformats.org/officeDocument/2006/relationships/oleObject" Target="../embeddings/oleObject76.bin"/></Relationships>
</file>

<file path=ppt/slides/_rels/slide23.xml.rels><?xml version="1.0" encoding="UTF-8" standalone="yes"?>
<Relationships xmlns="http://schemas.openxmlformats.org/package/2006/relationships"><Relationship Id="rId9" Type="http://schemas.openxmlformats.org/officeDocument/2006/relationships/oleObject" Target="../embeddings/oleObject96.bin"/><Relationship Id="rId8" Type="http://schemas.openxmlformats.org/officeDocument/2006/relationships/image" Target="../media/image75.emf"/><Relationship Id="rId7" Type="http://schemas.openxmlformats.org/officeDocument/2006/relationships/oleObject" Target="../embeddings/oleObject95.bin"/><Relationship Id="rId6" Type="http://schemas.openxmlformats.org/officeDocument/2006/relationships/image" Target="../media/image91.wmf"/><Relationship Id="rId5" Type="http://schemas.openxmlformats.org/officeDocument/2006/relationships/oleObject" Target="../embeddings/oleObject94.bin"/><Relationship Id="rId4" Type="http://schemas.openxmlformats.org/officeDocument/2006/relationships/image" Target="../media/image90.emf"/><Relationship Id="rId3" Type="http://schemas.openxmlformats.org/officeDocument/2006/relationships/oleObject" Target="../embeddings/oleObject93.bin"/><Relationship Id="rId22" Type="http://schemas.openxmlformats.org/officeDocument/2006/relationships/vmlDrawing" Target="../drawings/vmlDrawing18.vml"/><Relationship Id="rId21" Type="http://schemas.openxmlformats.org/officeDocument/2006/relationships/slideLayout" Target="../slideLayouts/slideLayout7.xml"/><Relationship Id="rId20" Type="http://schemas.openxmlformats.org/officeDocument/2006/relationships/image" Target="../media/image93.wmf"/><Relationship Id="rId2" Type="http://schemas.openxmlformats.org/officeDocument/2006/relationships/image" Target="../media/image89.wmf"/><Relationship Id="rId19" Type="http://schemas.openxmlformats.org/officeDocument/2006/relationships/oleObject" Target="../embeddings/oleObject101.bin"/><Relationship Id="rId18" Type="http://schemas.openxmlformats.org/officeDocument/2006/relationships/image" Target="../media/image92.wmf"/><Relationship Id="rId17" Type="http://schemas.openxmlformats.org/officeDocument/2006/relationships/oleObject" Target="../embeddings/oleObject100.bin"/><Relationship Id="rId16" Type="http://schemas.openxmlformats.org/officeDocument/2006/relationships/image" Target="../media/image79.emf"/><Relationship Id="rId15" Type="http://schemas.openxmlformats.org/officeDocument/2006/relationships/oleObject" Target="../embeddings/oleObject99.bin"/><Relationship Id="rId14" Type="http://schemas.openxmlformats.org/officeDocument/2006/relationships/image" Target="../media/image78.emf"/><Relationship Id="rId13" Type="http://schemas.openxmlformats.org/officeDocument/2006/relationships/oleObject" Target="../embeddings/oleObject98.bin"/><Relationship Id="rId12" Type="http://schemas.openxmlformats.org/officeDocument/2006/relationships/image" Target="../media/image77.emf"/><Relationship Id="rId11" Type="http://schemas.openxmlformats.org/officeDocument/2006/relationships/oleObject" Target="../embeddings/oleObject97.bin"/><Relationship Id="rId10" Type="http://schemas.openxmlformats.org/officeDocument/2006/relationships/image" Target="../media/image76.emf"/><Relationship Id="rId1" Type="http://schemas.openxmlformats.org/officeDocument/2006/relationships/oleObject" Target="../embeddings/oleObject92.bin"/></Relationships>
</file>

<file path=ppt/slides/_rels/slide24.xml.rels><?xml version="1.0" encoding="UTF-8" standalone="yes"?>
<Relationships xmlns="http://schemas.openxmlformats.org/package/2006/relationships"><Relationship Id="rId9" Type="http://schemas.openxmlformats.org/officeDocument/2006/relationships/oleObject" Target="../embeddings/oleObject106.bin"/><Relationship Id="rId8" Type="http://schemas.openxmlformats.org/officeDocument/2006/relationships/image" Target="../media/image87.emf"/><Relationship Id="rId7" Type="http://schemas.openxmlformats.org/officeDocument/2006/relationships/oleObject" Target="../embeddings/oleObject105.bin"/><Relationship Id="rId6" Type="http://schemas.openxmlformats.org/officeDocument/2006/relationships/image" Target="../media/image86.emf"/><Relationship Id="rId5" Type="http://schemas.openxmlformats.org/officeDocument/2006/relationships/oleObject" Target="../embeddings/oleObject104.bin"/><Relationship Id="rId4" Type="http://schemas.openxmlformats.org/officeDocument/2006/relationships/image" Target="../media/image74.emf"/><Relationship Id="rId3" Type="http://schemas.openxmlformats.org/officeDocument/2006/relationships/oleObject" Target="../embeddings/oleObject103.bin"/><Relationship Id="rId24" Type="http://schemas.openxmlformats.org/officeDocument/2006/relationships/vmlDrawing" Target="../drawings/vmlDrawing19.vml"/><Relationship Id="rId23" Type="http://schemas.openxmlformats.org/officeDocument/2006/relationships/slideLayout" Target="../slideLayouts/slideLayout7.xml"/><Relationship Id="rId22" Type="http://schemas.openxmlformats.org/officeDocument/2006/relationships/image" Target="../media/image97.wmf"/><Relationship Id="rId21" Type="http://schemas.openxmlformats.org/officeDocument/2006/relationships/oleObject" Target="../embeddings/oleObject112.bin"/><Relationship Id="rId20" Type="http://schemas.openxmlformats.org/officeDocument/2006/relationships/image" Target="../media/image91.wmf"/><Relationship Id="rId2" Type="http://schemas.openxmlformats.org/officeDocument/2006/relationships/image" Target="../media/image94.emf"/><Relationship Id="rId19" Type="http://schemas.openxmlformats.org/officeDocument/2006/relationships/oleObject" Target="../embeddings/oleObject111.bin"/><Relationship Id="rId18" Type="http://schemas.openxmlformats.org/officeDocument/2006/relationships/image" Target="../media/image88.wmf"/><Relationship Id="rId17" Type="http://schemas.openxmlformats.org/officeDocument/2006/relationships/oleObject" Target="../embeddings/oleObject110.bin"/><Relationship Id="rId16" Type="http://schemas.openxmlformats.org/officeDocument/2006/relationships/image" Target="../media/image96.wmf"/><Relationship Id="rId15" Type="http://schemas.openxmlformats.org/officeDocument/2006/relationships/oleObject" Target="../embeddings/oleObject109.bin"/><Relationship Id="rId14" Type="http://schemas.openxmlformats.org/officeDocument/2006/relationships/image" Target="../media/image95.wmf"/><Relationship Id="rId13" Type="http://schemas.openxmlformats.org/officeDocument/2006/relationships/oleObject" Target="../embeddings/oleObject108.bin"/><Relationship Id="rId12" Type="http://schemas.openxmlformats.org/officeDocument/2006/relationships/image" Target="../media/image90.emf"/><Relationship Id="rId11" Type="http://schemas.openxmlformats.org/officeDocument/2006/relationships/oleObject" Target="../embeddings/oleObject107.bin"/><Relationship Id="rId10" Type="http://schemas.openxmlformats.org/officeDocument/2006/relationships/image" Target="../media/image79.emf"/><Relationship Id="rId1" Type="http://schemas.openxmlformats.org/officeDocument/2006/relationships/oleObject" Target="../embeddings/oleObject102.bin"/></Relationships>
</file>

<file path=ppt/slides/_rels/slide25.xml.rels><?xml version="1.0" encoding="UTF-8" standalone="yes"?>
<Relationships xmlns="http://schemas.openxmlformats.org/package/2006/relationships"><Relationship Id="rId9" Type="http://schemas.openxmlformats.org/officeDocument/2006/relationships/oleObject" Target="../embeddings/oleObject117.bin"/><Relationship Id="rId8" Type="http://schemas.openxmlformats.org/officeDocument/2006/relationships/image" Target="../media/image101.wmf"/><Relationship Id="rId7" Type="http://schemas.openxmlformats.org/officeDocument/2006/relationships/oleObject" Target="../embeddings/oleObject116.bin"/><Relationship Id="rId6" Type="http://schemas.openxmlformats.org/officeDocument/2006/relationships/image" Target="../media/image100.wmf"/><Relationship Id="rId5" Type="http://schemas.openxmlformats.org/officeDocument/2006/relationships/oleObject" Target="../embeddings/oleObject115.bin"/><Relationship Id="rId4" Type="http://schemas.openxmlformats.org/officeDocument/2006/relationships/image" Target="../media/image99.wmf"/><Relationship Id="rId36" Type="http://schemas.openxmlformats.org/officeDocument/2006/relationships/vmlDrawing" Target="../drawings/vmlDrawing20.vml"/><Relationship Id="rId35" Type="http://schemas.openxmlformats.org/officeDocument/2006/relationships/slideLayout" Target="../slideLayouts/slideLayout7.xml"/><Relationship Id="rId34" Type="http://schemas.openxmlformats.org/officeDocument/2006/relationships/image" Target="../media/image114.wmf"/><Relationship Id="rId33" Type="http://schemas.openxmlformats.org/officeDocument/2006/relationships/oleObject" Target="../embeddings/oleObject129.bin"/><Relationship Id="rId32" Type="http://schemas.openxmlformats.org/officeDocument/2006/relationships/image" Target="../media/image113.emf"/><Relationship Id="rId31" Type="http://schemas.openxmlformats.org/officeDocument/2006/relationships/oleObject" Target="../embeddings/oleObject128.bin"/><Relationship Id="rId30" Type="http://schemas.openxmlformats.org/officeDocument/2006/relationships/image" Target="../media/image112.wmf"/><Relationship Id="rId3" Type="http://schemas.openxmlformats.org/officeDocument/2006/relationships/oleObject" Target="../embeddings/oleObject114.bin"/><Relationship Id="rId29" Type="http://schemas.openxmlformats.org/officeDocument/2006/relationships/oleObject" Target="../embeddings/oleObject127.bin"/><Relationship Id="rId28" Type="http://schemas.openxmlformats.org/officeDocument/2006/relationships/image" Target="../media/image111.emf"/><Relationship Id="rId27" Type="http://schemas.openxmlformats.org/officeDocument/2006/relationships/oleObject" Target="../embeddings/oleObject126.bin"/><Relationship Id="rId26" Type="http://schemas.openxmlformats.org/officeDocument/2006/relationships/image" Target="../media/image110.wmf"/><Relationship Id="rId25" Type="http://schemas.openxmlformats.org/officeDocument/2006/relationships/oleObject" Target="../embeddings/oleObject125.bin"/><Relationship Id="rId24" Type="http://schemas.openxmlformats.org/officeDocument/2006/relationships/image" Target="../media/image109.emf"/><Relationship Id="rId23" Type="http://schemas.openxmlformats.org/officeDocument/2006/relationships/oleObject" Target="../embeddings/oleObject124.bin"/><Relationship Id="rId22" Type="http://schemas.openxmlformats.org/officeDocument/2006/relationships/image" Target="../media/image108.emf"/><Relationship Id="rId21" Type="http://schemas.openxmlformats.org/officeDocument/2006/relationships/oleObject" Target="../embeddings/oleObject123.bin"/><Relationship Id="rId20" Type="http://schemas.openxmlformats.org/officeDocument/2006/relationships/image" Target="../media/image107.wmf"/><Relationship Id="rId2" Type="http://schemas.openxmlformats.org/officeDocument/2006/relationships/image" Target="../media/image98.emf"/><Relationship Id="rId19" Type="http://schemas.openxmlformats.org/officeDocument/2006/relationships/oleObject" Target="../embeddings/oleObject122.bin"/><Relationship Id="rId18" Type="http://schemas.openxmlformats.org/officeDocument/2006/relationships/image" Target="../media/image106.wmf"/><Relationship Id="rId17" Type="http://schemas.openxmlformats.org/officeDocument/2006/relationships/oleObject" Target="../embeddings/oleObject121.bin"/><Relationship Id="rId16" Type="http://schemas.openxmlformats.org/officeDocument/2006/relationships/image" Target="../media/image105.wmf"/><Relationship Id="rId15" Type="http://schemas.openxmlformats.org/officeDocument/2006/relationships/oleObject" Target="../embeddings/oleObject120.bin"/><Relationship Id="rId14" Type="http://schemas.openxmlformats.org/officeDocument/2006/relationships/image" Target="../media/image104.wmf"/><Relationship Id="rId13" Type="http://schemas.openxmlformats.org/officeDocument/2006/relationships/oleObject" Target="../embeddings/oleObject119.bin"/><Relationship Id="rId12" Type="http://schemas.openxmlformats.org/officeDocument/2006/relationships/image" Target="../media/image103.wmf"/><Relationship Id="rId11" Type="http://schemas.openxmlformats.org/officeDocument/2006/relationships/oleObject" Target="../embeddings/oleObject118.bin"/><Relationship Id="rId10" Type="http://schemas.openxmlformats.org/officeDocument/2006/relationships/image" Target="../media/image102.wmf"/><Relationship Id="rId1" Type="http://schemas.openxmlformats.org/officeDocument/2006/relationships/oleObject" Target="../embeddings/oleObject113.bin"/></Relationships>
</file>

<file path=ppt/slides/_rels/slide26.xml.rels><?xml version="1.0" encoding="UTF-8" standalone="yes"?>
<Relationships xmlns="http://schemas.openxmlformats.org/package/2006/relationships"><Relationship Id="rId9" Type="http://schemas.openxmlformats.org/officeDocument/2006/relationships/oleObject" Target="../embeddings/oleObject134.bin"/><Relationship Id="rId8" Type="http://schemas.openxmlformats.org/officeDocument/2006/relationships/image" Target="../media/image118.wmf"/><Relationship Id="rId7" Type="http://schemas.openxmlformats.org/officeDocument/2006/relationships/oleObject" Target="../embeddings/oleObject133.bin"/><Relationship Id="rId6" Type="http://schemas.openxmlformats.org/officeDocument/2006/relationships/image" Target="../media/image117.wmf"/><Relationship Id="rId5" Type="http://schemas.openxmlformats.org/officeDocument/2006/relationships/oleObject" Target="../embeddings/oleObject132.bin"/><Relationship Id="rId4" Type="http://schemas.openxmlformats.org/officeDocument/2006/relationships/image" Target="../media/image116.wmf"/><Relationship Id="rId37" Type="http://schemas.openxmlformats.org/officeDocument/2006/relationships/vmlDrawing" Target="../drawings/vmlDrawing21.vml"/><Relationship Id="rId36" Type="http://schemas.openxmlformats.org/officeDocument/2006/relationships/slideLayout" Target="../slideLayouts/slideLayout7.xml"/><Relationship Id="rId35" Type="http://schemas.openxmlformats.org/officeDocument/2006/relationships/image" Target="../media/image102.wmf"/><Relationship Id="rId34" Type="http://schemas.openxmlformats.org/officeDocument/2006/relationships/oleObject" Target="../embeddings/oleObject152.bin"/><Relationship Id="rId33" Type="http://schemas.openxmlformats.org/officeDocument/2006/relationships/image" Target="../media/image100.wmf"/><Relationship Id="rId32" Type="http://schemas.openxmlformats.org/officeDocument/2006/relationships/oleObject" Target="../embeddings/oleObject151.bin"/><Relationship Id="rId31" Type="http://schemas.openxmlformats.org/officeDocument/2006/relationships/image" Target="../media/image124.wmf"/><Relationship Id="rId30" Type="http://schemas.openxmlformats.org/officeDocument/2006/relationships/oleObject" Target="../embeddings/oleObject150.bin"/><Relationship Id="rId3" Type="http://schemas.openxmlformats.org/officeDocument/2006/relationships/oleObject" Target="../embeddings/oleObject131.bin"/><Relationship Id="rId29" Type="http://schemas.openxmlformats.org/officeDocument/2006/relationships/oleObject" Target="../embeddings/oleObject149.bin"/><Relationship Id="rId28" Type="http://schemas.openxmlformats.org/officeDocument/2006/relationships/oleObject" Target="../embeddings/oleObject148.bin"/><Relationship Id="rId27" Type="http://schemas.openxmlformats.org/officeDocument/2006/relationships/oleObject" Target="../embeddings/oleObject147.bin"/><Relationship Id="rId26" Type="http://schemas.openxmlformats.org/officeDocument/2006/relationships/oleObject" Target="../embeddings/oleObject146.bin"/><Relationship Id="rId25" Type="http://schemas.openxmlformats.org/officeDocument/2006/relationships/oleObject" Target="../embeddings/oleObject145.bin"/><Relationship Id="rId24" Type="http://schemas.openxmlformats.org/officeDocument/2006/relationships/oleObject" Target="../embeddings/oleObject144.bin"/><Relationship Id="rId23" Type="http://schemas.openxmlformats.org/officeDocument/2006/relationships/oleObject" Target="../embeddings/oleObject143.bin"/><Relationship Id="rId22" Type="http://schemas.openxmlformats.org/officeDocument/2006/relationships/oleObject" Target="../embeddings/oleObject142.bin"/><Relationship Id="rId21" Type="http://schemas.openxmlformats.org/officeDocument/2006/relationships/oleObject" Target="../embeddings/oleObject141.bin"/><Relationship Id="rId20" Type="http://schemas.openxmlformats.org/officeDocument/2006/relationships/oleObject" Target="../embeddings/oleObject140.bin"/><Relationship Id="rId2" Type="http://schemas.openxmlformats.org/officeDocument/2006/relationships/image" Target="../media/image115.wmf"/><Relationship Id="rId19" Type="http://schemas.openxmlformats.org/officeDocument/2006/relationships/image" Target="../media/image123.wmf"/><Relationship Id="rId18" Type="http://schemas.openxmlformats.org/officeDocument/2006/relationships/oleObject" Target="../embeddings/oleObject139.bin"/><Relationship Id="rId17" Type="http://schemas.openxmlformats.org/officeDocument/2006/relationships/image" Target="../media/image122.wmf"/><Relationship Id="rId16" Type="http://schemas.openxmlformats.org/officeDocument/2006/relationships/oleObject" Target="../embeddings/oleObject138.bin"/><Relationship Id="rId15" Type="http://schemas.openxmlformats.org/officeDocument/2006/relationships/image" Target="../media/image121.wmf"/><Relationship Id="rId14" Type="http://schemas.openxmlformats.org/officeDocument/2006/relationships/oleObject" Target="../embeddings/oleObject137.bin"/><Relationship Id="rId13" Type="http://schemas.openxmlformats.org/officeDocument/2006/relationships/oleObject" Target="../embeddings/oleObject136.bin"/><Relationship Id="rId12" Type="http://schemas.openxmlformats.org/officeDocument/2006/relationships/image" Target="../media/image120.wmf"/><Relationship Id="rId11" Type="http://schemas.openxmlformats.org/officeDocument/2006/relationships/oleObject" Target="../embeddings/oleObject135.bin"/><Relationship Id="rId10" Type="http://schemas.openxmlformats.org/officeDocument/2006/relationships/image" Target="../media/image119.wmf"/><Relationship Id="rId1" Type="http://schemas.openxmlformats.org/officeDocument/2006/relationships/oleObject" Target="../embeddings/oleObject130.bin"/></Relationships>
</file>

<file path=ppt/slides/_rels/slide27.xml.rels><?xml version="1.0" encoding="UTF-8" standalone="yes"?>
<Relationships xmlns="http://schemas.openxmlformats.org/package/2006/relationships"><Relationship Id="rId6" Type="http://schemas.openxmlformats.org/officeDocument/2006/relationships/vmlDrawing" Target="../drawings/vmlDrawing22.vml"/><Relationship Id="rId5" Type="http://schemas.openxmlformats.org/officeDocument/2006/relationships/slideLayout" Target="../slideLayouts/slideLayout7.xml"/><Relationship Id="rId4" Type="http://schemas.openxmlformats.org/officeDocument/2006/relationships/image" Target="../media/image126.emf"/><Relationship Id="rId3" Type="http://schemas.openxmlformats.org/officeDocument/2006/relationships/oleObject" Target="../embeddings/oleObject154.bin"/><Relationship Id="rId2" Type="http://schemas.openxmlformats.org/officeDocument/2006/relationships/image" Target="../media/image125.emf"/><Relationship Id="rId1" Type="http://schemas.openxmlformats.org/officeDocument/2006/relationships/oleObject" Target="../embeddings/oleObject153.bin"/></Relationships>
</file>

<file path=ppt/slides/_rels/slide28.xml.rels><?xml version="1.0" encoding="UTF-8" standalone="yes"?>
<Relationships xmlns="http://schemas.openxmlformats.org/package/2006/relationships"><Relationship Id="rId9" Type="http://schemas.openxmlformats.org/officeDocument/2006/relationships/oleObject" Target="../embeddings/oleObject159.bin"/><Relationship Id="rId8" Type="http://schemas.openxmlformats.org/officeDocument/2006/relationships/image" Target="../media/image129.emf"/><Relationship Id="rId7" Type="http://schemas.openxmlformats.org/officeDocument/2006/relationships/oleObject" Target="../embeddings/oleObject158.bin"/><Relationship Id="rId6" Type="http://schemas.openxmlformats.org/officeDocument/2006/relationships/image" Target="../media/image128.emf"/><Relationship Id="rId5" Type="http://schemas.openxmlformats.org/officeDocument/2006/relationships/oleObject" Target="../embeddings/oleObject157.bin"/><Relationship Id="rId4" Type="http://schemas.openxmlformats.org/officeDocument/2006/relationships/image" Target="../media/image127.emf"/><Relationship Id="rId3" Type="http://schemas.openxmlformats.org/officeDocument/2006/relationships/oleObject" Target="../embeddings/oleObject156.bin"/><Relationship Id="rId26" Type="http://schemas.openxmlformats.org/officeDocument/2006/relationships/vmlDrawing" Target="../drawings/vmlDrawing23.vml"/><Relationship Id="rId25" Type="http://schemas.openxmlformats.org/officeDocument/2006/relationships/slideLayout" Target="../slideLayouts/slideLayout7.xml"/><Relationship Id="rId24" Type="http://schemas.openxmlformats.org/officeDocument/2006/relationships/image" Target="../media/image135.wmf"/><Relationship Id="rId23" Type="http://schemas.openxmlformats.org/officeDocument/2006/relationships/oleObject" Target="../embeddings/oleObject168.bin"/><Relationship Id="rId22" Type="http://schemas.openxmlformats.org/officeDocument/2006/relationships/image" Target="../media/image134.wmf"/><Relationship Id="rId21" Type="http://schemas.openxmlformats.org/officeDocument/2006/relationships/oleObject" Target="../embeddings/oleObject167.bin"/><Relationship Id="rId20" Type="http://schemas.openxmlformats.org/officeDocument/2006/relationships/oleObject" Target="../embeddings/oleObject166.bin"/><Relationship Id="rId2" Type="http://schemas.openxmlformats.org/officeDocument/2006/relationships/image" Target="../media/image125.emf"/><Relationship Id="rId19" Type="http://schemas.openxmlformats.org/officeDocument/2006/relationships/oleObject" Target="../embeddings/oleObject165.bin"/><Relationship Id="rId18" Type="http://schemas.openxmlformats.org/officeDocument/2006/relationships/oleObject" Target="../embeddings/oleObject164.bin"/><Relationship Id="rId17" Type="http://schemas.openxmlformats.org/officeDocument/2006/relationships/oleObject" Target="../embeddings/oleObject163.bin"/><Relationship Id="rId16" Type="http://schemas.openxmlformats.org/officeDocument/2006/relationships/image" Target="../media/image133.emf"/><Relationship Id="rId15" Type="http://schemas.openxmlformats.org/officeDocument/2006/relationships/oleObject" Target="../embeddings/oleObject162.bin"/><Relationship Id="rId14" Type="http://schemas.openxmlformats.org/officeDocument/2006/relationships/image" Target="../media/image132.wmf"/><Relationship Id="rId13" Type="http://schemas.openxmlformats.org/officeDocument/2006/relationships/oleObject" Target="../embeddings/oleObject161.bin"/><Relationship Id="rId12" Type="http://schemas.openxmlformats.org/officeDocument/2006/relationships/image" Target="../media/image131.wmf"/><Relationship Id="rId11" Type="http://schemas.openxmlformats.org/officeDocument/2006/relationships/oleObject" Target="../embeddings/oleObject160.bin"/><Relationship Id="rId10" Type="http://schemas.openxmlformats.org/officeDocument/2006/relationships/image" Target="../media/image130.emf"/><Relationship Id="rId1" Type="http://schemas.openxmlformats.org/officeDocument/2006/relationships/oleObject" Target="../embeddings/oleObject155.bin"/></Relationships>
</file>

<file path=ppt/slides/_rels/slide29.xml.rels><?xml version="1.0" encoding="UTF-8" standalone="yes"?>
<Relationships xmlns="http://schemas.openxmlformats.org/package/2006/relationships"><Relationship Id="rId9" Type="http://schemas.openxmlformats.org/officeDocument/2006/relationships/oleObject" Target="../embeddings/oleObject173.bin"/><Relationship Id="rId8" Type="http://schemas.openxmlformats.org/officeDocument/2006/relationships/image" Target="../media/image139.wmf"/><Relationship Id="rId7" Type="http://schemas.openxmlformats.org/officeDocument/2006/relationships/oleObject" Target="../embeddings/oleObject172.bin"/><Relationship Id="rId6" Type="http://schemas.openxmlformats.org/officeDocument/2006/relationships/image" Target="../media/image138.wmf"/><Relationship Id="rId5" Type="http://schemas.openxmlformats.org/officeDocument/2006/relationships/oleObject" Target="../embeddings/oleObject171.bin"/><Relationship Id="rId4" Type="http://schemas.openxmlformats.org/officeDocument/2006/relationships/image" Target="../media/image137.wmf"/><Relationship Id="rId3" Type="http://schemas.openxmlformats.org/officeDocument/2006/relationships/oleObject" Target="../embeddings/oleObject170.bin"/><Relationship Id="rId2" Type="http://schemas.openxmlformats.org/officeDocument/2006/relationships/image" Target="../media/image136.wmf"/><Relationship Id="rId18" Type="http://schemas.openxmlformats.org/officeDocument/2006/relationships/vmlDrawing" Target="../drawings/vmlDrawing24.vml"/><Relationship Id="rId17" Type="http://schemas.openxmlformats.org/officeDocument/2006/relationships/slideLayout" Target="../slideLayouts/slideLayout7.xml"/><Relationship Id="rId16" Type="http://schemas.openxmlformats.org/officeDocument/2006/relationships/image" Target="../media/image143.wmf"/><Relationship Id="rId15" Type="http://schemas.openxmlformats.org/officeDocument/2006/relationships/oleObject" Target="../embeddings/oleObject176.bin"/><Relationship Id="rId14" Type="http://schemas.openxmlformats.org/officeDocument/2006/relationships/image" Target="../media/image142.wmf"/><Relationship Id="rId13" Type="http://schemas.openxmlformats.org/officeDocument/2006/relationships/oleObject" Target="../embeddings/oleObject175.bin"/><Relationship Id="rId12" Type="http://schemas.openxmlformats.org/officeDocument/2006/relationships/image" Target="../media/image141.wmf"/><Relationship Id="rId11" Type="http://schemas.openxmlformats.org/officeDocument/2006/relationships/oleObject" Target="../embeddings/oleObject174.bin"/><Relationship Id="rId10" Type="http://schemas.openxmlformats.org/officeDocument/2006/relationships/image" Target="../media/image140.wmf"/><Relationship Id="rId1" Type="http://schemas.openxmlformats.org/officeDocument/2006/relationships/oleObject" Target="../embeddings/oleObject169.bin"/></Relationships>
</file>

<file path=ppt/slides/_rels/slide30.xml.rels><?xml version="1.0" encoding="UTF-8" standalone="yes"?>
<Relationships xmlns="http://schemas.openxmlformats.org/package/2006/relationships"><Relationship Id="rId9" Type="http://schemas.openxmlformats.org/officeDocument/2006/relationships/oleObject" Target="../embeddings/oleObject181.bin"/><Relationship Id="rId8" Type="http://schemas.openxmlformats.org/officeDocument/2006/relationships/image" Target="../media/image147.wmf"/><Relationship Id="rId7" Type="http://schemas.openxmlformats.org/officeDocument/2006/relationships/oleObject" Target="../embeddings/oleObject180.bin"/><Relationship Id="rId6" Type="http://schemas.openxmlformats.org/officeDocument/2006/relationships/image" Target="../media/image146.wmf"/><Relationship Id="rId5" Type="http://schemas.openxmlformats.org/officeDocument/2006/relationships/oleObject" Target="../embeddings/oleObject179.bin"/><Relationship Id="rId4" Type="http://schemas.openxmlformats.org/officeDocument/2006/relationships/image" Target="../media/image145.wmf"/><Relationship Id="rId3" Type="http://schemas.openxmlformats.org/officeDocument/2006/relationships/oleObject" Target="../embeddings/oleObject178.bin"/><Relationship Id="rId26" Type="http://schemas.openxmlformats.org/officeDocument/2006/relationships/vmlDrawing" Target="../drawings/vmlDrawing25.vml"/><Relationship Id="rId25" Type="http://schemas.openxmlformats.org/officeDocument/2006/relationships/slideLayout" Target="../slideLayouts/slideLayout7.xml"/><Relationship Id="rId24" Type="http://schemas.openxmlformats.org/officeDocument/2006/relationships/image" Target="../media/image130.emf"/><Relationship Id="rId23" Type="http://schemas.openxmlformats.org/officeDocument/2006/relationships/oleObject" Target="../embeddings/oleObject188.bin"/><Relationship Id="rId22" Type="http://schemas.openxmlformats.org/officeDocument/2006/relationships/image" Target="../media/image129.emf"/><Relationship Id="rId21" Type="http://schemas.openxmlformats.org/officeDocument/2006/relationships/oleObject" Target="../embeddings/oleObject187.bin"/><Relationship Id="rId20" Type="http://schemas.openxmlformats.org/officeDocument/2006/relationships/image" Target="../media/image128.emf"/><Relationship Id="rId2" Type="http://schemas.openxmlformats.org/officeDocument/2006/relationships/image" Target="../media/image144.wmf"/><Relationship Id="rId19" Type="http://schemas.openxmlformats.org/officeDocument/2006/relationships/oleObject" Target="../embeddings/oleObject186.bin"/><Relationship Id="rId18" Type="http://schemas.openxmlformats.org/officeDocument/2006/relationships/image" Target="../media/image127.emf"/><Relationship Id="rId17" Type="http://schemas.openxmlformats.org/officeDocument/2006/relationships/oleObject" Target="../embeddings/oleObject185.bin"/><Relationship Id="rId16" Type="http://schemas.openxmlformats.org/officeDocument/2006/relationships/image" Target="../media/image125.emf"/><Relationship Id="rId15" Type="http://schemas.openxmlformats.org/officeDocument/2006/relationships/oleObject" Target="../embeddings/oleObject184.bin"/><Relationship Id="rId14" Type="http://schemas.openxmlformats.org/officeDocument/2006/relationships/image" Target="../media/image150.wmf"/><Relationship Id="rId13" Type="http://schemas.openxmlformats.org/officeDocument/2006/relationships/oleObject" Target="../embeddings/oleObject183.bin"/><Relationship Id="rId12" Type="http://schemas.openxmlformats.org/officeDocument/2006/relationships/image" Target="../media/image149.wmf"/><Relationship Id="rId11" Type="http://schemas.openxmlformats.org/officeDocument/2006/relationships/oleObject" Target="../embeddings/oleObject182.bin"/><Relationship Id="rId10" Type="http://schemas.openxmlformats.org/officeDocument/2006/relationships/image" Target="../media/image148.wmf"/><Relationship Id="rId1" Type="http://schemas.openxmlformats.org/officeDocument/2006/relationships/oleObject" Target="../embeddings/oleObject177.bin"/></Relationships>
</file>

<file path=ppt/slides/_rels/slide31.xml.rels><?xml version="1.0" encoding="UTF-8" standalone="yes"?>
<Relationships xmlns="http://schemas.openxmlformats.org/package/2006/relationships"><Relationship Id="rId9" Type="http://schemas.openxmlformats.org/officeDocument/2006/relationships/oleObject" Target="../embeddings/oleObject193.bin"/><Relationship Id="rId8" Type="http://schemas.openxmlformats.org/officeDocument/2006/relationships/image" Target="../media/image153.wmf"/><Relationship Id="rId7" Type="http://schemas.openxmlformats.org/officeDocument/2006/relationships/oleObject" Target="../embeddings/oleObject192.bin"/><Relationship Id="rId6" Type="http://schemas.openxmlformats.org/officeDocument/2006/relationships/image" Target="../media/image152.wmf"/><Relationship Id="rId5" Type="http://schemas.openxmlformats.org/officeDocument/2006/relationships/oleObject" Target="../embeddings/oleObject191.bin"/><Relationship Id="rId4" Type="http://schemas.openxmlformats.org/officeDocument/2006/relationships/image" Target="../media/image151.wmf"/><Relationship Id="rId30" Type="http://schemas.openxmlformats.org/officeDocument/2006/relationships/vmlDrawing" Target="../drawings/vmlDrawing26.vml"/><Relationship Id="rId3" Type="http://schemas.openxmlformats.org/officeDocument/2006/relationships/oleObject" Target="../embeddings/oleObject190.bin"/><Relationship Id="rId29" Type="http://schemas.openxmlformats.org/officeDocument/2006/relationships/slideLayout" Target="../slideLayouts/slideLayout7.xml"/><Relationship Id="rId28" Type="http://schemas.openxmlformats.org/officeDocument/2006/relationships/image" Target="../media/image130.emf"/><Relationship Id="rId27" Type="http://schemas.openxmlformats.org/officeDocument/2006/relationships/oleObject" Target="../embeddings/oleObject202.bin"/><Relationship Id="rId26" Type="http://schemas.openxmlformats.org/officeDocument/2006/relationships/image" Target="../media/image129.emf"/><Relationship Id="rId25" Type="http://schemas.openxmlformats.org/officeDocument/2006/relationships/oleObject" Target="../embeddings/oleObject201.bin"/><Relationship Id="rId24" Type="http://schemas.openxmlformats.org/officeDocument/2006/relationships/image" Target="../media/image128.emf"/><Relationship Id="rId23" Type="http://schemas.openxmlformats.org/officeDocument/2006/relationships/oleObject" Target="../embeddings/oleObject200.bin"/><Relationship Id="rId22" Type="http://schemas.openxmlformats.org/officeDocument/2006/relationships/image" Target="../media/image127.emf"/><Relationship Id="rId21" Type="http://schemas.openxmlformats.org/officeDocument/2006/relationships/oleObject" Target="../embeddings/oleObject199.bin"/><Relationship Id="rId20" Type="http://schemas.openxmlformats.org/officeDocument/2006/relationships/image" Target="../media/image125.emf"/><Relationship Id="rId2" Type="http://schemas.openxmlformats.org/officeDocument/2006/relationships/image" Target="../media/image136.wmf"/><Relationship Id="rId19" Type="http://schemas.openxmlformats.org/officeDocument/2006/relationships/oleObject" Target="../embeddings/oleObject198.bin"/><Relationship Id="rId18" Type="http://schemas.openxmlformats.org/officeDocument/2006/relationships/image" Target="../media/image158.wmf"/><Relationship Id="rId17" Type="http://schemas.openxmlformats.org/officeDocument/2006/relationships/oleObject" Target="../embeddings/oleObject197.bin"/><Relationship Id="rId16" Type="http://schemas.openxmlformats.org/officeDocument/2006/relationships/image" Target="../media/image157.wmf"/><Relationship Id="rId15" Type="http://schemas.openxmlformats.org/officeDocument/2006/relationships/oleObject" Target="../embeddings/oleObject196.bin"/><Relationship Id="rId14" Type="http://schemas.openxmlformats.org/officeDocument/2006/relationships/image" Target="../media/image156.wmf"/><Relationship Id="rId13" Type="http://schemas.openxmlformats.org/officeDocument/2006/relationships/oleObject" Target="../embeddings/oleObject195.bin"/><Relationship Id="rId12" Type="http://schemas.openxmlformats.org/officeDocument/2006/relationships/image" Target="../media/image155.wmf"/><Relationship Id="rId11" Type="http://schemas.openxmlformats.org/officeDocument/2006/relationships/oleObject" Target="../embeddings/oleObject194.bin"/><Relationship Id="rId10" Type="http://schemas.openxmlformats.org/officeDocument/2006/relationships/image" Target="../media/image154.wmf"/><Relationship Id="rId1" Type="http://schemas.openxmlformats.org/officeDocument/2006/relationships/oleObject" Target="../embeddings/oleObject189.bin"/></Relationships>
</file>

<file path=ppt/slides/_rels/slide32.xml.rels><?xml version="1.0" encoding="UTF-8" standalone="yes"?>
<Relationships xmlns="http://schemas.openxmlformats.org/package/2006/relationships"><Relationship Id="rId9" Type="http://schemas.openxmlformats.org/officeDocument/2006/relationships/oleObject" Target="../embeddings/oleObject207.bin"/><Relationship Id="rId8" Type="http://schemas.openxmlformats.org/officeDocument/2006/relationships/image" Target="../media/image130.emf"/><Relationship Id="rId7" Type="http://schemas.openxmlformats.org/officeDocument/2006/relationships/oleObject" Target="../embeddings/oleObject206.bin"/><Relationship Id="rId6" Type="http://schemas.openxmlformats.org/officeDocument/2006/relationships/image" Target="../media/image129.emf"/><Relationship Id="rId5" Type="http://schemas.openxmlformats.org/officeDocument/2006/relationships/oleObject" Target="../embeddings/oleObject205.bin"/><Relationship Id="rId4" Type="http://schemas.openxmlformats.org/officeDocument/2006/relationships/image" Target="../media/image127.emf"/><Relationship Id="rId3" Type="http://schemas.openxmlformats.org/officeDocument/2006/relationships/oleObject" Target="../embeddings/oleObject204.bin"/><Relationship Id="rId27" Type="http://schemas.openxmlformats.org/officeDocument/2006/relationships/vmlDrawing" Target="../drawings/vmlDrawing27.vml"/><Relationship Id="rId26" Type="http://schemas.openxmlformats.org/officeDocument/2006/relationships/slideLayout" Target="../slideLayouts/slideLayout7.xml"/><Relationship Id="rId25" Type="http://schemas.openxmlformats.org/officeDocument/2006/relationships/image" Target="../media/image165.emf"/><Relationship Id="rId24" Type="http://schemas.openxmlformats.org/officeDocument/2006/relationships/oleObject" Target="../embeddings/oleObject216.bin"/><Relationship Id="rId23" Type="http://schemas.openxmlformats.org/officeDocument/2006/relationships/image" Target="../media/image164.wmf"/><Relationship Id="rId22" Type="http://schemas.openxmlformats.org/officeDocument/2006/relationships/oleObject" Target="../embeddings/oleObject215.bin"/><Relationship Id="rId21" Type="http://schemas.openxmlformats.org/officeDocument/2006/relationships/image" Target="../media/image163.wmf"/><Relationship Id="rId20" Type="http://schemas.openxmlformats.org/officeDocument/2006/relationships/oleObject" Target="../embeddings/oleObject214.bin"/><Relationship Id="rId2" Type="http://schemas.openxmlformats.org/officeDocument/2006/relationships/image" Target="../media/image125.emf"/><Relationship Id="rId19" Type="http://schemas.openxmlformats.org/officeDocument/2006/relationships/oleObject" Target="../embeddings/oleObject213.bin"/><Relationship Id="rId18" Type="http://schemas.openxmlformats.org/officeDocument/2006/relationships/oleObject" Target="../embeddings/oleObject212.bin"/><Relationship Id="rId17" Type="http://schemas.openxmlformats.org/officeDocument/2006/relationships/oleObject" Target="../embeddings/oleObject211.bin"/><Relationship Id="rId16" Type="http://schemas.openxmlformats.org/officeDocument/2006/relationships/image" Target="../media/image162.emf"/><Relationship Id="rId15" Type="http://schemas.openxmlformats.org/officeDocument/2006/relationships/oleObject" Target="../embeddings/oleObject210.bin"/><Relationship Id="rId14" Type="http://schemas.openxmlformats.org/officeDocument/2006/relationships/image" Target="../media/image161.emf"/><Relationship Id="rId13" Type="http://schemas.openxmlformats.org/officeDocument/2006/relationships/oleObject" Target="../embeddings/oleObject209.bin"/><Relationship Id="rId12" Type="http://schemas.openxmlformats.org/officeDocument/2006/relationships/image" Target="../media/image160.wmf"/><Relationship Id="rId11" Type="http://schemas.openxmlformats.org/officeDocument/2006/relationships/oleObject" Target="../embeddings/oleObject208.bin"/><Relationship Id="rId10" Type="http://schemas.openxmlformats.org/officeDocument/2006/relationships/image" Target="../media/image159.emf"/><Relationship Id="rId1" Type="http://schemas.openxmlformats.org/officeDocument/2006/relationships/oleObject" Target="../embeddings/oleObject203.bin"/></Relationships>
</file>

<file path=ppt/slides/_rels/slide33.xml.rels><?xml version="1.0" encoding="UTF-8" standalone="yes"?>
<Relationships xmlns="http://schemas.openxmlformats.org/package/2006/relationships"><Relationship Id="rId9" Type="http://schemas.openxmlformats.org/officeDocument/2006/relationships/oleObject" Target="../embeddings/oleObject221.bin"/><Relationship Id="rId8" Type="http://schemas.openxmlformats.org/officeDocument/2006/relationships/image" Target="../media/image130.emf"/><Relationship Id="rId7" Type="http://schemas.openxmlformats.org/officeDocument/2006/relationships/oleObject" Target="../embeddings/oleObject220.bin"/><Relationship Id="rId6" Type="http://schemas.openxmlformats.org/officeDocument/2006/relationships/image" Target="../media/image129.emf"/><Relationship Id="rId5" Type="http://schemas.openxmlformats.org/officeDocument/2006/relationships/oleObject" Target="../embeddings/oleObject219.bin"/><Relationship Id="rId4" Type="http://schemas.openxmlformats.org/officeDocument/2006/relationships/image" Target="../media/image127.emf"/><Relationship Id="rId3" Type="http://schemas.openxmlformats.org/officeDocument/2006/relationships/oleObject" Target="../embeddings/oleObject218.bin"/><Relationship Id="rId24" Type="http://schemas.openxmlformats.org/officeDocument/2006/relationships/vmlDrawing" Target="../drawings/vmlDrawing28.vml"/><Relationship Id="rId23" Type="http://schemas.openxmlformats.org/officeDocument/2006/relationships/slideLayout" Target="../slideLayouts/slideLayout7.xml"/><Relationship Id="rId22" Type="http://schemas.openxmlformats.org/officeDocument/2006/relationships/oleObject" Target="../embeddings/oleObject228.bin"/><Relationship Id="rId21" Type="http://schemas.openxmlformats.org/officeDocument/2006/relationships/oleObject" Target="../embeddings/oleObject227.bin"/><Relationship Id="rId20" Type="http://schemas.openxmlformats.org/officeDocument/2006/relationships/image" Target="../media/image162.emf"/><Relationship Id="rId2" Type="http://schemas.openxmlformats.org/officeDocument/2006/relationships/image" Target="../media/image133.emf"/><Relationship Id="rId19" Type="http://schemas.openxmlformats.org/officeDocument/2006/relationships/oleObject" Target="../embeddings/oleObject226.bin"/><Relationship Id="rId18" Type="http://schemas.openxmlformats.org/officeDocument/2006/relationships/image" Target="../media/image161.emf"/><Relationship Id="rId17" Type="http://schemas.openxmlformats.org/officeDocument/2006/relationships/oleObject" Target="../embeddings/oleObject225.bin"/><Relationship Id="rId16" Type="http://schemas.openxmlformats.org/officeDocument/2006/relationships/image" Target="../media/image168.emf"/><Relationship Id="rId15" Type="http://schemas.openxmlformats.org/officeDocument/2006/relationships/oleObject" Target="../embeddings/oleObject224.bin"/><Relationship Id="rId14" Type="http://schemas.openxmlformats.org/officeDocument/2006/relationships/image" Target="../media/image167.wmf"/><Relationship Id="rId13" Type="http://schemas.openxmlformats.org/officeDocument/2006/relationships/oleObject" Target="../embeddings/oleObject223.bin"/><Relationship Id="rId12" Type="http://schemas.openxmlformats.org/officeDocument/2006/relationships/image" Target="../media/image166.wmf"/><Relationship Id="rId11" Type="http://schemas.openxmlformats.org/officeDocument/2006/relationships/oleObject" Target="../embeddings/oleObject222.bin"/><Relationship Id="rId10" Type="http://schemas.openxmlformats.org/officeDocument/2006/relationships/image" Target="../media/image128.emf"/><Relationship Id="rId1" Type="http://schemas.openxmlformats.org/officeDocument/2006/relationships/oleObject" Target="../embeddings/oleObject217.bin"/></Relationships>
</file>

<file path=ppt/slides/_rels/slide3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72.emf"/><Relationship Id="rId7" Type="http://schemas.openxmlformats.org/officeDocument/2006/relationships/oleObject" Target="../embeddings/oleObject232.bin"/><Relationship Id="rId6" Type="http://schemas.openxmlformats.org/officeDocument/2006/relationships/image" Target="../media/image171.wmf"/><Relationship Id="rId5" Type="http://schemas.openxmlformats.org/officeDocument/2006/relationships/oleObject" Target="../embeddings/oleObject231.bin"/><Relationship Id="rId4" Type="http://schemas.openxmlformats.org/officeDocument/2006/relationships/image" Target="../media/image170.wmf"/><Relationship Id="rId3" Type="http://schemas.openxmlformats.org/officeDocument/2006/relationships/oleObject" Target="../embeddings/oleObject230.bin"/><Relationship Id="rId2" Type="http://schemas.openxmlformats.org/officeDocument/2006/relationships/image" Target="../media/image169.wmf"/><Relationship Id="rId10" Type="http://schemas.openxmlformats.org/officeDocument/2006/relationships/vmlDrawing" Target="../drawings/vmlDrawing29.vml"/><Relationship Id="rId1" Type="http://schemas.openxmlformats.org/officeDocument/2006/relationships/oleObject" Target="../embeddings/oleObject229.bin"/></Relationships>
</file>

<file path=ppt/slides/_rels/slide35.xml.rels><?xml version="1.0" encoding="UTF-8" standalone="yes"?>
<Relationships xmlns="http://schemas.openxmlformats.org/package/2006/relationships"><Relationship Id="rId9" Type="http://schemas.openxmlformats.org/officeDocument/2006/relationships/oleObject" Target="../embeddings/oleObject237.bin"/><Relationship Id="rId8" Type="http://schemas.openxmlformats.org/officeDocument/2006/relationships/image" Target="../media/image176.wmf"/><Relationship Id="rId7" Type="http://schemas.openxmlformats.org/officeDocument/2006/relationships/oleObject" Target="../embeddings/oleObject236.bin"/><Relationship Id="rId6" Type="http://schemas.openxmlformats.org/officeDocument/2006/relationships/image" Target="../media/image175.wmf"/><Relationship Id="rId5" Type="http://schemas.openxmlformats.org/officeDocument/2006/relationships/oleObject" Target="../embeddings/oleObject235.bin"/><Relationship Id="rId4" Type="http://schemas.openxmlformats.org/officeDocument/2006/relationships/image" Target="../media/image174.wmf"/><Relationship Id="rId3" Type="http://schemas.openxmlformats.org/officeDocument/2006/relationships/oleObject" Target="../embeddings/oleObject234.bin"/><Relationship Id="rId2" Type="http://schemas.openxmlformats.org/officeDocument/2006/relationships/image" Target="../media/image173.wmf"/><Relationship Id="rId14" Type="http://schemas.openxmlformats.org/officeDocument/2006/relationships/vmlDrawing" Target="../drawings/vmlDrawing30.vml"/><Relationship Id="rId13" Type="http://schemas.openxmlformats.org/officeDocument/2006/relationships/slideLayout" Target="../slideLayouts/slideLayout7.xml"/><Relationship Id="rId12" Type="http://schemas.openxmlformats.org/officeDocument/2006/relationships/image" Target="../media/image178.emf"/><Relationship Id="rId11" Type="http://schemas.openxmlformats.org/officeDocument/2006/relationships/oleObject" Target="../embeddings/oleObject238.bin"/><Relationship Id="rId10" Type="http://schemas.openxmlformats.org/officeDocument/2006/relationships/image" Target="../media/image177.wmf"/><Relationship Id="rId1" Type="http://schemas.openxmlformats.org/officeDocument/2006/relationships/oleObject" Target="../embeddings/oleObject233.bin"/></Relationships>
</file>

<file path=ppt/slides/_rels/slide36.xml.rels><?xml version="1.0" encoding="UTF-8" standalone="yes"?>
<Relationships xmlns="http://schemas.openxmlformats.org/package/2006/relationships"><Relationship Id="rId9" Type="http://schemas.openxmlformats.org/officeDocument/2006/relationships/oleObject" Target="../embeddings/oleObject243.bin"/><Relationship Id="rId8" Type="http://schemas.openxmlformats.org/officeDocument/2006/relationships/image" Target="../media/image182.wmf"/><Relationship Id="rId7" Type="http://schemas.openxmlformats.org/officeDocument/2006/relationships/oleObject" Target="../embeddings/oleObject242.bin"/><Relationship Id="rId6" Type="http://schemas.openxmlformats.org/officeDocument/2006/relationships/image" Target="../media/image181.wmf"/><Relationship Id="rId5" Type="http://schemas.openxmlformats.org/officeDocument/2006/relationships/oleObject" Target="../embeddings/oleObject241.bin"/><Relationship Id="rId4" Type="http://schemas.openxmlformats.org/officeDocument/2006/relationships/image" Target="../media/image180.emf"/><Relationship Id="rId3" Type="http://schemas.openxmlformats.org/officeDocument/2006/relationships/oleObject" Target="../embeddings/oleObject240.bin"/><Relationship Id="rId2" Type="http://schemas.openxmlformats.org/officeDocument/2006/relationships/image" Target="../media/image179.emf"/><Relationship Id="rId18" Type="http://schemas.openxmlformats.org/officeDocument/2006/relationships/vmlDrawing" Target="../drawings/vmlDrawing31.vml"/><Relationship Id="rId17" Type="http://schemas.openxmlformats.org/officeDocument/2006/relationships/slideLayout" Target="../slideLayouts/slideLayout7.xml"/><Relationship Id="rId16" Type="http://schemas.openxmlformats.org/officeDocument/2006/relationships/image" Target="../media/image185.wmf"/><Relationship Id="rId15" Type="http://schemas.openxmlformats.org/officeDocument/2006/relationships/oleObject" Target="../embeddings/oleObject246.bin"/><Relationship Id="rId14" Type="http://schemas.openxmlformats.org/officeDocument/2006/relationships/image" Target="../media/image184.wmf"/><Relationship Id="rId13" Type="http://schemas.openxmlformats.org/officeDocument/2006/relationships/oleObject" Target="../embeddings/oleObject245.bin"/><Relationship Id="rId12" Type="http://schemas.openxmlformats.org/officeDocument/2006/relationships/image" Target="../media/image174.wmf"/><Relationship Id="rId11" Type="http://schemas.openxmlformats.org/officeDocument/2006/relationships/oleObject" Target="../embeddings/oleObject244.bin"/><Relationship Id="rId10" Type="http://schemas.openxmlformats.org/officeDocument/2006/relationships/image" Target="../media/image183.wmf"/><Relationship Id="rId1" Type="http://schemas.openxmlformats.org/officeDocument/2006/relationships/oleObject" Target="../embeddings/oleObject239.bin"/></Relationships>
</file>

<file path=ppt/slides/_rels/slide37.xml.rels><?xml version="1.0" encoding="UTF-8" standalone="yes"?>
<Relationships xmlns="http://schemas.openxmlformats.org/package/2006/relationships"><Relationship Id="rId8" Type="http://schemas.openxmlformats.org/officeDocument/2006/relationships/vmlDrawing" Target="../drawings/vmlDrawing32.vml"/><Relationship Id="rId7" Type="http://schemas.openxmlformats.org/officeDocument/2006/relationships/slideLayout" Target="../slideLayouts/slideLayout7.xml"/><Relationship Id="rId6" Type="http://schemas.openxmlformats.org/officeDocument/2006/relationships/image" Target="../media/image186.emf"/><Relationship Id="rId5" Type="http://schemas.openxmlformats.org/officeDocument/2006/relationships/oleObject" Target="../embeddings/oleObject249.bin"/><Relationship Id="rId4" Type="http://schemas.openxmlformats.org/officeDocument/2006/relationships/image" Target="../media/image180.emf"/><Relationship Id="rId3" Type="http://schemas.openxmlformats.org/officeDocument/2006/relationships/oleObject" Target="../embeddings/oleObject248.bin"/><Relationship Id="rId2" Type="http://schemas.openxmlformats.org/officeDocument/2006/relationships/image" Target="../media/image179.emf"/><Relationship Id="rId1" Type="http://schemas.openxmlformats.org/officeDocument/2006/relationships/oleObject" Target="../embeddings/oleObject247.bin"/></Relationships>
</file>

<file path=ppt/slides/_rels/slide38.xml.rels><?xml version="1.0" encoding="UTF-8" standalone="yes"?>
<Relationships xmlns="http://schemas.openxmlformats.org/package/2006/relationships"><Relationship Id="rId9" Type="http://schemas.openxmlformats.org/officeDocument/2006/relationships/oleObject" Target="../embeddings/oleObject254.bin"/><Relationship Id="rId8" Type="http://schemas.openxmlformats.org/officeDocument/2006/relationships/image" Target="../media/image190.wmf"/><Relationship Id="rId7" Type="http://schemas.openxmlformats.org/officeDocument/2006/relationships/oleObject" Target="../embeddings/oleObject253.bin"/><Relationship Id="rId6" Type="http://schemas.openxmlformats.org/officeDocument/2006/relationships/image" Target="../media/image189.wmf"/><Relationship Id="rId5" Type="http://schemas.openxmlformats.org/officeDocument/2006/relationships/oleObject" Target="../embeddings/oleObject252.bin"/><Relationship Id="rId4" Type="http://schemas.openxmlformats.org/officeDocument/2006/relationships/image" Target="../media/image188.wmf"/><Relationship Id="rId3" Type="http://schemas.openxmlformats.org/officeDocument/2006/relationships/oleObject" Target="../embeddings/oleObject251.bin"/><Relationship Id="rId20" Type="http://schemas.openxmlformats.org/officeDocument/2006/relationships/vmlDrawing" Target="../drawings/vmlDrawing33.vml"/><Relationship Id="rId2" Type="http://schemas.openxmlformats.org/officeDocument/2006/relationships/image" Target="../media/image187.emf"/><Relationship Id="rId19" Type="http://schemas.openxmlformats.org/officeDocument/2006/relationships/slideLayout" Target="../slideLayouts/slideLayout7.xml"/><Relationship Id="rId18" Type="http://schemas.openxmlformats.org/officeDocument/2006/relationships/image" Target="../media/image193.wmf"/><Relationship Id="rId17" Type="http://schemas.openxmlformats.org/officeDocument/2006/relationships/oleObject" Target="../embeddings/oleObject258.bin"/><Relationship Id="rId16" Type="http://schemas.openxmlformats.org/officeDocument/2006/relationships/image" Target="../media/image192.wmf"/><Relationship Id="rId15" Type="http://schemas.openxmlformats.org/officeDocument/2006/relationships/oleObject" Target="../embeddings/oleObject257.bin"/><Relationship Id="rId14" Type="http://schemas.openxmlformats.org/officeDocument/2006/relationships/image" Target="../media/image176.wmf"/><Relationship Id="rId13" Type="http://schemas.openxmlformats.org/officeDocument/2006/relationships/oleObject" Target="../embeddings/oleObject256.bin"/><Relationship Id="rId12" Type="http://schemas.openxmlformats.org/officeDocument/2006/relationships/image" Target="../media/image191.wmf"/><Relationship Id="rId11" Type="http://schemas.openxmlformats.org/officeDocument/2006/relationships/oleObject" Target="../embeddings/oleObject255.bin"/><Relationship Id="rId10" Type="http://schemas.openxmlformats.org/officeDocument/2006/relationships/image" Target="../media/image184.wmf"/><Relationship Id="rId1" Type="http://schemas.openxmlformats.org/officeDocument/2006/relationships/oleObject" Target="../embeddings/oleObject250.bin"/></Relationships>
</file>

<file path=ppt/slides/_rels/slide39.xml.rels><?xml version="1.0" encoding="UTF-8" standalone="yes"?>
<Relationships xmlns="http://schemas.openxmlformats.org/package/2006/relationships"><Relationship Id="rId9" Type="http://schemas.openxmlformats.org/officeDocument/2006/relationships/oleObject" Target="../embeddings/oleObject263.bin"/><Relationship Id="rId8" Type="http://schemas.openxmlformats.org/officeDocument/2006/relationships/image" Target="../media/image195.emf"/><Relationship Id="rId7" Type="http://schemas.openxmlformats.org/officeDocument/2006/relationships/oleObject" Target="../embeddings/oleObject262.bin"/><Relationship Id="rId6" Type="http://schemas.openxmlformats.org/officeDocument/2006/relationships/image" Target="../media/image194.emf"/><Relationship Id="rId5" Type="http://schemas.openxmlformats.org/officeDocument/2006/relationships/oleObject" Target="../embeddings/oleObject261.bin"/><Relationship Id="rId4" Type="http://schemas.openxmlformats.org/officeDocument/2006/relationships/image" Target="../media/image180.emf"/><Relationship Id="rId3" Type="http://schemas.openxmlformats.org/officeDocument/2006/relationships/oleObject" Target="../embeddings/oleObject260.bin"/><Relationship Id="rId29" Type="http://schemas.openxmlformats.org/officeDocument/2006/relationships/vmlDrawing" Target="../drawings/vmlDrawing34.vml"/><Relationship Id="rId28" Type="http://schemas.openxmlformats.org/officeDocument/2006/relationships/slideLayout" Target="../slideLayouts/slideLayout7.xml"/><Relationship Id="rId27" Type="http://schemas.openxmlformats.org/officeDocument/2006/relationships/image" Target="../media/image1.jpeg"/><Relationship Id="rId26" Type="http://schemas.openxmlformats.org/officeDocument/2006/relationships/image" Target="../media/image203.wmf"/><Relationship Id="rId25" Type="http://schemas.openxmlformats.org/officeDocument/2006/relationships/oleObject" Target="../embeddings/oleObject272.bin"/><Relationship Id="rId24" Type="http://schemas.openxmlformats.org/officeDocument/2006/relationships/image" Target="../media/image202.wmf"/><Relationship Id="rId23" Type="http://schemas.openxmlformats.org/officeDocument/2006/relationships/oleObject" Target="../embeddings/oleObject271.bin"/><Relationship Id="rId22" Type="http://schemas.openxmlformats.org/officeDocument/2006/relationships/image" Target="../media/image201.wmf"/><Relationship Id="rId21" Type="http://schemas.openxmlformats.org/officeDocument/2006/relationships/oleObject" Target="../embeddings/oleObject270.bin"/><Relationship Id="rId20" Type="http://schemas.openxmlformats.org/officeDocument/2006/relationships/image" Target="../media/image200.wmf"/><Relationship Id="rId2" Type="http://schemas.openxmlformats.org/officeDocument/2006/relationships/image" Target="../media/image179.emf"/><Relationship Id="rId19" Type="http://schemas.openxmlformats.org/officeDocument/2006/relationships/oleObject" Target="../embeddings/oleObject269.bin"/><Relationship Id="rId18" Type="http://schemas.openxmlformats.org/officeDocument/2006/relationships/image" Target="../media/image199.wmf"/><Relationship Id="rId17" Type="http://schemas.openxmlformats.org/officeDocument/2006/relationships/oleObject" Target="../embeddings/oleObject268.bin"/><Relationship Id="rId16" Type="http://schemas.openxmlformats.org/officeDocument/2006/relationships/image" Target="../media/image198.wmf"/><Relationship Id="rId15" Type="http://schemas.openxmlformats.org/officeDocument/2006/relationships/oleObject" Target="../embeddings/oleObject267.bin"/><Relationship Id="rId14" Type="http://schemas.openxmlformats.org/officeDocument/2006/relationships/image" Target="../media/image197.wmf"/><Relationship Id="rId13" Type="http://schemas.openxmlformats.org/officeDocument/2006/relationships/oleObject" Target="../embeddings/oleObject266.bin"/><Relationship Id="rId12" Type="http://schemas.openxmlformats.org/officeDocument/2006/relationships/oleObject" Target="../embeddings/oleObject265.bin"/><Relationship Id="rId11" Type="http://schemas.openxmlformats.org/officeDocument/2006/relationships/oleObject" Target="../embeddings/oleObject264.bin"/><Relationship Id="rId10" Type="http://schemas.openxmlformats.org/officeDocument/2006/relationships/image" Target="../media/image196.wmf"/><Relationship Id="rId1" Type="http://schemas.openxmlformats.org/officeDocument/2006/relationships/oleObject" Target="../embeddings/oleObject259.bin"/></Relationships>
</file>

<file path=ppt/slides/_rels/slide40.xml.rels><?xml version="1.0" encoding="UTF-8" standalone="yes"?>
<Relationships xmlns="http://schemas.openxmlformats.org/package/2006/relationships"><Relationship Id="rId9" Type="http://schemas.openxmlformats.org/officeDocument/2006/relationships/oleObject" Target="../embeddings/oleObject277.bin"/><Relationship Id="rId8" Type="http://schemas.openxmlformats.org/officeDocument/2006/relationships/image" Target="../media/image206.wmf"/><Relationship Id="rId7" Type="http://schemas.openxmlformats.org/officeDocument/2006/relationships/oleObject" Target="../embeddings/oleObject276.bin"/><Relationship Id="rId6" Type="http://schemas.openxmlformats.org/officeDocument/2006/relationships/image" Target="../media/image205.wmf"/><Relationship Id="rId5" Type="http://schemas.openxmlformats.org/officeDocument/2006/relationships/oleObject" Target="../embeddings/oleObject275.bin"/><Relationship Id="rId4" Type="http://schemas.openxmlformats.org/officeDocument/2006/relationships/image" Target="../media/image204.wmf"/><Relationship Id="rId33" Type="http://schemas.openxmlformats.org/officeDocument/2006/relationships/vmlDrawing" Target="../drawings/vmlDrawing35.vml"/><Relationship Id="rId32" Type="http://schemas.openxmlformats.org/officeDocument/2006/relationships/slideLayout" Target="../slideLayouts/slideLayout7.xml"/><Relationship Id="rId31" Type="http://schemas.openxmlformats.org/officeDocument/2006/relationships/image" Target="../media/image217.wmf"/><Relationship Id="rId30" Type="http://schemas.openxmlformats.org/officeDocument/2006/relationships/oleObject" Target="../embeddings/oleObject287.bin"/><Relationship Id="rId3" Type="http://schemas.openxmlformats.org/officeDocument/2006/relationships/oleObject" Target="../embeddings/oleObject274.bin"/><Relationship Id="rId29" Type="http://schemas.openxmlformats.org/officeDocument/2006/relationships/image" Target="../media/image216.wmf"/><Relationship Id="rId28" Type="http://schemas.openxmlformats.org/officeDocument/2006/relationships/oleObject" Target="../embeddings/oleObject286.bin"/><Relationship Id="rId27" Type="http://schemas.openxmlformats.org/officeDocument/2006/relationships/image" Target="../media/image1.jpeg"/><Relationship Id="rId26" Type="http://schemas.openxmlformats.org/officeDocument/2006/relationships/image" Target="../media/image215.wmf"/><Relationship Id="rId25" Type="http://schemas.openxmlformats.org/officeDocument/2006/relationships/oleObject" Target="../embeddings/oleObject285.bin"/><Relationship Id="rId24" Type="http://schemas.openxmlformats.org/officeDocument/2006/relationships/image" Target="../media/image214.wmf"/><Relationship Id="rId23" Type="http://schemas.openxmlformats.org/officeDocument/2006/relationships/oleObject" Target="../embeddings/oleObject284.bin"/><Relationship Id="rId22" Type="http://schemas.openxmlformats.org/officeDocument/2006/relationships/image" Target="../media/image213.wmf"/><Relationship Id="rId21" Type="http://schemas.openxmlformats.org/officeDocument/2006/relationships/oleObject" Target="../embeddings/oleObject283.bin"/><Relationship Id="rId20" Type="http://schemas.openxmlformats.org/officeDocument/2006/relationships/image" Target="../media/image212.wmf"/><Relationship Id="rId2" Type="http://schemas.openxmlformats.org/officeDocument/2006/relationships/image" Target="../media/image185.wmf"/><Relationship Id="rId19" Type="http://schemas.openxmlformats.org/officeDocument/2006/relationships/oleObject" Target="../embeddings/oleObject282.bin"/><Relationship Id="rId18" Type="http://schemas.openxmlformats.org/officeDocument/2006/relationships/image" Target="../media/image211.wmf"/><Relationship Id="rId17" Type="http://schemas.openxmlformats.org/officeDocument/2006/relationships/oleObject" Target="../embeddings/oleObject281.bin"/><Relationship Id="rId16" Type="http://schemas.openxmlformats.org/officeDocument/2006/relationships/image" Target="../media/image210.wmf"/><Relationship Id="rId15" Type="http://schemas.openxmlformats.org/officeDocument/2006/relationships/oleObject" Target="../embeddings/oleObject280.bin"/><Relationship Id="rId14" Type="http://schemas.openxmlformats.org/officeDocument/2006/relationships/image" Target="../media/image209.wmf"/><Relationship Id="rId13" Type="http://schemas.openxmlformats.org/officeDocument/2006/relationships/oleObject" Target="../embeddings/oleObject279.bin"/><Relationship Id="rId12" Type="http://schemas.openxmlformats.org/officeDocument/2006/relationships/image" Target="../media/image208.wmf"/><Relationship Id="rId11" Type="http://schemas.openxmlformats.org/officeDocument/2006/relationships/oleObject" Target="../embeddings/oleObject278.bin"/><Relationship Id="rId10" Type="http://schemas.openxmlformats.org/officeDocument/2006/relationships/image" Target="../media/image207.wmf"/><Relationship Id="rId1" Type="http://schemas.openxmlformats.org/officeDocument/2006/relationships/oleObject" Target="../embeddings/oleObject273.bin"/></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19.png"/><Relationship Id="rId2" Type="http://schemas.openxmlformats.org/officeDocument/2006/relationships/tags" Target="../tags/tag2.xml"/><Relationship Id="rId1" Type="http://schemas.openxmlformats.org/officeDocument/2006/relationships/image" Target="../media/image218.png"/></Relationships>
</file>

<file path=ppt/slides/_rels/slide4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23.emf"/><Relationship Id="rId7" Type="http://schemas.openxmlformats.org/officeDocument/2006/relationships/oleObject" Target="../embeddings/oleObject291.bin"/><Relationship Id="rId6" Type="http://schemas.openxmlformats.org/officeDocument/2006/relationships/image" Target="../media/image222.emf"/><Relationship Id="rId5" Type="http://schemas.openxmlformats.org/officeDocument/2006/relationships/oleObject" Target="../embeddings/oleObject290.bin"/><Relationship Id="rId4" Type="http://schemas.openxmlformats.org/officeDocument/2006/relationships/image" Target="../media/image221.wmf"/><Relationship Id="rId3" Type="http://schemas.openxmlformats.org/officeDocument/2006/relationships/oleObject" Target="../embeddings/oleObject289.bin"/><Relationship Id="rId2" Type="http://schemas.openxmlformats.org/officeDocument/2006/relationships/image" Target="../media/image220.emf"/><Relationship Id="rId10" Type="http://schemas.openxmlformats.org/officeDocument/2006/relationships/vmlDrawing" Target="../drawings/vmlDrawing36.vml"/><Relationship Id="rId1" Type="http://schemas.openxmlformats.org/officeDocument/2006/relationships/oleObject" Target="../embeddings/oleObject288.bin"/></Relationships>
</file>

<file path=ppt/slides/_rels/slide44.xml.rels><?xml version="1.0" encoding="UTF-8" standalone="yes"?>
<Relationships xmlns="http://schemas.openxmlformats.org/package/2006/relationships"><Relationship Id="rId9" Type="http://schemas.openxmlformats.org/officeDocument/2006/relationships/oleObject" Target="../embeddings/oleObject296.bin"/><Relationship Id="rId8" Type="http://schemas.openxmlformats.org/officeDocument/2006/relationships/image" Target="../media/image223.emf"/><Relationship Id="rId7" Type="http://schemas.openxmlformats.org/officeDocument/2006/relationships/oleObject" Target="../embeddings/oleObject295.bin"/><Relationship Id="rId6" Type="http://schemas.openxmlformats.org/officeDocument/2006/relationships/image" Target="../media/image222.emf"/><Relationship Id="rId5" Type="http://schemas.openxmlformats.org/officeDocument/2006/relationships/oleObject" Target="../embeddings/oleObject294.bin"/><Relationship Id="rId4" Type="http://schemas.openxmlformats.org/officeDocument/2006/relationships/image" Target="../media/image221.wmf"/><Relationship Id="rId3" Type="http://schemas.openxmlformats.org/officeDocument/2006/relationships/oleObject" Target="../embeddings/oleObject293.bin"/><Relationship Id="rId24" Type="http://schemas.openxmlformats.org/officeDocument/2006/relationships/vmlDrawing" Target="../drawings/vmlDrawing37.vml"/><Relationship Id="rId23" Type="http://schemas.openxmlformats.org/officeDocument/2006/relationships/slideLayout" Target="../slideLayouts/slideLayout7.xml"/><Relationship Id="rId22" Type="http://schemas.openxmlformats.org/officeDocument/2006/relationships/image" Target="../media/image230.wmf"/><Relationship Id="rId21" Type="http://schemas.openxmlformats.org/officeDocument/2006/relationships/oleObject" Target="../embeddings/oleObject302.bin"/><Relationship Id="rId20" Type="http://schemas.openxmlformats.org/officeDocument/2006/relationships/image" Target="../media/image229.wmf"/><Relationship Id="rId2" Type="http://schemas.openxmlformats.org/officeDocument/2006/relationships/image" Target="../media/image220.emf"/><Relationship Id="rId19" Type="http://schemas.openxmlformats.org/officeDocument/2006/relationships/oleObject" Target="../embeddings/oleObject301.bin"/><Relationship Id="rId18" Type="http://schemas.openxmlformats.org/officeDocument/2006/relationships/image" Target="../media/image228.wmf"/><Relationship Id="rId17" Type="http://schemas.openxmlformats.org/officeDocument/2006/relationships/oleObject" Target="../embeddings/oleObject300.bin"/><Relationship Id="rId16" Type="http://schemas.openxmlformats.org/officeDocument/2006/relationships/image" Target="../media/image227.wmf"/><Relationship Id="rId15" Type="http://schemas.openxmlformats.org/officeDocument/2006/relationships/oleObject" Target="../embeddings/oleObject299.bin"/><Relationship Id="rId14" Type="http://schemas.openxmlformats.org/officeDocument/2006/relationships/image" Target="../media/image226.wmf"/><Relationship Id="rId13" Type="http://schemas.openxmlformats.org/officeDocument/2006/relationships/oleObject" Target="../embeddings/oleObject298.bin"/><Relationship Id="rId12" Type="http://schemas.openxmlformats.org/officeDocument/2006/relationships/image" Target="../media/image225.emf"/><Relationship Id="rId11" Type="http://schemas.openxmlformats.org/officeDocument/2006/relationships/oleObject" Target="../embeddings/oleObject297.bin"/><Relationship Id="rId10" Type="http://schemas.openxmlformats.org/officeDocument/2006/relationships/image" Target="../media/image224.emf"/><Relationship Id="rId1" Type="http://schemas.openxmlformats.org/officeDocument/2006/relationships/oleObject" Target="../embeddings/oleObject292.bin"/></Relationships>
</file>

<file path=ppt/slides/_rels/slide45.xml.rels><?xml version="1.0" encoding="UTF-8" standalone="yes"?>
<Relationships xmlns="http://schemas.openxmlformats.org/package/2006/relationships"><Relationship Id="rId9" Type="http://schemas.openxmlformats.org/officeDocument/2006/relationships/oleObject" Target="../embeddings/oleObject307.bin"/><Relationship Id="rId8" Type="http://schemas.openxmlformats.org/officeDocument/2006/relationships/image" Target="../media/image234.wmf"/><Relationship Id="rId7" Type="http://schemas.openxmlformats.org/officeDocument/2006/relationships/oleObject" Target="../embeddings/oleObject306.bin"/><Relationship Id="rId6" Type="http://schemas.openxmlformats.org/officeDocument/2006/relationships/image" Target="../media/image233.wmf"/><Relationship Id="rId5" Type="http://schemas.openxmlformats.org/officeDocument/2006/relationships/oleObject" Target="../embeddings/oleObject305.bin"/><Relationship Id="rId4" Type="http://schemas.openxmlformats.org/officeDocument/2006/relationships/image" Target="../media/image232.wmf"/><Relationship Id="rId3" Type="http://schemas.openxmlformats.org/officeDocument/2006/relationships/oleObject" Target="../embeddings/oleObject304.bin"/><Relationship Id="rId28" Type="http://schemas.openxmlformats.org/officeDocument/2006/relationships/vmlDrawing" Target="../drawings/vmlDrawing38.vml"/><Relationship Id="rId27" Type="http://schemas.openxmlformats.org/officeDocument/2006/relationships/slideLayout" Target="../slideLayouts/slideLayout7.xml"/><Relationship Id="rId26" Type="http://schemas.openxmlformats.org/officeDocument/2006/relationships/image" Target="../media/image240.wmf"/><Relationship Id="rId25" Type="http://schemas.openxmlformats.org/officeDocument/2006/relationships/oleObject" Target="../embeddings/oleObject315.bin"/><Relationship Id="rId24" Type="http://schemas.openxmlformats.org/officeDocument/2006/relationships/image" Target="../media/image239.wmf"/><Relationship Id="rId23" Type="http://schemas.openxmlformats.org/officeDocument/2006/relationships/oleObject" Target="../embeddings/oleObject314.bin"/><Relationship Id="rId22" Type="http://schemas.openxmlformats.org/officeDocument/2006/relationships/image" Target="../media/image230.wmf"/><Relationship Id="rId21" Type="http://schemas.openxmlformats.org/officeDocument/2006/relationships/oleObject" Target="../embeddings/oleObject313.bin"/><Relationship Id="rId20" Type="http://schemas.openxmlformats.org/officeDocument/2006/relationships/image" Target="../media/image229.wmf"/><Relationship Id="rId2" Type="http://schemas.openxmlformats.org/officeDocument/2006/relationships/image" Target="../media/image231.wmf"/><Relationship Id="rId19" Type="http://schemas.openxmlformats.org/officeDocument/2006/relationships/oleObject" Target="../embeddings/oleObject312.bin"/><Relationship Id="rId18" Type="http://schemas.openxmlformats.org/officeDocument/2006/relationships/image" Target="../media/image228.wmf"/><Relationship Id="rId17" Type="http://schemas.openxmlformats.org/officeDocument/2006/relationships/oleObject" Target="../embeddings/oleObject311.bin"/><Relationship Id="rId16" Type="http://schemas.openxmlformats.org/officeDocument/2006/relationships/image" Target="../media/image238.wmf"/><Relationship Id="rId15" Type="http://schemas.openxmlformats.org/officeDocument/2006/relationships/oleObject" Target="../embeddings/oleObject310.bin"/><Relationship Id="rId14" Type="http://schemas.openxmlformats.org/officeDocument/2006/relationships/image" Target="../media/image237.wmf"/><Relationship Id="rId13" Type="http://schemas.openxmlformats.org/officeDocument/2006/relationships/oleObject" Target="../embeddings/oleObject309.bin"/><Relationship Id="rId12" Type="http://schemas.openxmlformats.org/officeDocument/2006/relationships/image" Target="../media/image236.wmf"/><Relationship Id="rId11" Type="http://schemas.openxmlformats.org/officeDocument/2006/relationships/oleObject" Target="../embeddings/oleObject308.bin"/><Relationship Id="rId10" Type="http://schemas.openxmlformats.org/officeDocument/2006/relationships/image" Target="../media/image235.wmf"/><Relationship Id="rId1" Type="http://schemas.openxmlformats.org/officeDocument/2006/relationships/oleObject" Target="../embeddings/oleObject303.bin"/></Relationships>
</file>

<file path=ppt/slides/_rels/slide46.xml.rels><?xml version="1.0" encoding="UTF-8" standalone="yes"?>
<Relationships xmlns="http://schemas.openxmlformats.org/package/2006/relationships"><Relationship Id="rId9" Type="http://schemas.openxmlformats.org/officeDocument/2006/relationships/oleObject" Target="../embeddings/oleObject320.bin"/><Relationship Id="rId8" Type="http://schemas.openxmlformats.org/officeDocument/2006/relationships/image" Target="../media/image244.emf"/><Relationship Id="rId7" Type="http://schemas.openxmlformats.org/officeDocument/2006/relationships/oleObject" Target="../embeddings/oleObject319.bin"/><Relationship Id="rId6" Type="http://schemas.openxmlformats.org/officeDocument/2006/relationships/image" Target="../media/image243.wmf"/><Relationship Id="rId5" Type="http://schemas.openxmlformats.org/officeDocument/2006/relationships/oleObject" Target="../embeddings/oleObject318.bin"/><Relationship Id="rId4" Type="http://schemas.openxmlformats.org/officeDocument/2006/relationships/image" Target="../media/image242.wmf"/><Relationship Id="rId3" Type="http://schemas.openxmlformats.org/officeDocument/2006/relationships/oleObject" Target="../embeddings/oleObject317.bin"/><Relationship Id="rId20" Type="http://schemas.openxmlformats.org/officeDocument/2006/relationships/vmlDrawing" Target="../drawings/vmlDrawing39.vml"/><Relationship Id="rId2" Type="http://schemas.openxmlformats.org/officeDocument/2006/relationships/image" Target="../media/image241.wmf"/><Relationship Id="rId19" Type="http://schemas.openxmlformats.org/officeDocument/2006/relationships/slideLayout" Target="../slideLayouts/slideLayout7.xml"/><Relationship Id="rId18" Type="http://schemas.openxmlformats.org/officeDocument/2006/relationships/image" Target="../media/image223.emf"/><Relationship Id="rId17" Type="http://schemas.openxmlformats.org/officeDocument/2006/relationships/oleObject" Target="../embeddings/oleObject324.bin"/><Relationship Id="rId16" Type="http://schemas.openxmlformats.org/officeDocument/2006/relationships/image" Target="../media/image222.emf"/><Relationship Id="rId15" Type="http://schemas.openxmlformats.org/officeDocument/2006/relationships/oleObject" Target="../embeddings/oleObject323.bin"/><Relationship Id="rId14" Type="http://schemas.openxmlformats.org/officeDocument/2006/relationships/image" Target="../media/image221.wmf"/><Relationship Id="rId13" Type="http://schemas.openxmlformats.org/officeDocument/2006/relationships/oleObject" Target="../embeddings/oleObject322.bin"/><Relationship Id="rId12" Type="http://schemas.openxmlformats.org/officeDocument/2006/relationships/image" Target="../media/image220.emf"/><Relationship Id="rId11" Type="http://schemas.openxmlformats.org/officeDocument/2006/relationships/oleObject" Target="../embeddings/oleObject321.bin"/><Relationship Id="rId10" Type="http://schemas.openxmlformats.org/officeDocument/2006/relationships/image" Target="../media/image245.wmf"/><Relationship Id="rId1" Type="http://schemas.openxmlformats.org/officeDocument/2006/relationships/oleObject" Target="../embeddings/oleObject316.bin"/></Relationships>
</file>

<file path=ppt/slides/_rels/slide47.xml.rels><?xml version="1.0" encoding="UTF-8" standalone="yes"?>
<Relationships xmlns="http://schemas.openxmlformats.org/package/2006/relationships"><Relationship Id="rId9" Type="http://schemas.openxmlformats.org/officeDocument/2006/relationships/oleObject" Target="../embeddings/oleObject329.bin"/><Relationship Id="rId8" Type="http://schemas.openxmlformats.org/officeDocument/2006/relationships/image" Target="../media/image220.emf"/><Relationship Id="rId7" Type="http://schemas.openxmlformats.org/officeDocument/2006/relationships/oleObject" Target="../embeddings/oleObject328.bin"/><Relationship Id="rId6" Type="http://schemas.openxmlformats.org/officeDocument/2006/relationships/image" Target="../media/image248.wmf"/><Relationship Id="rId5" Type="http://schemas.openxmlformats.org/officeDocument/2006/relationships/oleObject" Target="../embeddings/oleObject327.bin"/><Relationship Id="rId4" Type="http://schemas.openxmlformats.org/officeDocument/2006/relationships/image" Target="../media/image247.emf"/><Relationship Id="rId3" Type="http://schemas.openxmlformats.org/officeDocument/2006/relationships/oleObject" Target="../embeddings/oleObject326.bin"/><Relationship Id="rId2" Type="http://schemas.openxmlformats.org/officeDocument/2006/relationships/image" Target="../media/image246.wmf"/><Relationship Id="rId16" Type="http://schemas.openxmlformats.org/officeDocument/2006/relationships/vmlDrawing" Target="../drawings/vmlDrawing40.vml"/><Relationship Id="rId15" Type="http://schemas.openxmlformats.org/officeDocument/2006/relationships/slideLayout" Target="../slideLayouts/slideLayout7.xml"/><Relationship Id="rId14" Type="http://schemas.openxmlformats.org/officeDocument/2006/relationships/image" Target="../media/image223.emf"/><Relationship Id="rId13" Type="http://schemas.openxmlformats.org/officeDocument/2006/relationships/oleObject" Target="../embeddings/oleObject331.bin"/><Relationship Id="rId12" Type="http://schemas.openxmlformats.org/officeDocument/2006/relationships/image" Target="../media/image222.emf"/><Relationship Id="rId11" Type="http://schemas.openxmlformats.org/officeDocument/2006/relationships/oleObject" Target="../embeddings/oleObject330.bin"/><Relationship Id="rId10" Type="http://schemas.openxmlformats.org/officeDocument/2006/relationships/image" Target="../media/image221.wmf"/><Relationship Id="rId1" Type="http://schemas.openxmlformats.org/officeDocument/2006/relationships/oleObject" Target="../embeddings/oleObject325.bin"/></Relationships>
</file>

<file path=ppt/slides/_rels/slide48.xml.rels><?xml version="1.0" encoding="UTF-8" standalone="yes"?>
<Relationships xmlns="http://schemas.openxmlformats.org/package/2006/relationships"><Relationship Id="rId6" Type="http://schemas.openxmlformats.org/officeDocument/2006/relationships/vmlDrawing" Target="../drawings/vmlDrawing41.vml"/><Relationship Id="rId5" Type="http://schemas.openxmlformats.org/officeDocument/2006/relationships/slideLayout" Target="../slideLayouts/slideLayout7.xml"/><Relationship Id="rId4" Type="http://schemas.openxmlformats.org/officeDocument/2006/relationships/image" Target="../media/image244.emf"/><Relationship Id="rId3" Type="http://schemas.openxmlformats.org/officeDocument/2006/relationships/oleObject" Target="../embeddings/oleObject333.bin"/><Relationship Id="rId2" Type="http://schemas.openxmlformats.org/officeDocument/2006/relationships/image" Target="../media/image249.emf"/><Relationship Id="rId1" Type="http://schemas.openxmlformats.org/officeDocument/2006/relationships/oleObject" Target="../embeddings/oleObject332.bin"/></Relationships>
</file>

<file path=ppt/slides/_rels/slide49.xml.rels><?xml version="1.0" encoding="UTF-8" standalone="yes"?>
<Relationships xmlns="http://schemas.openxmlformats.org/package/2006/relationships"><Relationship Id="rId9" Type="http://schemas.openxmlformats.org/officeDocument/2006/relationships/oleObject" Target="../embeddings/oleObject338.bin"/><Relationship Id="rId8" Type="http://schemas.openxmlformats.org/officeDocument/2006/relationships/image" Target="../media/image253.wmf"/><Relationship Id="rId7" Type="http://schemas.openxmlformats.org/officeDocument/2006/relationships/oleObject" Target="../embeddings/oleObject337.bin"/><Relationship Id="rId6" Type="http://schemas.openxmlformats.org/officeDocument/2006/relationships/image" Target="../media/image252.emf"/><Relationship Id="rId5" Type="http://schemas.openxmlformats.org/officeDocument/2006/relationships/oleObject" Target="../embeddings/oleObject336.bin"/><Relationship Id="rId4" Type="http://schemas.openxmlformats.org/officeDocument/2006/relationships/image" Target="../media/image251.emf"/><Relationship Id="rId3" Type="http://schemas.openxmlformats.org/officeDocument/2006/relationships/oleObject" Target="../embeddings/oleObject335.bin"/><Relationship Id="rId2" Type="http://schemas.openxmlformats.org/officeDocument/2006/relationships/image" Target="../media/image250.wmf"/><Relationship Id="rId14" Type="http://schemas.openxmlformats.org/officeDocument/2006/relationships/vmlDrawing" Target="../drawings/vmlDrawing42.vml"/><Relationship Id="rId13" Type="http://schemas.openxmlformats.org/officeDocument/2006/relationships/slideLayout" Target="../slideLayouts/slideLayout7.xml"/><Relationship Id="rId12" Type="http://schemas.openxmlformats.org/officeDocument/2006/relationships/image" Target="../media/image255.wmf"/><Relationship Id="rId11" Type="http://schemas.openxmlformats.org/officeDocument/2006/relationships/oleObject" Target="../embeddings/oleObject339.bin"/><Relationship Id="rId10" Type="http://schemas.openxmlformats.org/officeDocument/2006/relationships/image" Target="../media/image254.wmf"/><Relationship Id="rId1" Type="http://schemas.openxmlformats.org/officeDocument/2006/relationships/oleObject" Target="../embeddings/oleObject334.bin"/></Relationships>
</file>

<file path=ppt/slides/_rels/slide50.xml.rels><?xml version="1.0" encoding="UTF-8" standalone="yes"?>
<Relationships xmlns="http://schemas.openxmlformats.org/package/2006/relationships"><Relationship Id="rId9" Type="http://schemas.openxmlformats.org/officeDocument/2006/relationships/oleObject" Target="../embeddings/oleObject344.bin"/><Relationship Id="rId8" Type="http://schemas.openxmlformats.org/officeDocument/2006/relationships/image" Target="../media/image259.emf"/><Relationship Id="rId7" Type="http://schemas.openxmlformats.org/officeDocument/2006/relationships/oleObject" Target="../embeddings/oleObject343.bin"/><Relationship Id="rId6" Type="http://schemas.openxmlformats.org/officeDocument/2006/relationships/image" Target="../media/image258.wmf"/><Relationship Id="rId5" Type="http://schemas.openxmlformats.org/officeDocument/2006/relationships/oleObject" Target="../embeddings/oleObject342.bin"/><Relationship Id="rId4" Type="http://schemas.openxmlformats.org/officeDocument/2006/relationships/image" Target="../media/image257.wmf"/><Relationship Id="rId3" Type="http://schemas.openxmlformats.org/officeDocument/2006/relationships/oleObject" Target="../embeddings/oleObject341.bin"/><Relationship Id="rId2" Type="http://schemas.openxmlformats.org/officeDocument/2006/relationships/image" Target="../media/image256.wmf"/><Relationship Id="rId12" Type="http://schemas.openxmlformats.org/officeDocument/2006/relationships/vmlDrawing" Target="../drawings/vmlDrawing43.vml"/><Relationship Id="rId11" Type="http://schemas.openxmlformats.org/officeDocument/2006/relationships/slideLayout" Target="../slideLayouts/slideLayout7.xml"/><Relationship Id="rId10" Type="http://schemas.openxmlformats.org/officeDocument/2006/relationships/image" Target="../media/image252.emf"/><Relationship Id="rId1" Type="http://schemas.openxmlformats.org/officeDocument/2006/relationships/oleObject" Target="../embeddings/oleObject340.bin"/></Relationships>
</file>

<file path=ppt/slides/_rels/slide51.xml.rels><?xml version="1.0" encoding="UTF-8" standalone="yes"?>
<Relationships xmlns="http://schemas.openxmlformats.org/package/2006/relationships"><Relationship Id="rId9" Type="http://schemas.openxmlformats.org/officeDocument/2006/relationships/oleObject" Target="../embeddings/oleObject349.bin"/><Relationship Id="rId8" Type="http://schemas.openxmlformats.org/officeDocument/2006/relationships/image" Target="../media/image263.wmf"/><Relationship Id="rId7" Type="http://schemas.openxmlformats.org/officeDocument/2006/relationships/oleObject" Target="../embeddings/oleObject348.bin"/><Relationship Id="rId6" Type="http://schemas.openxmlformats.org/officeDocument/2006/relationships/image" Target="../media/image262.wmf"/><Relationship Id="rId5" Type="http://schemas.openxmlformats.org/officeDocument/2006/relationships/oleObject" Target="../embeddings/oleObject347.bin"/><Relationship Id="rId4" Type="http://schemas.openxmlformats.org/officeDocument/2006/relationships/image" Target="../media/image261.emf"/><Relationship Id="rId3" Type="http://schemas.openxmlformats.org/officeDocument/2006/relationships/oleObject" Target="../embeddings/oleObject346.bin"/><Relationship Id="rId22" Type="http://schemas.openxmlformats.org/officeDocument/2006/relationships/vmlDrawing" Target="../drawings/vmlDrawing44.vml"/><Relationship Id="rId21" Type="http://schemas.openxmlformats.org/officeDocument/2006/relationships/slideLayout" Target="../slideLayouts/slideLayout7.xml"/><Relationship Id="rId20" Type="http://schemas.openxmlformats.org/officeDocument/2006/relationships/image" Target="../media/image269.wmf"/><Relationship Id="rId2" Type="http://schemas.openxmlformats.org/officeDocument/2006/relationships/image" Target="../media/image260.emf"/><Relationship Id="rId19" Type="http://schemas.openxmlformats.org/officeDocument/2006/relationships/oleObject" Target="../embeddings/oleObject354.bin"/><Relationship Id="rId18" Type="http://schemas.openxmlformats.org/officeDocument/2006/relationships/image" Target="../media/image268.wmf"/><Relationship Id="rId17" Type="http://schemas.openxmlformats.org/officeDocument/2006/relationships/oleObject" Target="../embeddings/oleObject353.bin"/><Relationship Id="rId16" Type="http://schemas.openxmlformats.org/officeDocument/2006/relationships/image" Target="../media/image267.wmf"/><Relationship Id="rId15" Type="http://schemas.openxmlformats.org/officeDocument/2006/relationships/oleObject" Target="../embeddings/oleObject352.bin"/><Relationship Id="rId14" Type="http://schemas.openxmlformats.org/officeDocument/2006/relationships/image" Target="../media/image266.wmf"/><Relationship Id="rId13" Type="http://schemas.openxmlformats.org/officeDocument/2006/relationships/oleObject" Target="../embeddings/oleObject351.bin"/><Relationship Id="rId12" Type="http://schemas.openxmlformats.org/officeDocument/2006/relationships/image" Target="../media/image265.wmf"/><Relationship Id="rId11" Type="http://schemas.openxmlformats.org/officeDocument/2006/relationships/oleObject" Target="../embeddings/oleObject350.bin"/><Relationship Id="rId10" Type="http://schemas.openxmlformats.org/officeDocument/2006/relationships/image" Target="../media/image264.wmf"/><Relationship Id="rId1" Type="http://schemas.openxmlformats.org/officeDocument/2006/relationships/oleObject" Target="../embeddings/oleObject345.bin"/></Relationships>
</file>

<file path=ppt/slides/_rels/slide52.xml.rels><?xml version="1.0" encoding="UTF-8" standalone="yes"?>
<Relationships xmlns="http://schemas.openxmlformats.org/package/2006/relationships"><Relationship Id="rId9" Type="http://schemas.openxmlformats.org/officeDocument/2006/relationships/oleObject" Target="../embeddings/oleObject359.bin"/><Relationship Id="rId8" Type="http://schemas.openxmlformats.org/officeDocument/2006/relationships/image" Target="../media/image272.wmf"/><Relationship Id="rId7" Type="http://schemas.openxmlformats.org/officeDocument/2006/relationships/oleObject" Target="../embeddings/oleObject358.bin"/><Relationship Id="rId6" Type="http://schemas.openxmlformats.org/officeDocument/2006/relationships/image" Target="../media/image271.wmf"/><Relationship Id="rId5" Type="http://schemas.openxmlformats.org/officeDocument/2006/relationships/oleObject" Target="../embeddings/oleObject357.bin"/><Relationship Id="rId4" Type="http://schemas.openxmlformats.org/officeDocument/2006/relationships/image" Target="../media/image232.wmf"/><Relationship Id="rId3" Type="http://schemas.openxmlformats.org/officeDocument/2006/relationships/oleObject" Target="../embeddings/oleObject356.bin"/><Relationship Id="rId2" Type="http://schemas.openxmlformats.org/officeDocument/2006/relationships/image" Target="../media/image270.wmf"/><Relationship Id="rId14" Type="http://schemas.openxmlformats.org/officeDocument/2006/relationships/vmlDrawing" Target="../drawings/vmlDrawing45.vml"/><Relationship Id="rId13" Type="http://schemas.openxmlformats.org/officeDocument/2006/relationships/slideLayout" Target="../slideLayouts/slideLayout7.xml"/><Relationship Id="rId12" Type="http://schemas.openxmlformats.org/officeDocument/2006/relationships/image" Target="../media/image260.emf"/><Relationship Id="rId11" Type="http://schemas.openxmlformats.org/officeDocument/2006/relationships/oleObject" Target="../embeddings/oleObject360.bin"/><Relationship Id="rId10" Type="http://schemas.openxmlformats.org/officeDocument/2006/relationships/image" Target="../media/image225.emf"/><Relationship Id="rId1" Type="http://schemas.openxmlformats.org/officeDocument/2006/relationships/oleObject" Target="../embeddings/oleObject355.bin"/></Relationships>
</file>

<file path=ppt/slides/_rels/slide53.xml.rels><?xml version="1.0" encoding="UTF-8" standalone="yes"?>
<Relationships xmlns="http://schemas.openxmlformats.org/package/2006/relationships"><Relationship Id="rId9" Type="http://schemas.openxmlformats.org/officeDocument/2006/relationships/oleObject" Target="../embeddings/oleObject365.bin"/><Relationship Id="rId8" Type="http://schemas.openxmlformats.org/officeDocument/2006/relationships/image" Target="../media/image276.wmf"/><Relationship Id="rId7" Type="http://schemas.openxmlformats.org/officeDocument/2006/relationships/oleObject" Target="../embeddings/oleObject364.bin"/><Relationship Id="rId6" Type="http://schemas.openxmlformats.org/officeDocument/2006/relationships/image" Target="../media/image275.wmf"/><Relationship Id="rId5" Type="http://schemas.openxmlformats.org/officeDocument/2006/relationships/oleObject" Target="../embeddings/oleObject363.bin"/><Relationship Id="rId4" Type="http://schemas.openxmlformats.org/officeDocument/2006/relationships/image" Target="../media/image274.wmf"/><Relationship Id="rId3" Type="http://schemas.openxmlformats.org/officeDocument/2006/relationships/oleObject" Target="../embeddings/oleObject362.bin"/><Relationship Id="rId2" Type="http://schemas.openxmlformats.org/officeDocument/2006/relationships/image" Target="../media/image273.emf"/><Relationship Id="rId14" Type="http://schemas.openxmlformats.org/officeDocument/2006/relationships/vmlDrawing" Target="../drawings/vmlDrawing46.vml"/><Relationship Id="rId13" Type="http://schemas.openxmlformats.org/officeDocument/2006/relationships/slideLayout" Target="../slideLayouts/slideLayout7.xml"/><Relationship Id="rId12" Type="http://schemas.openxmlformats.org/officeDocument/2006/relationships/image" Target="../media/image278.wmf"/><Relationship Id="rId11" Type="http://schemas.openxmlformats.org/officeDocument/2006/relationships/oleObject" Target="../embeddings/oleObject366.bin"/><Relationship Id="rId10" Type="http://schemas.openxmlformats.org/officeDocument/2006/relationships/image" Target="../media/image277.wmf"/><Relationship Id="rId1" Type="http://schemas.openxmlformats.org/officeDocument/2006/relationships/oleObject" Target="../embeddings/oleObject361.bin"/></Relationships>
</file>

<file path=ppt/slides/_rels/slide54.xml.rels><?xml version="1.0" encoding="UTF-8" standalone="yes"?>
<Relationships xmlns="http://schemas.openxmlformats.org/package/2006/relationships"><Relationship Id="rId9" Type="http://schemas.openxmlformats.org/officeDocument/2006/relationships/oleObject" Target="../embeddings/oleObject371.bin"/><Relationship Id="rId8" Type="http://schemas.openxmlformats.org/officeDocument/2006/relationships/image" Target="../media/image282.wmf"/><Relationship Id="rId7" Type="http://schemas.openxmlformats.org/officeDocument/2006/relationships/oleObject" Target="../embeddings/oleObject370.bin"/><Relationship Id="rId6" Type="http://schemas.openxmlformats.org/officeDocument/2006/relationships/image" Target="../media/image281.wmf"/><Relationship Id="rId5" Type="http://schemas.openxmlformats.org/officeDocument/2006/relationships/oleObject" Target="../embeddings/oleObject369.bin"/><Relationship Id="rId4" Type="http://schemas.openxmlformats.org/officeDocument/2006/relationships/image" Target="../media/image280.wmf"/><Relationship Id="rId3" Type="http://schemas.openxmlformats.org/officeDocument/2006/relationships/oleObject" Target="../embeddings/oleObject368.bin"/><Relationship Id="rId2" Type="http://schemas.openxmlformats.org/officeDocument/2006/relationships/image" Target="../media/image279.wmf"/><Relationship Id="rId14" Type="http://schemas.openxmlformats.org/officeDocument/2006/relationships/vmlDrawing" Target="../drawings/vmlDrawing47.vml"/><Relationship Id="rId13" Type="http://schemas.openxmlformats.org/officeDocument/2006/relationships/slideLayout" Target="../slideLayouts/slideLayout7.xml"/><Relationship Id="rId12" Type="http://schemas.openxmlformats.org/officeDocument/2006/relationships/image" Target="../media/image283.emf"/><Relationship Id="rId11" Type="http://schemas.openxmlformats.org/officeDocument/2006/relationships/oleObject" Target="../embeddings/oleObject372.bin"/><Relationship Id="rId10" Type="http://schemas.openxmlformats.org/officeDocument/2006/relationships/image" Target="../media/image273.emf"/><Relationship Id="rId1" Type="http://schemas.openxmlformats.org/officeDocument/2006/relationships/oleObject" Target="../embeddings/oleObject367.bin"/></Relationships>
</file>

<file path=ppt/slides/_rels/slide55.xml.rels><?xml version="1.0" encoding="UTF-8" standalone="yes"?>
<Relationships xmlns="http://schemas.openxmlformats.org/package/2006/relationships"><Relationship Id="rId9" Type="http://schemas.openxmlformats.org/officeDocument/2006/relationships/oleObject" Target="../embeddings/oleObject377.bin"/><Relationship Id="rId8" Type="http://schemas.openxmlformats.org/officeDocument/2006/relationships/image" Target="../media/image287.wmf"/><Relationship Id="rId7" Type="http://schemas.openxmlformats.org/officeDocument/2006/relationships/oleObject" Target="../embeddings/oleObject376.bin"/><Relationship Id="rId6" Type="http://schemas.openxmlformats.org/officeDocument/2006/relationships/image" Target="../media/image286.emf"/><Relationship Id="rId5" Type="http://schemas.openxmlformats.org/officeDocument/2006/relationships/oleObject" Target="../embeddings/oleObject375.bin"/><Relationship Id="rId4" Type="http://schemas.openxmlformats.org/officeDocument/2006/relationships/image" Target="../media/image285.emf"/><Relationship Id="rId3" Type="http://schemas.openxmlformats.org/officeDocument/2006/relationships/oleObject" Target="../embeddings/oleObject374.bin"/><Relationship Id="rId22" Type="http://schemas.openxmlformats.org/officeDocument/2006/relationships/vmlDrawing" Target="../drawings/vmlDrawing48.vml"/><Relationship Id="rId21" Type="http://schemas.openxmlformats.org/officeDocument/2006/relationships/slideLayout" Target="../slideLayouts/slideLayout7.xml"/><Relationship Id="rId20" Type="http://schemas.openxmlformats.org/officeDocument/2006/relationships/image" Target="../media/image293.wmf"/><Relationship Id="rId2" Type="http://schemas.openxmlformats.org/officeDocument/2006/relationships/image" Target="../media/image284.wmf"/><Relationship Id="rId19" Type="http://schemas.openxmlformats.org/officeDocument/2006/relationships/oleObject" Target="../embeddings/oleObject382.bin"/><Relationship Id="rId18" Type="http://schemas.openxmlformats.org/officeDocument/2006/relationships/image" Target="../media/image292.emf"/><Relationship Id="rId17" Type="http://schemas.openxmlformats.org/officeDocument/2006/relationships/oleObject" Target="../embeddings/oleObject381.bin"/><Relationship Id="rId16" Type="http://schemas.openxmlformats.org/officeDocument/2006/relationships/image" Target="../media/image291.wmf"/><Relationship Id="rId15" Type="http://schemas.openxmlformats.org/officeDocument/2006/relationships/oleObject" Target="../embeddings/oleObject380.bin"/><Relationship Id="rId14" Type="http://schemas.openxmlformats.org/officeDocument/2006/relationships/image" Target="../media/image290.wmf"/><Relationship Id="rId13" Type="http://schemas.openxmlformats.org/officeDocument/2006/relationships/oleObject" Target="../embeddings/oleObject379.bin"/><Relationship Id="rId12" Type="http://schemas.openxmlformats.org/officeDocument/2006/relationships/image" Target="../media/image289.wmf"/><Relationship Id="rId11" Type="http://schemas.openxmlformats.org/officeDocument/2006/relationships/oleObject" Target="../embeddings/oleObject378.bin"/><Relationship Id="rId10" Type="http://schemas.openxmlformats.org/officeDocument/2006/relationships/image" Target="../media/image288.wmf"/><Relationship Id="rId1" Type="http://schemas.openxmlformats.org/officeDocument/2006/relationships/oleObject" Target="../embeddings/oleObject373.bin"/></Relationships>
</file>

<file path=ppt/slides/_rels/slide56.xml.rels><?xml version="1.0" encoding="UTF-8" standalone="yes"?>
<Relationships xmlns="http://schemas.openxmlformats.org/package/2006/relationships"><Relationship Id="rId9" Type="http://schemas.openxmlformats.org/officeDocument/2006/relationships/oleObject" Target="../embeddings/oleObject387.bin"/><Relationship Id="rId8" Type="http://schemas.openxmlformats.org/officeDocument/2006/relationships/image" Target="../media/image273.emf"/><Relationship Id="rId7" Type="http://schemas.openxmlformats.org/officeDocument/2006/relationships/oleObject" Target="../embeddings/oleObject386.bin"/><Relationship Id="rId6" Type="http://schemas.openxmlformats.org/officeDocument/2006/relationships/image" Target="../media/image296.wmf"/><Relationship Id="rId5" Type="http://schemas.openxmlformats.org/officeDocument/2006/relationships/oleObject" Target="../embeddings/oleObject385.bin"/><Relationship Id="rId4" Type="http://schemas.openxmlformats.org/officeDocument/2006/relationships/image" Target="../media/image295.wmf"/><Relationship Id="rId3" Type="http://schemas.openxmlformats.org/officeDocument/2006/relationships/oleObject" Target="../embeddings/oleObject384.bin"/><Relationship Id="rId2" Type="http://schemas.openxmlformats.org/officeDocument/2006/relationships/image" Target="../media/image294.wmf"/><Relationship Id="rId12" Type="http://schemas.openxmlformats.org/officeDocument/2006/relationships/vmlDrawing" Target="../drawings/vmlDrawing49.vml"/><Relationship Id="rId11" Type="http://schemas.openxmlformats.org/officeDocument/2006/relationships/slideLayout" Target="../slideLayouts/slideLayout7.xml"/><Relationship Id="rId10" Type="http://schemas.openxmlformats.org/officeDocument/2006/relationships/image" Target="../media/image297.wmf"/><Relationship Id="rId1" Type="http://schemas.openxmlformats.org/officeDocument/2006/relationships/oleObject" Target="../embeddings/oleObject383.bin"/></Relationships>
</file>

<file path=ppt/slides/_rels/slide57.xml.rels><?xml version="1.0" encoding="UTF-8" standalone="yes"?>
<Relationships xmlns="http://schemas.openxmlformats.org/package/2006/relationships"><Relationship Id="rId6" Type="http://schemas.openxmlformats.org/officeDocument/2006/relationships/vmlDrawing" Target="../drawings/vmlDrawing50.vml"/><Relationship Id="rId5" Type="http://schemas.openxmlformats.org/officeDocument/2006/relationships/slideLayout" Target="../slideLayouts/slideLayout7.xml"/><Relationship Id="rId4" Type="http://schemas.openxmlformats.org/officeDocument/2006/relationships/image" Target="../media/image299.emf"/><Relationship Id="rId3" Type="http://schemas.openxmlformats.org/officeDocument/2006/relationships/oleObject" Target="../embeddings/oleObject389.bin"/><Relationship Id="rId2" Type="http://schemas.openxmlformats.org/officeDocument/2006/relationships/image" Target="../media/image298.emf"/><Relationship Id="rId1" Type="http://schemas.openxmlformats.org/officeDocument/2006/relationships/oleObject" Target="../embeddings/oleObject388.bin"/></Relationships>
</file>

<file path=ppt/slides/_rels/slide58.xml.rels><?xml version="1.0" encoding="UTF-8" standalone="yes"?>
<Relationships xmlns="http://schemas.openxmlformats.org/package/2006/relationships"><Relationship Id="rId9" Type="http://schemas.openxmlformats.org/officeDocument/2006/relationships/oleObject" Target="../embeddings/oleObject394.bin"/><Relationship Id="rId8" Type="http://schemas.openxmlformats.org/officeDocument/2006/relationships/image" Target="../media/image303.wmf"/><Relationship Id="rId7" Type="http://schemas.openxmlformats.org/officeDocument/2006/relationships/oleObject" Target="../embeddings/oleObject393.bin"/><Relationship Id="rId6" Type="http://schemas.openxmlformats.org/officeDocument/2006/relationships/image" Target="../media/image302.wmf"/><Relationship Id="rId5" Type="http://schemas.openxmlformats.org/officeDocument/2006/relationships/oleObject" Target="../embeddings/oleObject392.bin"/><Relationship Id="rId4" Type="http://schemas.openxmlformats.org/officeDocument/2006/relationships/image" Target="../media/image301.wmf"/><Relationship Id="rId3" Type="http://schemas.openxmlformats.org/officeDocument/2006/relationships/oleObject" Target="../embeddings/oleObject391.bin"/><Relationship Id="rId20" Type="http://schemas.openxmlformats.org/officeDocument/2006/relationships/vmlDrawing" Target="../drawings/vmlDrawing51.vml"/><Relationship Id="rId2" Type="http://schemas.openxmlformats.org/officeDocument/2006/relationships/image" Target="../media/image300.wmf"/><Relationship Id="rId19" Type="http://schemas.openxmlformats.org/officeDocument/2006/relationships/slideLayout" Target="../slideLayouts/slideLayout7.xml"/><Relationship Id="rId18" Type="http://schemas.openxmlformats.org/officeDocument/2006/relationships/image" Target="../media/image308.wmf"/><Relationship Id="rId17" Type="http://schemas.openxmlformats.org/officeDocument/2006/relationships/oleObject" Target="../embeddings/oleObject398.bin"/><Relationship Id="rId16" Type="http://schemas.openxmlformats.org/officeDocument/2006/relationships/image" Target="../media/image307.wmf"/><Relationship Id="rId15" Type="http://schemas.openxmlformats.org/officeDocument/2006/relationships/oleObject" Target="../embeddings/oleObject397.bin"/><Relationship Id="rId14" Type="http://schemas.openxmlformats.org/officeDocument/2006/relationships/image" Target="../media/image306.emf"/><Relationship Id="rId13" Type="http://schemas.openxmlformats.org/officeDocument/2006/relationships/oleObject" Target="../embeddings/oleObject396.bin"/><Relationship Id="rId12" Type="http://schemas.openxmlformats.org/officeDocument/2006/relationships/image" Target="../media/image305.emf"/><Relationship Id="rId11" Type="http://schemas.openxmlformats.org/officeDocument/2006/relationships/oleObject" Target="../embeddings/oleObject395.bin"/><Relationship Id="rId10" Type="http://schemas.openxmlformats.org/officeDocument/2006/relationships/image" Target="../media/image304.wmf"/><Relationship Id="rId1" Type="http://schemas.openxmlformats.org/officeDocument/2006/relationships/oleObject" Target="../embeddings/oleObject390.bin"/></Relationships>
</file>

<file path=ppt/slides/_rels/slide59.xml.rels><?xml version="1.0" encoding="UTF-8" standalone="yes"?>
<Relationships xmlns="http://schemas.openxmlformats.org/package/2006/relationships"><Relationship Id="rId9" Type="http://schemas.openxmlformats.org/officeDocument/2006/relationships/oleObject" Target="../embeddings/oleObject403.bin"/><Relationship Id="rId8" Type="http://schemas.openxmlformats.org/officeDocument/2006/relationships/image" Target="../media/image311.wmf"/><Relationship Id="rId7" Type="http://schemas.openxmlformats.org/officeDocument/2006/relationships/oleObject" Target="../embeddings/oleObject402.bin"/><Relationship Id="rId6" Type="http://schemas.openxmlformats.org/officeDocument/2006/relationships/image" Target="../media/image310.wmf"/><Relationship Id="rId5" Type="http://schemas.openxmlformats.org/officeDocument/2006/relationships/oleObject" Target="../embeddings/oleObject401.bin"/><Relationship Id="rId4" Type="http://schemas.openxmlformats.org/officeDocument/2006/relationships/image" Target="../media/image304.wmf"/><Relationship Id="rId3" Type="http://schemas.openxmlformats.org/officeDocument/2006/relationships/oleObject" Target="../embeddings/oleObject400.bin"/><Relationship Id="rId2" Type="http://schemas.openxmlformats.org/officeDocument/2006/relationships/image" Target="../media/image309.emf"/><Relationship Id="rId12" Type="http://schemas.openxmlformats.org/officeDocument/2006/relationships/vmlDrawing" Target="../drawings/vmlDrawing52.vml"/><Relationship Id="rId11" Type="http://schemas.openxmlformats.org/officeDocument/2006/relationships/slideLayout" Target="../slideLayouts/slideLayout7.xml"/><Relationship Id="rId10" Type="http://schemas.openxmlformats.org/officeDocument/2006/relationships/image" Target="../media/image312.wmf"/><Relationship Id="rId1" Type="http://schemas.openxmlformats.org/officeDocument/2006/relationships/oleObject" Target="../embeddings/oleObject399.bin"/></Relationships>
</file>

<file path=ppt/slides/_rels/slide60.xml.rels><?xml version="1.0" encoding="UTF-8" standalone="yes"?>
<Relationships xmlns="http://schemas.openxmlformats.org/package/2006/relationships"><Relationship Id="rId9" Type="http://schemas.openxmlformats.org/officeDocument/2006/relationships/oleObject" Target="../embeddings/oleObject408.bin"/><Relationship Id="rId8" Type="http://schemas.openxmlformats.org/officeDocument/2006/relationships/image" Target="../media/image316.wmf"/><Relationship Id="rId7" Type="http://schemas.openxmlformats.org/officeDocument/2006/relationships/oleObject" Target="../embeddings/oleObject407.bin"/><Relationship Id="rId6" Type="http://schemas.openxmlformats.org/officeDocument/2006/relationships/image" Target="../media/image315.wmf"/><Relationship Id="rId5" Type="http://schemas.openxmlformats.org/officeDocument/2006/relationships/oleObject" Target="../embeddings/oleObject406.bin"/><Relationship Id="rId4" Type="http://schemas.openxmlformats.org/officeDocument/2006/relationships/image" Target="../media/image314.wmf"/><Relationship Id="rId3" Type="http://schemas.openxmlformats.org/officeDocument/2006/relationships/oleObject" Target="../embeddings/oleObject405.bin"/><Relationship Id="rId2" Type="http://schemas.openxmlformats.org/officeDocument/2006/relationships/image" Target="../media/image313.emf"/><Relationship Id="rId18" Type="http://schemas.openxmlformats.org/officeDocument/2006/relationships/vmlDrawing" Target="../drawings/vmlDrawing53.vml"/><Relationship Id="rId17" Type="http://schemas.openxmlformats.org/officeDocument/2006/relationships/slideLayout" Target="../slideLayouts/slideLayout7.xml"/><Relationship Id="rId16" Type="http://schemas.openxmlformats.org/officeDocument/2006/relationships/image" Target="../media/image320.wmf"/><Relationship Id="rId15" Type="http://schemas.openxmlformats.org/officeDocument/2006/relationships/oleObject" Target="../embeddings/oleObject411.bin"/><Relationship Id="rId14" Type="http://schemas.openxmlformats.org/officeDocument/2006/relationships/image" Target="../media/image319.wmf"/><Relationship Id="rId13" Type="http://schemas.openxmlformats.org/officeDocument/2006/relationships/oleObject" Target="../embeddings/oleObject410.bin"/><Relationship Id="rId12" Type="http://schemas.openxmlformats.org/officeDocument/2006/relationships/image" Target="../media/image318.wmf"/><Relationship Id="rId11" Type="http://schemas.openxmlformats.org/officeDocument/2006/relationships/oleObject" Target="../embeddings/oleObject409.bin"/><Relationship Id="rId10" Type="http://schemas.openxmlformats.org/officeDocument/2006/relationships/image" Target="../media/image317.wmf"/><Relationship Id="rId1" Type="http://schemas.openxmlformats.org/officeDocument/2006/relationships/oleObject" Target="../embeddings/oleObject404.bin"/></Relationships>
</file>

<file path=ppt/slides/_rels/slide61.xml.rels><?xml version="1.0" encoding="UTF-8" standalone="yes"?>
<Relationships xmlns="http://schemas.openxmlformats.org/package/2006/relationships"><Relationship Id="rId9" Type="http://schemas.openxmlformats.org/officeDocument/2006/relationships/oleObject" Target="../embeddings/oleObject416.bin"/><Relationship Id="rId8" Type="http://schemas.openxmlformats.org/officeDocument/2006/relationships/image" Target="../media/image323.wmf"/><Relationship Id="rId7" Type="http://schemas.openxmlformats.org/officeDocument/2006/relationships/oleObject" Target="../embeddings/oleObject415.bin"/><Relationship Id="rId6" Type="http://schemas.openxmlformats.org/officeDocument/2006/relationships/image" Target="../media/image317.wmf"/><Relationship Id="rId5" Type="http://schemas.openxmlformats.org/officeDocument/2006/relationships/oleObject" Target="../embeddings/oleObject414.bin"/><Relationship Id="rId4" Type="http://schemas.openxmlformats.org/officeDocument/2006/relationships/image" Target="../media/image322.wmf"/><Relationship Id="rId3" Type="http://schemas.openxmlformats.org/officeDocument/2006/relationships/oleObject" Target="../embeddings/oleObject413.bin"/><Relationship Id="rId2" Type="http://schemas.openxmlformats.org/officeDocument/2006/relationships/image" Target="../media/image321.emf"/><Relationship Id="rId14" Type="http://schemas.openxmlformats.org/officeDocument/2006/relationships/vmlDrawing" Target="../drawings/vmlDrawing54.vml"/><Relationship Id="rId13" Type="http://schemas.openxmlformats.org/officeDocument/2006/relationships/slideLayout" Target="../slideLayouts/slideLayout7.xml"/><Relationship Id="rId12" Type="http://schemas.openxmlformats.org/officeDocument/2006/relationships/image" Target="../media/image325.wmf"/><Relationship Id="rId11" Type="http://schemas.openxmlformats.org/officeDocument/2006/relationships/oleObject" Target="../embeddings/oleObject417.bin"/><Relationship Id="rId10" Type="http://schemas.openxmlformats.org/officeDocument/2006/relationships/image" Target="../media/image324.emf"/><Relationship Id="rId1" Type="http://schemas.openxmlformats.org/officeDocument/2006/relationships/oleObject" Target="../embeddings/oleObject41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89" name="圆角矩形 2073"/>
          <p:cNvSpPr/>
          <p:nvPr/>
        </p:nvSpPr>
        <p:spPr>
          <a:xfrm>
            <a:off x="904875" y="455613"/>
            <a:ext cx="7340600" cy="671512"/>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pPr algn="ctr"/>
            <a:r>
              <a:rPr lang="zh-CN" altLang="en-US" sz="3200" dirty="0">
                <a:solidFill>
                  <a:schemeClr val="tx1"/>
                </a:solidFill>
                <a:latin typeface="Times New Roman" panose="02020603050405020304" pitchFamily="18" charset="-94"/>
                <a:ea typeface="宋体" panose="02010600030101010101" pitchFamily="2" charset="-122"/>
              </a:rPr>
              <a:t>第十章  含有耦合电感的电路</a:t>
            </a:r>
            <a:endParaRPr lang="zh-CN" altLang="en-US" sz="3200" dirty="0">
              <a:solidFill>
                <a:schemeClr val="tx1"/>
              </a:solidFill>
              <a:latin typeface="Times New Roman" panose="02020603050405020304" pitchFamily="18" charset="-94"/>
              <a:ea typeface="宋体" panose="02010600030101010101" pitchFamily="2" charset="-122"/>
            </a:endParaRPr>
          </a:p>
        </p:txBody>
      </p:sp>
      <p:sp>
        <p:nvSpPr>
          <p:cNvPr id="12290" name="圆角矩形 2074"/>
          <p:cNvSpPr/>
          <p:nvPr/>
        </p:nvSpPr>
        <p:spPr>
          <a:xfrm>
            <a:off x="1865313" y="1479550"/>
            <a:ext cx="4641850" cy="671513"/>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a:solidFill>
                  <a:schemeClr val="tx1"/>
                </a:solidFill>
                <a:latin typeface="Times New Roman" panose="02020603050405020304" pitchFamily="18" charset="-94"/>
                <a:ea typeface="宋体" panose="02010600030101010101" pitchFamily="2" charset="-122"/>
              </a:rPr>
              <a:t>10. 1  </a:t>
            </a:r>
            <a:r>
              <a:rPr lang="zh-CN" altLang="en-US" sz="2800" dirty="0">
                <a:solidFill>
                  <a:schemeClr val="tx1"/>
                </a:solidFill>
                <a:latin typeface="Times New Roman" panose="02020603050405020304" pitchFamily="18" charset="-94"/>
                <a:ea typeface="宋体" panose="02010600030101010101" pitchFamily="2" charset="-122"/>
              </a:rPr>
              <a:t>互感</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12291" name="圆角矩形 2075"/>
          <p:cNvSpPr/>
          <p:nvPr/>
        </p:nvSpPr>
        <p:spPr>
          <a:xfrm>
            <a:off x="1865313" y="4064000"/>
            <a:ext cx="4641850" cy="671513"/>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a:solidFill>
                  <a:schemeClr val="tx1"/>
                </a:solidFill>
                <a:latin typeface="Times New Roman" panose="02020603050405020304" pitchFamily="18" charset="-94"/>
                <a:ea typeface="宋体" panose="02010600030101010101" pitchFamily="2" charset="-122"/>
              </a:rPr>
              <a:t>10. 4  </a:t>
            </a:r>
            <a:r>
              <a:rPr lang="zh-CN" altLang="en-US" sz="2800" dirty="0">
                <a:solidFill>
                  <a:schemeClr val="tx1"/>
                </a:solidFill>
                <a:latin typeface="Times New Roman" panose="02020603050405020304" pitchFamily="18" charset="-94"/>
                <a:ea typeface="宋体" panose="02010600030101010101" pitchFamily="2" charset="-122"/>
              </a:rPr>
              <a:t>变压器原理</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12292" name="圆角矩形 2076"/>
          <p:cNvSpPr/>
          <p:nvPr/>
        </p:nvSpPr>
        <p:spPr>
          <a:xfrm>
            <a:off x="1865313" y="4948238"/>
            <a:ext cx="4641850" cy="671512"/>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a:solidFill>
                  <a:schemeClr val="tx1"/>
                </a:solidFill>
                <a:latin typeface="Times New Roman" panose="02020603050405020304" pitchFamily="18" charset="-94"/>
                <a:ea typeface="宋体" panose="02010600030101010101" pitchFamily="2" charset="-122"/>
              </a:rPr>
              <a:t>10. 5   </a:t>
            </a:r>
            <a:r>
              <a:rPr lang="zh-CN" altLang="en-US" sz="2800" dirty="0">
                <a:solidFill>
                  <a:schemeClr val="tx1"/>
                </a:solidFill>
                <a:latin typeface="Times New Roman" panose="02020603050405020304" pitchFamily="18" charset="-94"/>
                <a:ea typeface="宋体" panose="02010600030101010101" pitchFamily="2" charset="-122"/>
              </a:rPr>
              <a:t>理想变压器</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12293" name="圆角矩形 2077"/>
          <p:cNvSpPr/>
          <p:nvPr/>
        </p:nvSpPr>
        <p:spPr>
          <a:xfrm>
            <a:off x="1865313" y="2320925"/>
            <a:ext cx="5602287" cy="671513"/>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a:solidFill>
                  <a:schemeClr val="tx1"/>
                </a:solidFill>
                <a:latin typeface="Times New Roman" panose="02020603050405020304" pitchFamily="18" charset="-94"/>
                <a:ea typeface="宋体" panose="02010600030101010101" pitchFamily="2" charset="-122"/>
              </a:rPr>
              <a:t>10. 2  </a:t>
            </a:r>
            <a:r>
              <a:rPr lang="zh-CN" altLang="en-US" sz="2800" dirty="0">
                <a:solidFill>
                  <a:schemeClr val="tx1"/>
                </a:solidFill>
                <a:latin typeface="Times New Roman" panose="02020603050405020304" pitchFamily="18" charset="-94"/>
                <a:ea typeface="宋体" panose="02010600030101010101" pitchFamily="2" charset="-122"/>
              </a:rPr>
              <a:t>含有耦合电感电路的计算</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
        <p:nvSpPr>
          <p:cNvPr id="3" name="圆角矩形 2075"/>
          <p:cNvSpPr/>
          <p:nvPr>
            <p:custDataLst>
              <p:tags r:id="rId1"/>
            </p:custDataLst>
          </p:nvPr>
        </p:nvSpPr>
        <p:spPr>
          <a:xfrm>
            <a:off x="1865313" y="3192780"/>
            <a:ext cx="4641850" cy="671513"/>
          </a:xfrm>
          <a:prstGeom prst="roundRect">
            <a:avLst>
              <a:gd name="adj" fmla="val 16667"/>
            </a:avLst>
          </a:prstGeom>
          <a:gradFill rotWithShape="0">
            <a:gsLst>
              <a:gs pos="0">
                <a:schemeClr val="hlink"/>
              </a:gs>
              <a:gs pos="100000">
                <a:schemeClr val="bg1"/>
              </a:gs>
            </a:gsLst>
            <a:lin ang="5400000" scaled="1"/>
            <a:tileRect/>
          </a:gradFill>
          <a:ln w="19050">
            <a:noFill/>
          </a:ln>
        </p:spPr>
        <p:txBody>
          <a:bodyPr wrap="none" anchor="ctr" anchorCtr="0"/>
          <a:p>
            <a:pPr algn="l"/>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b="0">
                <a:solidFill>
                  <a:schemeClr val="tx1"/>
                </a:solidFill>
                <a:latin typeface="Arial" panose="020B0604020202020204" pitchFamily="34" charset="0"/>
                <a:ea typeface="微软雅黑" panose="020B0503020204020204" charset="-122"/>
                <a:sym typeface="+mn-ea"/>
              </a:rPr>
              <a:t>10.3 </a:t>
            </a:r>
            <a:r>
              <a:rPr lang="zh-CN" altLang="en-US" sz="2800" b="0">
                <a:solidFill>
                  <a:schemeClr val="tx1"/>
                </a:solidFill>
                <a:latin typeface="Arial" panose="020B0604020202020204" pitchFamily="34" charset="0"/>
                <a:ea typeface="微软雅黑" panose="020B0503020204020204" charset="-122"/>
                <a:sym typeface="+mn-ea"/>
              </a:rPr>
              <a:t>耦合电感的功率</a:t>
            </a:r>
            <a:endParaRPr lang="zh-CN" altLang="en-US" sz="2800" b="0">
              <a:solidFill>
                <a:schemeClr val="tx1"/>
              </a:solidFill>
              <a:latin typeface="Arial" panose="020B0604020202020204" pitchFamily="34" charset="0"/>
              <a:ea typeface="微软雅黑" panose="020B0503020204020204" charset="-122"/>
              <a:sym typeface="+mn-e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5070" name="文本框 45069"/>
          <p:cNvSpPr txBox="1"/>
          <p:nvPr/>
        </p:nvSpPr>
        <p:spPr>
          <a:xfrm>
            <a:off x="133350" y="1295400"/>
            <a:ext cx="3735388" cy="519113"/>
          </a:xfrm>
          <a:prstGeom prst="rect">
            <a:avLst/>
          </a:prstGeom>
          <a:noFill/>
          <a:ln w="9525">
            <a:noFill/>
          </a:ln>
        </p:spPr>
        <p:txBody>
          <a:bodyPr anchor="t" anchorCtr="0">
            <a:spAutoFit/>
          </a:bodyPr>
          <a:p>
            <a:pPr>
              <a:spcBef>
                <a:spcPct val="50000"/>
              </a:spcBef>
            </a:pPr>
            <a:r>
              <a:rPr lang="zh-CN" altLang="en-US" sz="2800" dirty="0">
                <a:solidFill>
                  <a:schemeClr val="tx1"/>
                </a:solidFill>
                <a:latin typeface="Times New Roman" panose="02020603050405020304" pitchFamily="18" charset="-94"/>
                <a:ea typeface="宋体" panose="02010600030101010101" pitchFamily="2" charset="-122"/>
              </a:rPr>
              <a:t>一、 互感和互感电压</a:t>
            </a:r>
            <a:endParaRPr lang="zh-CN" altLang="en-US">
              <a:solidFill>
                <a:schemeClr val="tx1"/>
              </a:solidFill>
              <a:latin typeface="Times New Roman" panose="02020603050405020304" pitchFamily="18" charset="-94"/>
              <a:ea typeface="宋体" panose="02010600030101010101" pitchFamily="2" charset="-122"/>
            </a:endParaRPr>
          </a:p>
        </p:txBody>
      </p:sp>
      <p:sp>
        <p:nvSpPr>
          <p:cNvPr id="45125" name="文本框 45124"/>
          <p:cNvSpPr txBox="1"/>
          <p:nvPr/>
        </p:nvSpPr>
        <p:spPr>
          <a:xfrm>
            <a:off x="2122488" y="188913"/>
            <a:ext cx="5097462" cy="830262"/>
          </a:xfrm>
          <a:prstGeom prst="rect">
            <a:avLst/>
          </a:prstGeom>
          <a:gradFill rotWithShape="0">
            <a:gsLst>
              <a:gs pos="0">
                <a:srgbClr val="CCCCFF"/>
              </a:gs>
              <a:gs pos="100000">
                <a:srgbClr val="FFFFFF"/>
              </a:gs>
            </a:gsLst>
            <a:lin ang="5400000" scaled="1"/>
            <a:tileRect/>
          </a:gradFill>
          <a:ln w="9525">
            <a:noFill/>
          </a:ln>
        </p:spPr>
        <p:txBody>
          <a:bodyPr anchor="t" anchorCtr="0">
            <a:spAutoFit/>
          </a:bodyPr>
          <a:p>
            <a:pPr algn="ctr"/>
            <a:r>
              <a:rPr lang="zh-CN" altLang="en-US" sz="4800">
                <a:solidFill>
                  <a:schemeClr val="tx1"/>
                </a:solidFill>
                <a:latin typeface="宋体" panose="02010600030101010101" pitchFamily="2" charset="-122"/>
                <a:ea typeface="宋体" panose="02010600030101010101" pitchFamily="2" charset="-122"/>
              </a:rPr>
              <a:t>§</a:t>
            </a:r>
            <a:r>
              <a:rPr lang="zh-CN" altLang="en-US" sz="4800">
                <a:solidFill>
                  <a:schemeClr val="tx1"/>
                </a:solidFill>
                <a:latin typeface="Times New Roman" panose="02020603050405020304" pitchFamily="18" charset="-94"/>
                <a:ea typeface="宋体" panose="02010600030101010101" pitchFamily="2" charset="-122"/>
              </a:rPr>
              <a:t> </a:t>
            </a:r>
            <a:r>
              <a:rPr lang="en-US" altLang="zh-CN" sz="4800">
                <a:solidFill>
                  <a:schemeClr val="tx1"/>
                </a:solidFill>
                <a:latin typeface="Times New Roman" panose="02020603050405020304" pitchFamily="18" charset="-94"/>
                <a:ea typeface="宋体" panose="02010600030101010101" pitchFamily="2" charset="-122"/>
              </a:rPr>
              <a:t>10. 1  </a:t>
            </a:r>
            <a:r>
              <a:rPr lang="zh-CN" altLang="en-US" sz="4800" dirty="0">
                <a:solidFill>
                  <a:schemeClr val="tx1"/>
                </a:solidFill>
                <a:latin typeface="Times New Roman" panose="02020603050405020304" pitchFamily="18" charset="-94"/>
                <a:ea typeface="宋体" panose="02010600030101010101" pitchFamily="2" charset="-122"/>
              </a:rPr>
              <a:t>互感</a:t>
            </a:r>
            <a:endParaRPr lang="zh-CN" altLang="en-US" sz="2800">
              <a:solidFill>
                <a:schemeClr val="tx1"/>
              </a:solidFill>
              <a:latin typeface="Times New Roman" panose="02020603050405020304" pitchFamily="18" charset="-94"/>
              <a:ea typeface="宋体" panose="02010600030101010101" pitchFamily="2" charset="-122"/>
            </a:endParaRPr>
          </a:p>
        </p:txBody>
      </p:sp>
      <p:grpSp>
        <p:nvGrpSpPr>
          <p:cNvPr id="45130" name="组合 45129"/>
          <p:cNvGrpSpPr/>
          <p:nvPr/>
        </p:nvGrpSpPr>
        <p:grpSpPr>
          <a:xfrm>
            <a:off x="2886075" y="1616075"/>
            <a:ext cx="5272088" cy="1828800"/>
            <a:chOff x="815" y="798"/>
            <a:chExt cx="3321" cy="1152"/>
          </a:xfrm>
        </p:grpSpPr>
        <p:sp>
          <p:nvSpPr>
            <p:cNvPr id="13316" name="任意多边形 45130"/>
            <p:cNvSpPr/>
            <p:nvPr/>
          </p:nvSpPr>
          <p:spPr>
            <a:xfrm flipH="1" flipV="1">
              <a:off x="815" y="1038"/>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17" name="任意多边形 45131"/>
            <p:cNvSpPr/>
            <p:nvPr/>
          </p:nvSpPr>
          <p:spPr>
            <a:xfrm flipH="1" flipV="1">
              <a:off x="824" y="1134"/>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18" name="直接连接符 45132"/>
            <p:cNvSpPr/>
            <p:nvPr/>
          </p:nvSpPr>
          <p:spPr>
            <a:xfrm flipH="1">
              <a:off x="824" y="1374"/>
              <a:ext cx="3312" cy="0"/>
            </a:xfrm>
            <a:prstGeom prst="line">
              <a:avLst/>
            </a:prstGeom>
            <a:ln w="19050" cap="flat" cmpd="sng">
              <a:solidFill>
                <a:schemeClr val="accent2"/>
              </a:solidFill>
              <a:prstDash val="solid"/>
              <a:round/>
              <a:headEnd type="none" w="med" len="med"/>
              <a:tailEnd type="stealth" w="sm" len="med"/>
            </a:ln>
          </p:spPr>
        </p:sp>
        <p:sp>
          <p:nvSpPr>
            <p:cNvPr id="13319" name="任意多边形 45133"/>
            <p:cNvSpPr/>
            <p:nvPr/>
          </p:nvSpPr>
          <p:spPr>
            <a:xfrm flipH="1">
              <a:off x="824" y="1518"/>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20" name="任意多边形 45134"/>
            <p:cNvSpPr/>
            <p:nvPr/>
          </p:nvSpPr>
          <p:spPr>
            <a:xfrm flipH="1">
              <a:off x="824" y="1422"/>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21" name="任意多边形 45135"/>
            <p:cNvSpPr/>
            <p:nvPr/>
          </p:nvSpPr>
          <p:spPr>
            <a:xfrm flipV="1">
              <a:off x="1329" y="161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22" name="任意多边形 45136"/>
            <p:cNvSpPr/>
            <p:nvPr/>
          </p:nvSpPr>
          <p:spPr>
            <a:xfrm>
              <a:off x="1280" y="798"/>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3323" name="文本框 45137"/>
            <p:cNvSpPr txBox="1"/>
            <p:nvPr/>
          </p:nvSpPr>
          <p:spPr>
            <a:xfrm>
              <a:off x="824" y="846"/>
              <a:ext cx="432" cy="288"/>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11</a:t>
              </a:r>
              <a:endParaRPr lang="en-US" altLang="zh-CN">
                <a:latin typeface="Times New Roman" panose="02020603050405020304" pitchFamily="18" charset="-94"/>
                <a:ea typeface="宋体" panose="02010600030101010101" pitchFamily="2" charset="-122"/>
              </a:endParaRPr>
            </a:p>
          </p:txBody>
        </p:sp>
      </p:grpSp>
      <p:sp>
        <p:nvSpPr>
          <p:cNvPr id="45139" name="文本框 45138"/>
          <p:cNvSpPr txBox="1"/>
          <p:nvPr/>
        </p:nvSpPr>
        <p:spPr>
          <a:xfrm>
            <a:off x="8158163" y="2225675"/>
            <a:ext cx="685800" cy="457200"/>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21</a:t>
            </a:r>
            <a:endParaRPr lang="en-US" altLang="zh-CN" baseline="-25000">
              <a:latin typeface="Times New Roman" panose="02020603050405020304" pitchFamily="18" charset="-94"/>
              <a:ea typeface="宋体" panose="02010600030101010101" pitchFamily="2" charset="-122"/>
            </a:endParaRPr>
          </a:p>
        </p:txBody>
      </p:sp>
      <p:grpSp>
        <p:nvGrpSpPr>
          <p:cNvPr id="45140" name="组合 45139"/>
          <p:cNvGrpSpPr/>
          <p:nvPr/>
        </p:nvGrpSpPr>
        <p:grpSpPr>
          <a:xfrm>
            <a:off x="3584575" y="1822450"/>
            <a:ext cx="3962400" cy="1936750"/>
            <a:chOff x="1208" y="942"/>
            <a:chExt cx="2496" cy="1220"/>
          </a:xfrm>
        </p:grpSpPr>
        <p:sp>
          <p:nvSpPr>
            <p:cNvPr id="13326" name="矩形 45140"/>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3327" name="组合 45141"/>
            <p:cNvGrpSpPr/>
            <p:nvPr/>
          </p:nvGrpSpPr>
          <p:grpSpPr>
            <a:xfrm>
              <a:off x="1380" y="942"/>
              <a:ext cx="2172" cy="1220"/>
              <a:chOff x="1380" y="942"/>
              <a:chExt cx="2172" cy="1220"/>
            </a:xfrm>
          </p:grpSpPr>
          <p:grpSp>
            <p:nvGrpSpPr>
              <p:cNvPr id="13328" name="组合 45142"/>
              <p:cNvGrpSpPr/>
              <p:nvPr/>
            </p:nvGrpSpPr>
            <p:grpSpPr>
              <a:xfrm>
                <a:off x="1380" y="942"/>
                <a:ext cx="904" cy="1220"/>
                <a:chOff x="1420" y="1152"/>
                <a:chExt cx="904" cy="1220"/>
              </a:xfrm>
            </p:grpSpPr>
            <p:sp>
              <p:nvSpPr>
                <p:cNvPr id="13329" name="任意多边形 4514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0" name="任意多边形 4514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1" name="任意多边形 4514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2" name="任意多边形 4514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3" name="任意多边形 4514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4" name="任意多边形 4514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5" name="任意多边形 4514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36" name="椭圆 4515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3337" name="椭圆 4515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3338" name="组合 45152"/>
              <p:cNvGrpSpPr/>
              <p:nvPr/>
            </p:nvGrpSpPr>
            <p:grpSpPr>
              <a:xfrm>
                <a:off x="2648" y="942"/>
                <a:ext cx="904" cy="1220"/>
                <a:chOff x="1420" y="1152"/>
                <a:chExt cx="904" cy="1220"/>
              </a:xfrm>
            </p:grpSpPr>
            <p:sp>
              <p:nvSpPr>
                <p:cNvPr id="13339" name="任意多边形 4515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0" name="任意多边形 4515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1" name="任意多边形 4515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2" name="任意多边形 4515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3" name="任意多边形 4515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4" name="任意多边形 4515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5" name="任意多边形 4515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3346" name="椭圆 4516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3347" name="椭圆 4516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3348" name="文本框 45162"/>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3349" name="文本框 45163"/>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45172" name="组合 45171"/>
          <p:cNvGrpSpPr/>
          <p:nvPr/>
        </p:nvGrpSpPr>
        <p:grpSpPr>
          <a:xfrm>
            <a:off x="3314700" y="2974975"/>
            <a:ext cx="585788" cy="619125"/>
            <a:chOff x="1216" y="2210"/>
            <a:chExt cx="369" cy="390"/>
          </a:xfrm>
        </p:grpSpPr>
        <p:sp>
          <p:nvSpPr>
            <p:cNvPr id="13351" name="文本框 45168"/>
            <p:cNvSpPr txBox="1"/>
            <p:nvPr/>
          </p:nvSpPr>
          <p:spPr>
            <a:xfrm>
              <a:off x="1216" y="2312"/>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13352" name="直接连接符 45169"/>
            <p:cNvSpPr/>
            <p:nvPr/>
          </p:nvSpPr>
          <p:spPr>
            <a:xfrm flipV="1">
              <a:off x="1585" y="2210"/>
              <a:ext cx="0" cy="336"/>
            </a:xfrm>
            <a:prstGeom prst="line">
              <a:avLst/>
            </a:prstGeom>
            <a:ln w="50800" cap="flat" cmpd="sng">
              <a:solidFill>
                <a:srgbClr val="FF0000"/>
              </a:solidFill>
              <a:prstDash val="solid"/>
              <a:round/>
              <a:headEnd type="none" w="med" len="med"/>
              <a:tailEnd type="triangle" w="med" len="med"/>
            </a:ln>
          </p:spPr>
        </p:sp>
      </p:grpSp>
      <p:graphicFrame>
        <p:nvGraphicFramePr>
          <p:cNvPr id="45171" name="对象 45170"/>
          <p:cNvGraphicFramePr/>
          <p:nvPr/>
        </p:nvGraphicFramePr>
        <p:xfrm>
          <a:off x="4532313" y="5594350"/>
          <a:ext cx="1338262" cy="450850"/>
        </p:xfrm>
        <a:graphic>
          <a:graphicData uri="http://schemas.openxmlformats.org/presentationml/2006/ole">
            <mc:AlternateContent xmlns:mc="http://schemas.openxmlformats.org/markup-compatibility/2006">
              <mc:Choice xmlns:v="urn:schemas-microsoft-com:vml" Requires="v">
                <p:oleObj spid="_x0000_s3084" name="" r:id="rId1" imgW="711200" imgH="241300" progId="Equation.3">
                  <p:embed/>
                </p:oleObj>
              </mc:Choice>
              <mc:Fallback>
                <p:oleObj name="" r:id="rId1" imgW="711200" imgH="241300" progId="Equation.3">
                  <p:embed/>
                  <p:pic>
                    <p:nvPicPr>
                      <p:cNvPr id="0" name="图片 3083"/>
                      <p:cNvPicPr/>
                      <p:nvPr/>
                    </p:nvPicPr>
                    <p:blipFill>
                      <a:blip r:embed="rId2"/>
                      <a:stretch>
                        <a:fillRect/>
                      </a:stretch>
                    </p:blipFill>
                    <p:spPr>
                      <a:xfrm>
                        <a:off x="4532313" y="5594350"/>
                        <a:ext cx="1338262" cy="450850"/>
                      </a:xfrm>
                      <a:prstGeom prst="rect">
                        <a:avLst/>
                      </a:prstGeom>
                      <a:noFill/>
                      <a:ln w="38100">
                        <a:noFill/>
                        <a:miter/>
                      </a:ln>
                    </p:spPr>
                  </p:pic>
                </p:oleObj>
              </mc:Fallback>
            </mc:AlternateContent>
          </a:graphicData>
        </a:graphic>
      </p:graphicFrame>
      <p:sp>
        <p:nvSpPr>
          <p:cNvPr id="45174" name="矩形 45173"/>
          <p:cNvSpPr/>
          <p:nvPr/>
        </p:nvSpPr>
        <p:spPr>
          <a:xfrm>
            <a:off x="504825" y="3860800"/>
            <a:ext cx="8286750" cy="822325"/>
          </a:xfrm>
          <a:prstGeom prst="rect">
            <a:avLst/>
          </a:prstGeom>
          <a:noFill/>
          <a:ln w="19050">
            <a:noFill/>
          </a:ln>
        </p:spPr>
        <p:txBody>
          <a:bodyPr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当线圈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中通入电流</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时，在线圈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中产生磁通</a:t>
            </a:r>
            <a:r>
              <a:rPr lang="zh-CN" altLang="en-US">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同时，有部分磁通穿过临近线圈</a:t>
            </a:r>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5175" name="矩形 45174"/>
          <p:cNvSpPr/>
          <p:nvPr/>
        </p:nvSpPr>
        <p:spPr>
          <a:xfrm>
            <a:off x="504825" y="5594350"/>
            <a:ext cx="3889375" cy="822325"/>
          </a:xfrm>
          <a:prstGeom prst="rect">
            <a:avLst/>
          </a:prstGeom>
          <a:noFill/>
          <a:ln w="19050">
            <a:noFill/>
          </a:ln>
        </p:spPr>
        <p:txBody>
          <a:bodyPr wrap="none" anchor="t" anchorCtr="0">
            <a:spAutoFit/>
          </a:bodyPr>
          <a:p>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11</a:t>
            </a:r>
            <a:r>
              <a:rPr lang="zh-CN" altLang="en-US" baseline="-25000"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rPr>
              <a:t>自感磁通</a:t>
            </a:r>
            <a:endParaRPr lang="zh-CN" altLang="en-US" dirty="0">
              <a:solidFill>
                <a:schemeClr val="tx1"/>
              </a:solidFill>
              <a:latin typeface="Times New Roman" panose="02020603050405020304" pitchFamily="18" charset="-94"/>
              <a:ea typeface="宋体" panose="02010600030101010101" pitchFamily="2" charset="-122"/>
            </a:endParaRPr>
          </a:p>
          <a:p>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21</a:t>
            </a:r>
            <a:r>
              <a:rPr lang="zh-CN" altLang="en-US" baseline="-25000"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rPr>
              <a:t>耦合磁通（互感磁通）</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5177" name="矩形 45176"/>
          <p:cNvSpPr/>
          <p:nvPr/>
        </p:nvSpPr>
        <p:spPr>
          <a:xfrm>
            <a:off x="504825" y="4881563"/>
            <a:ext cx="8286750" cy="457200"/>
          </a:xfrm>
          <a:prstGeom prst="rect">
            <a:avLst/>
          </a:prstGeom>
          <a:noFill/>
          <a:ln w="19050">
            <a:noFill/>
          </a:ln>
        </p:spPr>
        <p:txBody>
          <a:bodyPr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这种一个线圈的磁通交链另一线圈的现象称为</a:t>
            </a:r>
            <a:r>
              <a:rPr lang="zh-CN" altLang="en-US" dirty="0">
                <a:solidFill>
                  <a:srgbClr val="FF0000"/>
                </a:solidFill>
                <a:latin typeface="Times New Roman" panose="02020603050405020304" pitchFamily="18" charset="-94"/>
                <a:ea typeface="宋体" panose="02010600030101010101" pitchFamily="2" charset="-122"/>
              </a:rPr>
              <a:t>磁耦合</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5178" name="矩形 45177"/>
          <p:cNvSpPr/>
          <p:nvPr/>
        </p:nvSpPr>
        <p:spPr>
          <a:xfrm>
            <a:off x="6511925" y="5588000"/>
            <a:ext cx="1800225" cy="457200"/>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i</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1</a:t>
            </a:r>
            <a:r>
              <a:rPr lang="zh-CN" altLang="en-US"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rPr>
              <a:t>施感电流</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5179" name="矩形 45178"/>
          <p:cNvSpPr/>
          <p:nvPr/>
        </p:nvSpPr>
        <p:spPr>
          <a:xfrm>
            <a:off x="504825" y="2020888"/>
            <a:ext cx="1790700" cy="519112"/>
          </a:xfrm>
          <a:prstGeom prst="rect">
            <a:avLst/>
          </a:prstGeom>
          <a:noFill/>
          <a:ln w="19050">
            <a:noFill/>
          </a:ln>
        </p:spPr>
        <p:txBody>
          <a:bodyPr wrap="none" anchor="t" anchorCtr="0">
            <a:spAutoFit/>
          </a:bodyPr>
          <a:p>
            <a:r>
              <a:rPr lang="en-US" altLang="zh-CN" sz="2800">
                <a:solidFill>
                  <a:srgbClr val="A50021"/>
                </a:solidFill>
                <a:latin typeface="Times New Roman" panose="02020603050405020304" pitchFamily="18" charset="-94"/>
                <a:ea typeface="宋体" panose="02010600030101010101" pitchFamily="2" charset="-122"/>
              </a:rPr>
              <a:t>1</a:t>
            </a:r>
            <a:r>
              <a:rPr lang="zh-CN" altLang="en-US" sz="2800" dirty="0">
                <a:solidFill>
                  <a:srgbClr val="A50021"/>
                </a:solidFill>
                <a:latin typeface="Times New Roman" panose="02020603050405020304" pitchFamily="18" charset="-94"/>
                <a:ea typeface="宋体" panose="02010600030101010101" pitchFamily="2" charset="-122"/>
              </a:rPr>
              <a:t>、磁耦合</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5180" name="矩形 45179"/>
          <p:cNvSpPr/>
          <p:nvPr/>
        </p:nvSpPr>
        <p:spPr>
          <a:xfrm>
            <a:off x="5472113" y="1235075"/>
            <a:ext cx="2717800" cy="457200"/>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 </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线圈匝数。</a:t>
            </a:r>
            <a:endParaRPr lang="zh-CN" altLang="en-US">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499"/>
                                          </p:stCondLst>
                                        </p:cTn>
                                        <p:tgtEl>
                                          <p:spTgt spid="45125"/>
                                        </p:tgtEl>
                                        <p:attrNameLst>
                                          <p:attrName>style.visibility</p:attrName>
                                        </p:attrNameLst>
                                      </p:cBhvr>
                                      <p:to>
                                        <p:strVal val="visible"/>
                                      </p:to>
                                    </p:set>
                                    <p:anim to="" calcmode="lin" valueType="num">
                                      <p:cBhvr>
                                        <p:cTn id="7" dur="1" fill="hold"/>
                                        <p:tgtEl>
                                          <p:spTgt spid="45125"/>
                                        </p:tgtEl>
                                        <p:attrNameLst>
                                          <p:attrName>style.visibility</p:attrName>
                                        </p:attrNameLst>
                                      </p:cBhvr>
                                    </p:anim>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grpId="0" nodeType="clickEffect">
                                  <p:stCondLst>
                                    <p:cond delay="0"/>
                                  </p:stCondLst>
                                  <p:childTnLst>
                                    <p:set>
                                      <p:cBhvr>
                                        <p:cTn id="11" dur="1" fill="hold">
                                          <p:stCondLst>
                                            <p:cond delay="499"/>
                                          </p:stCondLst>
                                        </p:cTn>
                                        <p:tgtEl>
                                          <p:spTgt spid="45070"/>
                                        </p:tgtEl>
                                        <p:attrNameLst>
                                          <p:attrName>style.visibility</p:attrName>
                                        </p:attrNameLst>
                                      </p:cBhvr>
                                      <p:to>
                                        <p:strVal val="visible"/>
                                      </p:to>
                                    </p:set>
                                    <p:anim to="" calcmode="lin" valueType="num">
                                      <p:cBhvr>
                                        <p:cTn id="12" dur="1" fill="hold"/>
                                        <p:tgtEl>
                                          <p:spTgt spid="45070"/>
                                        </p:tgtEl>
                                        <p:attrNameLst>
                                          <p:attrName>style.visibility</p:attrName>
                                        </p:attrNameLst>
                                      </p:cBhvr>
                                    </p:anim>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grpId="0" nodeType="clickEffect">
                                  <p:stCondLst>
                                    <p:cond delay="0"/>
                                  </p:stCondLst>
                                  <p:childTnLst>
                                    <p:set>
                                      <p:cBhvr>
                                        <p:cTn id="16" dur="1" fill="hold">
                                          <p:stCondLst>
                                            <p:cond delay="499"/>
                                          </p:stCondLst>
                                        </p:cTn>
                                        <p:tgtEl>
                                          <p:spTgt spid="45179"/>
                                        </p:tgtEl>
                                        <p:attrNameLst>
                                          <p:attrName>style.visibility</p:attrName>
                                        </p:attrNameLst>
                                      </p:cBhvr>
                                      <p:to>
                                        <p:strVal val="visible"/>
                                      </p:to>
                                    </p:set>
                                    <p:anim to="" calcmode="lin" valueType="num">
                                      <p:cBhvr>
                                        <p:cTn id="17" dur="1" fill="hold"/>
                                        <p:tgtEl>
                                          <p:spTgt spid="45179"/>
                                        </p:tgtEl>
                                        <p:attrNameLst>
                                          <p:attrName>style.visibility</p:attrName>
                                        </p:attrNameLst>
                                      </p:cBhvr>
                                    </p:anim>
                                  </p:childTnLst>
                                </p:cTn>
                              </p:par>
                            </p:childTnLst>
                          </p:cTn>
                        </p:par>
                      </p:childTnLst>
                    </p:cTn>
                  </p:par>
                  <p:par>
                    <p:cTn id="18" fill="hold">
                      <p:stCondLst>
                        <p:cond delay="indefinite"/>
                      </p:stCondLst>
                      <p:childTnLst>
                        <p:par>
                          <p:cTn id="19" fill="hold">
                            <p:stCondLst>
                              <p:cond delay="0"/>
                            </p:stCondLst>
                            <p:childTnLst>
                              <p:par>
                                <p:cTn id="20" presetID="24" presetClass="entr" presetSubtype="0" fill="hold" nodeType="clickEffect">
                                  <p:stCondLst>
                                    <p:cond delay="0"/>
                                  </p:stCondLst>
                                  <p:childTnLst>
                                    <p:set>
                                      <p:cBhvr>
                                        <p:cTn id="21" dur="1" fill="hold">
                                          <p:stCondLst>
                                            <p:cond delay="499"/>
                                          </p:stCondLst>
                                        </p:cTn>
                                        <p:tgtEl>
                                          <p:spTgt spid="45140"/>
                                        </p:tgtEl>
                                        <p:attrNameLst>
                                          <p:attrName>style.visibility</p:attrName>
                                        </p:attrNameLst>
                                      </p:cBhvr>
                                      <p:to>
                                        <p:strVal val="visible"/>
                                      </p:to>
                                    </p:set>
                                    <p:anim to="" calcmode="lin" valueType="num">
                                      <p:cBhvr>
                                        <p:cTn id="22" dur="1" fill="hold"/>
                                        <p:tgtEl>
                                          <p:spTgt spid="45140"/>
                                        </p:tgtEl>
                                        <p:attrNameLst>
                                          <p:attrName>style.visibility</p:attrName>
                                        </p:attrNameLst>
                                      </p:cBhvr>
                                    </p:anim>
                                  </p:childTnLst>
                                </p:cTn>
                              </p:par>
                            </p:childTnLst>
                          </p:cTn>
                        </p:par>
                        <p:par>
                          <p:cTn id="23" fill="hold">
                            <p:stCondLst>
                              <p:cond delay="500"/>
                            </p:stCondLst>
                            <p:childTnLst>
                              <p:par>
                                <p:cTn id="24" presetID="24" presetClass="entr" presetSubtype="0" fill="hold" grpId="0" nodeType="afterEffect">
                                  <p:stCondLst>
                                    <p:cond delay="0"/>
                                  </p:stCondLst>
                                  <p:childTnLst>
                                    <p:set>
                                      <p:cBhvr>
                                        <p:cTn id="25" dur="1" fill="hold">
                                          <p:stCondLst>
                                            <p:cond delay="499"/>
                                          </p:stCondLst>
                                        </p:cTn>
                                        <p:tgtEl>
                                          <p:spTgt spid="45180"/>
                                        </p:tgtEl>
                                        <p:attrNameLst>
                                          <p:attrName>style.visibility</p:attrName>
                                        </p:attrNameLst>
                                      </p:cBhvr>
                                      <p:to>
                                        <p:strVal val="visible"/>
                                      </p:to>
                                    </p:set>
                                    <p:anim to="" calcmode="lin" valueType="num">
                                      <p:cBhvr>
                                        <p:cTn id="26" dur="1" fill="hold"/>
                                        <p:tgtEl>
                                          <p:spTgt spid="45180"/>
                                        </p:tgtEl>
                                        <p:attrNameLst>
                                          <p:attrName>style.visibility</p:attrName>
                                        </p:attrNameLst>
                                      </p:cBhvr>
                                    </p:anim>
                                  </p:childTnLst>
                                </p:cTn>
                              </p:par>
                            </p:childTnLst>
                          </p:cTn>
                        </p:par>
                      </p:childTnLst>
                    </p:cTn>
                  </p:par>
                  <p:par>
                    <p:cTn id="27" fill="hold">
                      <p:stCondLst>
                        <p:cond delay="indefinite"/>
                      </p:stCondLst>
                      <p:childTnLst>
                        <p:par>
                          <p:cTn id="28" fill="hold">
                            <p:stCondLst>
                              <p:cond delay="0"/>
                            </p:stCondLst>
                            <p:childTnLst>
                              <p:par>
                                <p:cTn id="29" presetID="24" presetClass="entr" presetSubtype="0" fill="hold" nodeType="clickEffect">
                                  <p:stCondLst>
                                    <p:cond delay="0"/>
                                  </p:stCondLst>
                                  <p:childTnLst>
                                    <p:set>
                                      <p:cBhvr>
                                        <p:cTn id="30" dur="1" fill="hold">
                                          <p:stCondLst>
                                            <p:cond delay="499"/>
                                          </p:stCondLst>
                                        </p:cTn>
                                        <p:tgtEl>
                                          <p:spTgt spid="45172"/>
                                        </p:tgtEl>
                                        <p:attrNameLst>
                                          <p:attrName>style.visibility</p:attrName>
                                        </p:attrNameLst>
                                      </p:cBhvr>
                                      <p:to>
                                        <p:strVal val="visible"/>
                                      </p:to>
                                    </p:set>
                                    <p:anim to="" calcmode="lin" valueType="num">
                                      <p:cBhvr>
                                        <p:cTn id="31" dur="1" fill="hold"/>
                                        <p:tgtEl>
                                          <p:spTgt spid="45172"/>
                                        </p:tgtEl>
                                        <p:attrNameLst>
                                          <p:attrName>style.visibility</p:attrName>
                                        </p:attrNameLst>
                                      </p:cBhvr>
                                    </p:anim>
                                  </p:childTnLst>
                                </p:cTn>
                              </p:par>
                            </p:childTnLst>
                          </p:cTn>
                        </p:par>
                      </p:childTnLst>
                    </p:cTn>
                  </p:par>
                  <p:par>
                    <p:cTn id="32" fill="hold">
                      <p:stCondLst>
                        <p:cond delay="indefinite"/>
                      </p:stCondLst>
                      <p:childTnLst>
                        <p:par>
                          <p:cTn id="33" fill="hold">
                            <p:stCondLst>
                              <p:cond delay="0"/>
                            </p:stCondLst>
                            <p:childTnLst>
                              <p:par>
                                <p:cTn id="34" presetID="24" presetClass="entr" presetSubtype="0" fill="hold" grpId="0" nodeType="clickEffect">
                                  <p:stCondLst>
                                    <p:cond delay="0"/>
                                  </p:stCondLst>
                                  <p:childTnLst>
                                    <p:set>
                                      <p:cBhvr>
                                        <p:cTn id="35" dur="1" fill="hold">
                                          <p:stCondLst>
                                            <p:cond delay="499"/>
                                          </p:stCondLst>
                                        </p:cTn>
                                        <p:tgtEl>
                                          <p:spTgt spid="45174"/>
                                        </p:tgtEl>
                                        <p:attrNameLst>
                                          <p:attrName>style.visibility</p:attrName>
                                        </p:attrNameLst>
                                      </p:cBhvr>
                                      <p:to>
                                        <p:strVal val="visible"/>
                                      </p:to>
                                    </p:set>
                                    <p:anim to="" calcmode="lin" valueType="num">
                                      <p:cBhvr>
                                        <p:cTn id="36" dur="1" fill="hold"/>
                                        <p:tgtEl>
                                          <p:spTgt spid="45174"/>
                                        </p:tgtEl>
                                        <p:attrNameLst>
                                          <p:attrName>style.visibility</p:attrName>
                                        </p:attrNameLst>
                                      </p:cBhvr>
                                    </p:anim>
                                  </p:childTnLst>
                                </p:cTn>
                              </p:par>
                            </p:childTnLst>
                          </p:cTn>
                        </p:par>
                      </p:childTnLst>
                    </p:cTn>
                  </p:par>
                  <p:par>
                    <p:cTn id="37" fill="hold">
                      <p:stCondLst>
                        <p:cond delay="indefinite"/>
                      </p:stCondLst>
                      <p:childTnLst>
                        <p:par>
                          <p:cTn id="38" fill="hold">
                            <p:stCondLst>
                              <p:cond delay="0"/>
                            </p:stCondLst>
                            <p:childTnLst>
                              <p:par>
                                <p:cTn id="39" presetID="24" presetClass="entr" presetSubtype="0" fill="hold" nodeType="clickEffect">
                                  <p:stCondLst>
                                    <p:cond delay="0"/>
                                  </p:stCondLst>
                                  <p:childTnLst>
                                    <p:set>
                                      <p:cBhvr>
                                        <p:cTn id="40" dur="1" fill="hold">
                                          <p:stCondLst>
                                            <p:cond delay="499"/>
                                          </p:stCondLst>
                                        </p:cTn>
                                        <p:tgtEl>
                                          <p:spTgt spid="45130"/>
                                        </p:tgtEl>
                                        <p:attrNameLst>
                                          <p:attrName>style.visibility</p:attrName>
                                        </p:attrNameLst>
                                      </p:cBhvr>
                                      <p:to>
                                        <p:strVal val="visible"/>
                                      </p:to>
                                    </p:set>
                                    <p:anim to="" calcmode="lin" valueType="num">
                                      <p:cBhvr>
                                        <p:cTn id="41" dur="1" fill="hold"/>
                                        <p:tgtEl>
                                          <p:spTgt spid="45130"/>
                                        </p:tgtEl>
                                        <p:attrNameLst>
                                          <p:attrName>style.visibility</p:attrName>
                                        </p:attrNameLst>
                                      </p:cBhvr>
                                    </p:anim>
                                  </p:childTnLst>
                                </p:cTn>
                              </p:par>
                            </p:childTnLst>
                          </p:cTn>
                        </p:par>
                      </p:childTnLst>
                    </p:cTn>
                  </p:par>
                  <p:par>
                    <p:cTn id="42" fill="hold">
                      <p:stCondLst>
                        <p:cond delay="indefinite"/>
                      </p:stCondLst>
                      <p:childTnLst>
                        <p:par>
                          <p:cTn id="43" fill="hold">
                            <p:stCondLst>
                              <p:cond delay="0"/>
                            </p:stCondLst>
                            <p:childTnLst>
                              <p:par>
                                <p:cTn id="44" presetID="24" presetClass="entr" presetSubtype="0" fill="hold" grpId="0" nodeType="clickEffect">
                                  <p:stCondLst>
                                    <p:cond delay="0"/>
                                  </p:stCondLst>
                                  <p:childTnLst>
                                    <p:set>
                                      <p:cBhvr>
                                        <p:cTn id="45" dur="1" fill="hold">
                                          <p:stCondLst>
                                            <p:cond delay="499"/>
                                          </p:stCondLst>
                                        </p:cTn>
                                        <p:tgtEl>
                                          <p:spTgt spid="45139"/>
                                        </p:tgtEl>
                                        <p:attrNameLst>
                                          <p:attrName>style.visibility</p:attrName>
                                        </p:attrNameLst>
                                      </p:cBhvr>
                                      <p:to>
                                        <p:strVal val="visible"/>
                                      </p:to>
                                    </p:set>
                                    <p:anim to="" calcmode="lin" valueType="num">
                                      <p:cBhvr>
                                        <p:cTn id="46" dur="1" fill="hold"/>
                                        <p:tgtEl>
                                          <p:spTgt spid="45139"/>
                                        </p:tgtEl>
                                        <p:attrNameLst>
                                          <p:attrName>style.visibility</p:attrName>
                                        </p:attrNameLst>
                                      </p:cBhvr>
                                    </p:anim>
                                  </p:childTnLst>
                                </p:cTn>
                              </p:par>
                            </p:childTnLst>
                          </p:cTn>
                        </p:par>
                      </p:childTnLst>
                    </p:cTn>
                  </p:par>
                  <p:par>
                    <p:cTn id="47" fill="hold">
                      <p:stCondLst>
                        <p:cond delay="indefinite"/>
                      </p:stCondLst>
                      <p:childTnLst>
                        <p:par>
                          <p:cTn id="48" fill="hold">
                            <p:stCondLst>
                              <p:cond delay="0"/>
                            </p:stCondLst>
                            <p:childTnLst>
                              <p:par>
                                <p:cTn id="49" presetID="24" presetClass="entr" presetSubtype="0" fill="hold" grpId="0" nodeType="clickEffect">
                                  <p:stCondLst>
                                    <p:cond delay="0"/>
                                  </p:stCondLst>
                                  <p:childTnLst>
                                    <p:set>
                                      <p:cBhvr>
                                        <p:cTn id="50" dur="1" fill="hold">
                                          <p:stCondLst>
                                            <p:cond delay="499"/>
                                          </p:stCondLst>
                                        </p:cTn>
                                        <p:tgtEl>
                                          <p:spTgt spid="45177"/>
                                        </p:tgtEl>
                                        <p:attrNameLst>
                                          <p:attrName>style.visibility</p:attrName>
                                        </p:attrNameLst>
                                      </p:cBhvr>
                                      <p:to>
                                        <p:strVal val="visible"/>
                                      </p:to>
                                    </p:set>
                                    <p:anim to="" calcmode="lin" valueType="num">
                                      <p:cBhvr>
                                        <p:cTn id="51" dur="1" fill="hold"/>
                                        <p:tgtEl>
                                          <p:spTgt spid="45177"/>
                                        </p:tgtEl>
                                        <p:attrNameLst>
                                          <p:attrName>style.visibility</p:attrName>
                                        </p:attrNameLst>
                                      </p:cBhvr>
                                    </p:anim>
                                  </p:childTnLst>
                                </p:cTn>
                              </p:par>
                            </p:childTnLst>
                          </p:cTn>
                        </p:par>
                      </p:childTnLst>
                    </p:cTn>
                  </p:par>
                  <p:par>
                    <p:cTn id="52" fill="hold">
                      <p:stCondLst>
                        <p:cond delay="indefinite"/>
                      </p:stCondLst>
                      <p:childTnLst>
                        <p:par>
                          <p:cTn id="53" fill="hold">
                            <p:stCondLst>
                              <p:cond delay="0"/>
                            </p:stCondLst>
                            <p:childTnLst>
                              <p:par>
                                <p:cTn id="54" presetID="24" presetClass="entr" presetSubtype="0" fill="hold" grpId="0" nodeType="clickEffect">
                                  <p:stCondLst>
                                    <p:cond delay="0"/>
                                  </p:stCondLst>
                                  <p:childTnLst>
                                    <p:set>
                                      <p:cBhvr>
                                        <p:cTn id="55" dur="1" fill="hold">
                                          <p:stCondLst>
                                            <p:cond delay="499"/>
                                          </p:stCondLst>
                                        </p:cTn>
                                        <p:tgtEl>
                                          <p:spTgt spid="45175"/>
                                        </p:tgtEl>
                                        <p:attrNameLst>
                                          <p:attrName>style.visibility</p:attrName>
                                        </p:attrNameLst>
                                      </p:cBhvr>
                                      <p:to>
                                        <p:strVal val="visible"/>
                                      </p:to>
                                    </p:set>
                                    <p:anim to="" calcmode="lin" valueType="num">
                                      <p:cBhvr>
                                        <p:cTn id="56" dur="1" fill="hold"/>
                                        <p:tgtEl>
                                          <p:spTgt spid="45175"/>
                                        </p:tgtEl>
                                        <p:attrNameLst>
                                          <p:attrName>style.visibility</p:attrName>
                                        </p:attrNameLst>
                                      </p:cBhvr>
                                    </p:anim>
                                  </p:childTnLst>
                                </p:cTn>
                              </p:par>
                            </p:childTnLst>
                          </p:cTn>
                        </p:par>
                      </p:childTnLst>
                    </p:cTn>
                  </p:par>
                  <p:par>
                    <p:cTn id="57" fill="hold">
                      <p:stCondLst>
                        <p:cond delay="indefinite"/>
                      </p:stCondLst>
                      <p:childTnLst>
                        <p:par>
                          <p:cTn id="58" fill="hold">
                            <p:stCondLst>
                              <p:cond delay="0"/>
                            </p:stCondLst>
                            <p:childTnLst>
                              <p:par>
                                <p:cTn id="59" presetID="24" presetClass="entr" presetSubtype="0" fill="hold" nodeType="clickEffect">
                                  <p:stCondLst>
                                    <p:cond delay="0"/>
                                  </p:stCondLst>
                                  <p:childTnLst>
                                    <p:set>
                                      <p:cBhvr>
                                        <p:cTn id="60" dur="1" fill="hold">
                                          <p:stCondLst>
                                            <p:cond delay="499"/>
                                          </p:stCondLst>
                                        </p:cTn>
                                        <p:tgtEl>
                                          <p:spTgt spid="45171"/>
                                        </p:tgtEl>
                                        <p:attrNameLst>
                                          <p:attrName>style.visibility</p:attrName>
                                        </p:attrNameLst>
                                      </p:cBhvr>
                                      <p:to>
                                        <p:strVal val="visible"/>
                                      </p:to>
                                    </p:set>
                                    <p:anim to="" calcmode="lin" valueType="num">
                                      <p:cBhvr>
                                        <p:cTn id="61" dur="1" fill="hold"/>
                                        <p:tgtEl>
                                          <p:spTgt spid="45171"/>
                                        </p:tgtEl>
                                        <p:attrNameLst>
                                          <p:attrName>style.visibility</p:attrName>
                                        </p:attrNameLst>
                                      </p:cBhvr>
                                    </p:anim>
                                  </p:childTnLst>
                                </p:cTn>
                              </p:par>
                            </p:childTnLst>
                          </p:cTn>
                        </p:par>
                      </p:childTnLst>
                    </p:cTn>
                  </p:par>
                  <p:par>
                    <p:cTn id="62" fill="hold">
                      <p:stCondLst>
                        <p:cond delay="indefinite"/>
                      </p:stCondLst>
                      <p:childTnLst>
                        <p:par>
                          <p:cTn id="63" fill="hold">
                            <p:stCondLst>
                              <p:cond delay="0"/>
                            </p:stCondLst>
                            <p:childTnLst>
                              <p:par>
                                <p:cTn id="64" presetID="24" presetClass="entr" presetSubtype="0" fill="hold" grpId="0" nodeType="clickEffect">
                                  <p:stCondLst>
                                    <p:cond delay="0"/>
                                  </p:stCondLst>
                                  <p:childTnLst>
                                    <p:set>
                                      <p:cBhvr>
                                        <p:cTn id="65" dur="1" fill="hold">
                                          <p:stCondLst>
                                            <p:cond delay="499"/>
                                          </p:stCondLst>
                                        </p:cTn>
                                        <p:tgtEl>
                                          <p:spTgt spid="45178"/>
                                        </p:tgtEl>
                                        <p:attrNameLst>
                                          <p:attrName>style.visibility</p:attrName>
                                        </p:attrNameLst>
                                      </p:cBhvr>
                                      <p:to>
                                        <p:strVal val="visible"/>
                                      </p:to>
                                    </p:set>
                                    <p:anim to="" calcmode="lin" valueType="num">
                                      <p:cBhvr>
                                        <p:cTn id="66" dur="1" fill="hold"/>
                                        <p:tgtEl>
                                          <p:spTgt spid="45178"/>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70" grpId="0"/>
      <p:bldP spid="45125" grpId="0" bldLvl="0" animBg="1"/>
      <p:bldP spid="45139" grpId="0"/>
      <p:bldP spid="45174" grpId="0"/>
      <p:bldP spid="45175" grpId="0"/>
      <p:bldP spid="45177" grpId="0"/>
      <p:bldP spid="45178" grpId="0"/>
      <p:bldP spid="45179" grpId="0"/>
      <p:bldP spid="451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5123" name="组合 85122"/>
          <p:cNvGrpSpPr/>
          <p:nvPr/>
        </p:nvGrpSpPr>
        <p:grpSpPr>
          <a:xfrm>
            <a:off x="2195513" y="4570413"/>
            <a:ext cx="1644650" cy="565150"/>
            <a:chOff x="1485" y="2594"/>
            <a:chExt cx="1036" cy="356"/>
          </a:xfrm>
        </p:grpSpPr>
        <p:sp>
          <p:nvSpPr>
            <p:cNvPr id="14338" name="文本框 85123"/>
            <p:cNvSpPr txBox="1"/>
            <p:nvPr/>
          </p:nvSpPr>
          <p:spPr>
            <a:xfrm>
              <a:off x="1485" y="266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4339" name="文本框 85124"/>
            <p:cNvSpPr txBox="1"/>
            <p:nvPr/>
          </p:nvSpPr>
          <p:spPr>
            <a:xfrm>
              <a:off x="2281" y="25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4340" name="文本框 85125"/>
            <p:cNvSpPr txBox="1"/>
            <p:nvPr/>
          </p:nvSpPr>
          <p:spPr>
            <a:xfrm>
              <a:off x="1800" y="26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11</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5143" name="组合 85142"/>
          <p:cNvGrpSpPr/>
          <p:nvPr/>
        </p:nvGrpSpPr>
        <p:grpSpPr>
          <a:xfrm>
            <a:off x="1457325" y="2425700"/>
            <a:ext cx="5957888" cy="2143125"/>
            <a:chOff x="783" y="94"/>
            <a:chExt cx="3753" cy="1350"/>
          </a:xfrm>
        </p:grpSpPr>
        <p:grpSp>
          <p:nvGrpSpPr>
            <p:cNvPr id="14342" name="组合 85087"/>
            <p:cNvGrpSpPr/>
            <p:nvPr/>
          </p:nvGrpSpPr>
          <p:grpSpPr>
            <a:xfrm>
              <a:off x="783" y="94"/>
              <a:ext cx="3321" cy="1152"/>
              <a:chOff x="815" y="798"/>
              <a:chExt cx="3321" cy="1152"/>
            </a:xfrm>
          </p:grpSpPr>
          <p:sp>
            <p:nvSpPr>
              <p:cNvPr id="14343" name="任意多边形 85088"/>
              <p:cNvSpPr/>
              <p:nvPr/>
            </p:nvSpPr>
            <p:spPr>
              <a:xfrm flipH="1" flipV="1">
                <a:off x="815" y="1038"/>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44" name="任意多边形 85089"/>
              <p:cNvSpPr/>
              <p:nvPr/>
            </p:nvSpPr>
            <p:spPr>
              <a:xfrm flipH="1" flipV="1">
                <a:off x="824" y="1134"/>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45" name="直接连接符 85090"/>
              <p:cNvSpPr/>
              <p:nvPr/>
            </p:nvSpPr>
            <p:spPr>
              <a:xfrm flipH="1">
                <a:off x="824" y="1374"/>
                <a:ext cx="3312" cy="0"/>
              </a:xfrm>
              <a:prstGeom prst="line">
                <a:avLst/>
              </a:prstGeom>
              <a:ln w="19050" cap="flat" cmpd="sng">
                <a:solidFill>
                  <a:schemeClr val="accent2"/>
                </a:solidFill>
                <a:prstDash val="solid"/>
                <a:round/>
                <a:headEnd type="none" w="med" len="med"/>
                <a:tailEnd type="stealth" w="sm" len="med"/>
              </a:ln>
            </p:spPr>
          </p:sp>
          <p:sp>
            <p:nvSpPr>
              <p:cNvPr id="14346" name="任意多边形 85091"/>
              <p:cNvSpPr/>
              <p:nvPr/>
            </p:nvSpPr>
            <p:spPr>
              <a:xfrm flipH="1">
                <a:off x="824" y="1518"/>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47" name="任意多边形 85092"/>
              <p:cNvSpPr/>
              <p:nvPr/>
            </p:nvSpPr>
            <p:spPr>
              <a:xfrm flipH="1">
                <a:off x="824" y="1422"/>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48" name="任意多边形 85093"/>
              <p:cNvSpPr/>
              <p:nvPr/>
            </p:nvSpPr>
            <p:spPr>
              <a:xfrm flipV="1">
                <a:off x="1329" y="161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49" name="任意多边形 85094"/>
              <p:cNvSpPr/>
              <p:nvPr/>
            </p:nvSpPr>
            <p:spPr>
              <a:xfrm>
                <a:off x="1280" y="798"/>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4350" name="文本框 85095"/>
              <p:cNvSpPr txBox="1"/>
              <p:nvPr/>
            </p:nvSpPr>
            <p:spPr>
              <a:xfrm>
                <a:off x="824" y="846"/>
                <a:ext cx="432" cy="288"/>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11</a:t>
                </a:r>
                <a:endParaRPr lang="en-US" altLang="zh-CN">
                  <a:latin typeface="Times New Roman" panose="02020603050405020304" pitchFamily="18" charset="-94"/>
                  <a:ea typeface="宋体" panose="02010600030101010101" pitchFamily="2" charset="-122"/>
                </a:endParaRPr>
              </a:p>
            </p:txBody>
          </p:sp>
        </p:grpSp>
        <p:sp>
          <p:nvSpPr>
            <p:cNvPr id="14351" name="文本框 85096"/>
            <p:cNvSpPr txBox="1"/>
            <p:nvPr/>
          </p:nvSpPr>
          <p:spPr>
            <a:xfrm>
              <a:off x="4104" y="478"/>
              <a:ext cx="432" cy="288"/>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21</a:t>
              </a:r>
              <a:endParaRPr lang="en-US" altLang="zh-CN" baseline="-25000">
                <a:latin typeface="Times New Roman" panose="02020603050405020304" pitchFamily="18" charset="-94"/>
                <a:ea typeface="宋体" panose="02010600030101010101" pitchFamily="2" charset="-122"/>
              </a:endParaRPr>
            </a:p>
          </p:txBody>
        </p:sp>
        <p:grpSp>
          <p:nvGrpSpPr>
            <p:cNvPr id="14352" name="组合 85097"/>
            <p:cNvGrpSpPr/>
            <p:nvPr/>
          </p:nvGrpSpPr>
          <p:grpSpPr>
            <a:xfrm>
              <a:off x="1223" y="224"/>
              <a:ext cx="2496" cy="1220"/>
              <a:chOff x="1208" y="942"/>
              <a:chExt cx="2496" cy="1220"/>
            </a:xfrm>
          </p:grpSpPr>
          <p:sp>
            <p:nvSpPr>
              <p:cNvPr id="14353" name="矩形 85098"/>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4354" name="组合 85099"/>
              <p:cNvGrpSpPr/>
              <p:nvPr/>
            </p:nvGrpSpPr>
            <p:grpSpPr>
              <a:xfrm>
                <a:off x="1380" y="942"/>
                <a:ext cx="2172" cy="1220"/>
                <a:chOff x="1380" y="942"/>
                <a:chExt cx="2172" cy="1220"/>
              </a:xfrm>
            </p:grpSpPr>
            <p:grpSp>
              <p:nvGrpSpPr>
                <p:cNvPr id="14355" name="组合 85100"/>
                <p:cNvGrpSpPr/>
                <p:nvPr/>
              </p:nvGrpSpPr>
              <p:grpSpPr>
                <a:xfrm>
                  <a:off x="1380" y="942"/>
                  <a:ext cx="904" cy="1220"/>
                  <a:chOff x="1420" y="1152"/>
                  <a:chExt cx="904" cy="1220"/>
                </a:xfrm>
              </p:grpSpPr>
              <p:sp>
                <p:nvSpPr>
                  <p:cNvPr id="14356" name="任意多边形 85101"/>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57" name="任意多边形 85102"/>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58" name="任意多边形 85103"/>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59" name="任意多边形 85104"/>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0" name="任意多边形 85105"/>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1" name="任意多边形 85106"/>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2" name="任意多边形 85107"/>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3" name="椭圆 85108"/>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4364" name="椭圆 85109"/>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4365" name="组合 85110"/>
                <p:cNvGrpSpPr/>
                <p:nvPr/>
              </p:nvGrpSpPr>
              <p:grpSpPr>
                <a:xfrm>
                  <a:off x="2648" y="942"/>
                  <a:ext cx="904" cy="1220"/>
                  <a:chOff x="1420" y="1152"/>
                  <a:chExt cx="904" cy="1220"/>
                </a:xfrm>
              </p:grpSpPr>
              <p:sp>
                <p:nvSpPr>
                  <p:cNvPr id="14366" name="任意多边形 85111"/>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7" name="任意多边形 85112"/>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8" name="任意多边形 85113"/>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69" name="任意多边形 85114"/>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70" name="任意多边形 85115"/>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71" name="任意多边形 85116"/>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72" name="任意多边形 85117"/>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4373" name="椭圆 85118"/>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4374" name="椭圆 85119"/>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4375" name="文本框 85120"/>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4376" name="文本框 85121"/>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14377" name="组合 85126"/>
            <p:cNvGrpSpPr/>
            <p:nvPr/>
          </p:nvGrpSpPr>
          <p:grpSpPr>
            <a:xfrm>
              <a:off x="1053" y="950"/>
              <a:ext cx="369" cy="390"/>
              <a:chOff x="1216" y="2210"/>
              <a:chExt cx="369" cy="390"/>
            </a:xfrm>
          </p:grpSpPr>
          <p:sp>
            <p:nvSpPr>
              <p:cNvPr id="14378" name="文本框 85127"/>
              <p:cNvSpPr txBox="1"/>
              <p:nvPr/>
            </p:nvSpPr>
            <p:spPr>
              <a:xfrm>
                <a:off x="1216" y="2312"/>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14379" name="直接连接符 85128"/>
              <p:cNvSpPr/>
              <p:nvPr/>
            </p:nvSpPr>
            <p:spPr>
              <a:xfrm flipV="1">
                <a:off x="1585" y="2210"/>
                <a:ext cx="0" cy="336"/>
              </a:xfrm>
              <a:prstGeom prst="line">
                <a:avLst/>
              </a:prstGeom>
              <a:ln w="50800" cap="flat" cmpd="sng">
                <a:solidFill>
                  <a:srgbClr val="FF0000"/>
                </a:solidFill>
                <a:prstDash val="solid"/>
                <a:round/>
                <a:headEnd type="none" w="med" len="med"/>
                <a:tailEnd type="triangle" w="med" len="med"/>
              </a:ln>
            </p:spPr>
          </p:sp>
        </p:grpSp>
      </p:grpSp>
      <p:sp>
        <p:nvSpPr>
          <p:cNvPr id="85132" name="矩形 85131"/>
          <p:cNvSpPr/>
          <p:nvPr/>
        </p:nvSpPr>
        <p:spPr>
          <a:xfrm>
            <a:off x="676275" y="5837238"/>
            <a:ext cx="982663" cy="457200"/>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变化</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85133" name="右箭头 85132"/>
          <p:cNvSpPr/>
          <p:nvPr/>
        </p:nvSpPr>
        <p:spPr>
          <a:xfrm>
            <a:off x="1809750" y="5913438"/>
            <a:ext cx="657225" cy="381000"/>
          </a:xfrm>
          <a:prstGeom prst="rightArrow">
            <a:avLst>
              <a:gd name="adj1" fmla="val 50000"/>
              <a:gd name="adj2" fmla="val 43125"/>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85146" name="组合 85145"/>
          <p:cNvGrpSpPr/>
          <p:nvPr/>
        </p:nvGrpSpPr>
        <p:grpSpPr>
          <a:xfrm>
            <a:off x="2614613" y="5456238"/>
            <a:ext cx="1273175" cy="1066800"/>
            <a:chOff x="1647" y="3437"/>
            <a:chExt cx="802" cy="672"/>
          </a:xfrm>
        </p:grpSpPr>
        <p:sp>
          <p:nvSpPr>
            <p:cNvPr id="14383" name="矩形 85133"/>
            <p:cNvSpPr/>
            <p:nvPr/>
          </p:nvSpPr>
          <p:spPr>
            <a:xfrm>
              <a:off x="1672" y="3437"/>
              <a:ext cx="777" cy="288"/>
            </a:xfrm>
            <a:prstGeom prst="rect">
              <a:avLst/>
            </a:prstGeom>
            <a:noFill/>
            <a:ln w="19050">
              <a:noFill/>
            </a:ln>
          </p:spPr>
          <p:txBody>
            <a:bodyPr wrap="none" anchor="t" anchorCtr="0">
              <a:spAutoFit/>
            </a:bodyPr>
            <a:p>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11</a:t>
              </a:r>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变化</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14384" name="矩形 85134"/>
            <p:cNvSpPr/>
            <p:nvPr/>
          </p:nvSpPr>
          <p:spPr>
            <a:xfrm>
              <a:off x="1647" y="3821"/>
              <a:ext cx="777" cy="288"/>
            </a:xfrm>
            <a:prstGeom prst="rect">
              <a:avLst/>
            </a:prstGeom>
            <a:noFill/>
            <a:ln w="19050">
              <a:noFill/>
            </a:ln>
          </p:spPr>
          <p:txBody>
            <a:bodyPr wrap="none" anchor="t" anchorCtr="0">
              <a:spAutoFit/>
            </a:bodyPr>
            <a:p>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21</a:t>
              </a:r>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变化</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grpSp>
      <p:grpSp>
        <p:nvGrpSpPr>
          <p:cNvPr id="85147" name="组合 85146"/>
          <p:cNvGrpSpPr/>
          <p:nvPr/>
        </p:nvGrpSpPr>
        <p:grpSpPr>
          <a:xfrm>
            <a:off x="6057900" y="5456238"/>
            <a:ext cx="1782763" cy="1082675"/>
            <a:chOff x="3816" y="3437"/>
            <a:chExt cx="1123" cy="682"/>
          </a:xfrm>
        </p:grpSpPr>
        <p:sp>
          <p:nvSpPr>
            <p:cNvPr id="14386" name="矩形 85136"/>
            <p:cNvSpPr/>
            <p:nvPr/>
          </p:nvSpPr>
          <p:spPr>
            <a:xfrm>
              <a:off x="3816" y="3437"/>
              <a:ext cx="1123" cy="288"/>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11</a:t>
              </a:r>
              <a:r>
                <a:rPr lang="zh-CN" altLang="en-US" dirty="0">
                  <a:solidFill>
                    <a:schemeClr val="tx1"/>
                  </a:solidFill>
                  <a:latin typeface="Times New Roman" panose="02020603050405020304" pitchFamily="18" charset="-94"/>
                  <a:ea typeface="宋体" panose="02010600030101010101" pitchFamily="2" charset="-122"/>
                </a:rPr>
                <a:t>自感电压</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4387" name="矩形 85137"/>
            <p:cNvSpPr/>
            <p:nvPr/>
          </p:nvSpPr>
          <p:spPr>
            <a:xfrm>
              <a:off x="3816" y="3831"/>
              <a:ext cx="1123" cy="288"/>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21</a:t>
              </a:r>
              <a:r>
                <a:rPr lang="zh-CN" altLang="en-US" dirty="0">
                  <a:solidFill>
                    <a:schemeClr val="tx1"/>
                  </a:solidFill>
                  <a:latin typeface="Times New Roman" panose="02020603050405020304" pitchFamily="18" charset="-94"/>
                  <a:ea typeface="宋体" panose="02010600030101010101" pitchFamily="2" charset="-122"/>
                </a:rPr>
                <a:t>互感电压</a:t>
              </a:r>
              <a:endParaRPr lang="zh-CN" altLang="en-US">
                <a:solidFill>
                  <a:schemeClr val="tx1"/>
                </a:solidFill>
                <a:latin typeface="Times New Roman" panose="02020603050405020304" pitchFamily="18" charset="-94"/>
                <a:ea typeface="宋体" panose="02010600030101010101" pitchFamily="2" charset="-122"/>
              </a:endParaRPr>
            </a:p>
          </p:txBody>
        </p:sp>
      </p:grpSp>
      <p:grpSp>
        <p:nvGrpSpPr>
          <p:cNvPr id="85084" name="组合 85083"/>
          <p:cNvGrpSpPr/>
          <p:nvPr/>
        </p:nvGrpSpPr>
        <p:grpSpPr>
          <a:xfrm>
            <a:off x="4314825" y="4579938"/>
            <a:ext cx="1698625" cy="466725"/>
            <a:chOff x="2586" y="2094"/>
            <a:chExt cx="1070" cy="294"/>
          </a:xfrm>
        </p:grpSpPr>
        <p:sp>
          <p:nvSpPr>
            <p:cNvPr id="14389" name="文本框 85084"/>
            <p:cNvSpPr txBox="1"/>
            <p:nvPr/>
          </p:nvSpPr>
          <p:spPr>
            <a:xfrm>
              <a:off x="2586" y="2100"/>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4390" name="文本框 85085"/>
            <p:cNvSpPr txBox="1"/>
            <p:nvPr/>
          </p:nvSpPr>
          <p:spPr>
            <a:xfrm>
              <a:off x="3416" y="20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4391" name="文本框 85086"/>
            <p:cNvSpPr txBox="1"/>
            <p:nvPr/>
          </p:nvSpPr>
          <p:spPr>
            <a:xfrm>
              <a:off x="2936" y="2094"/>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21</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5149" name="组合 85148"/>
          <p:cNvGrpSpPr/>
          <p:nvPr/>
        </p:nvGrpSpPr>
        <p:grpSpPr>
          <a:xfrm>
            <a:off x="4011613" y="5091113"/>
            <a:ext cx="2022475" cy="1203325"/>
            <a:chOff x="2527" y="3207"/>
            <a:chExt cx="1274" cy="758"/>
          </a:xfrm>
        </p:grpSpPr>
        <p:sp>
          <p:nvSpPr>
            <p:cNvPr id="14393" name="右箭头 85135"/>
            <p:cNvSpPr/>
            <p:nvPr/>
          </p:nvSpPr>
          <p:spPr>
            <a:xfrm>
              <a:off x="2624" y="3725"/>
              <a:ext cx="973" cy="240"/>
            </a:xfrm>
            <a:prstGeom prst="rightArrow">
              <a:avLst>
                <a:gd name="adj1" fmla="val 50000"/>
                <a:gd name="adj2" fmla="val 101335"/>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4394" name="矩形 85138"/>
            <p:cNvSpPr/>
            <p:nvPr/>
          </p:nvSpPr>
          <p:spPr>
            <a:xfrm>
              <a:off x="2527" y="3207"/>
              <a:ext cx="1274" cy="518"/>
            </a:xfrm>
            <a:prstGeom prst="rect">
              <a:avLst/>
            </a:prstGeom>
            <a:noFill/>
            <a:ln w="19050">
              <a:noFill/>
            </a:ln>
          </p:spPr>
          <p:txBody>
            <a:bodyPr wrap="none" anchor="t" anchorCtr="0">
              <a:spAutoFit/>
            </a:bodyPr>
            <a:p>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电磁感应定律</a:t>
              </a:r>
              <a:endPar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endParaRPr>
            </a:p>
            <a:p>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和楞次定律</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grpSp>
      <p:sp>
        <p:nvSpPr>
          <p:cNvPr id="85142" name="文本框 85141"/>
          <p:cNvSpPr txBox="1"/>
          <p:nvPr/>
        </p:nvSpPr>
        <p:spPr>
          <a:xfrm>
            <a:off x="522288" y="1168400"/>
            <a:ext cx="8040687" cy="968375"/>
          </a:xfrm>
          <a:prstGeom prst="rect">
            <a:avLst/>
          </a:prstGeom>
          <a:noFill/>
          <a:ln w="19050">
            <a:noFill/>
          </a:ln>
        </p:spPr>
        <p:txBody>
          <a:bodyPr anchor="t" anchorCtr="0">
            <a:spAutoFit/>
          </a:bodyPr>
          <a:p>
            <a:pPr indent="571500" algn="just">
              <a:lnSpc>
                <a:spcPct val="120000"/>
              </a:lnSpc>
              <a:spcBef>
                <a:spcPct val="50000"/>
              </a:spcBef>
            </a:pPr>
            <a:r>
              <a:rPr lang="zh-CN" altLang="en-US">
                <a:solidFill>
                  <a:schemeClr val="tx1"/>
                </a:solidFill>
                <a:latin typeface="Times New Roman" panose="02020603050405020304" pitchFamily="18" charset="-94"/>
                <a:ea typeface="宋体" panose="02010600030101010101" pitchFamily="2" charset="-122"/>
              </a:rPr>
              <a:t>当</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为时变电流时，磁通也将随时间变化，从而在线圈两端产生感应电压。</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85144" name="矩形 85143"/>
          <p:cNvSpPr/>
          <p:nvPr/>
        </p:nvSpPr>
        <p:spPr>
          <a:xfrm>
            <a:off x="541338" y="293688"/>
            <a:ext cx="2147887" cy="519112"/>
          </a:xfrm>
          <a:prstGeom prst="rect">
            <a:avLst/>
          </a:prstGeom>
          <a:noFill/>
          <a:ln w="19050">
            <a:noFill/>
          </a:ln>
        </p:spPr>
        <p:txBody>
          <a:bodyPr wrap="none" anchor="t" anchorCtr="0">
            <a:spAutoFit/>
          </a:bodyPr>
          <a:p>
            <a:r>
              <a:rPr lang="en-US" altLang="zh-CN" sz="2800">
                <a:solidFill>
                  <a:srgbClr val="A50021"/>
                </a:solidFill>
                <a:latin typeface="Times New Roman" panose="02020603050405020304" pitchFamily="18" charset="-94"/>
                <a:ea typeface="宋体" panose="02010600030101010101" pitchFamily="2" charset="-122"/>
              </a:rPr>
              <a:t>2</a:t>
            </a:r>
            <a:r>
              <a:rPr lang="zh-CN" altLang="en-US" sz="2800" dirty="0">
                <a:solidFill>
                  <a:srgbClr val="A50021"/>
                </a:solidFill>
                <a:latin typeface="Times New Roman" panose="02020603050405020304" pitchFamily="18" charset="-94"/>
                <a:ea typeface="宋体" panose="02010600030101010101" pitchFamily="2" charset="-122"/>
              </a:rPr>
              <a:t>、互感电压</a:t>
            </a:r>
            <a:endParaRPr lang="zh-CN" altLang="en-US" dirty="0">
              <a:solidFill>
                <a:srgbClr val="A5002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5144"/>
                                        </p:tgtEl>
                                        <p:attrNameLst>
                                          <p:attrName>style.visibility</p:attrName>
                                        </p:attrNameLst>
                                      </p:cBhvr>
                                      <p:to>
                                        <p:strVal val="visible"/>
                                      </p:to>
                                    </p:set>
                                    <p:anim calcmode="lin" valueType="num">
                                      <p:cBhvr additive="base">
                                        <p:cTn id="7" dur="500" fill="hold"/>
                                        <p:tgtEl>
                                          <p:spTgt spid="85144"/>
                                        </p:tgtEl>
                                        <p:attrNameLst>
                                          <p:attrName>ppt_x</p:attrName>
                                        </p:attrNameLst>
                                      </p:cBhvr>
                                      <p:tavLst>
                                        <p:tav tm="0">
                                          <p:val>
                                            <p:strVal val="0-#ppt_w/2"/>
                                          </p:val>
                                        </p:tav>
                                        <p:tav tm="100000">
                                          <p:val>
                                            <p:strVal val="#ppt_x"/>
                                          </p:val>
                                        </p:tav>
                                      </p:tavLst>
                                    </p:anim>
                                    <p:anim calcmode="lin" valueType="num">
                                      <p:cBhvr additive="base">
                                        <p:cTn id="8" dur="500" fill="hold"/>
                                        <p:tgtEl>
                                          <p:spTgt spid="851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5143"/>
                                        </p:tgtEl>
                                        <p:attrNameLst>
                                          <p:attrName>style.visibility</p:attrName>
                                        </p:attrNameLst>
                                      </p:cBhvr>
                                      <p:to>
                                        <p:strVal val="visible"/>
                                      </p:to>
                                    </p:set>
                                    <p:anim calcmode="lin" valueType="num">
                                      <p:cBhvr additive="base">
                                        <p:cTn id="13" dur="500" fill="hold"/>
                                        <p:tgtEl>
                                          <p:spTgt spid="85143"/>
                                        </p:tgtEl>
                                        <p:attrNameLst>
                                          <p:attrName>ppt_x</p:attrName>
                                        </p:attrNameLst>
                                      </p:cBhvr>
                                      <p:tavLst>
                                        <p:tav tm="0">
                                          <p:val>
                                            <p:strVal val="0-#ppt_w/2"/>
                                          </p:val>
                                        </p:tav>
                                        <p:tav tm="100000">
                                          <p:val>
                                            <p:strVal val="#ppt_x"/>
                                          </p:val>
                                        </p:tav>
                                      </p:tavLst>
                                    </p:anim>
                                    <p:anim calcmode="lin" valueType="num">
                                      <p:cBhvr additive="base">
                                        <p:cTn id="14" dur="500" fill="hold"/>
                                        <p:tgtEl>
                                          <p:spTgt spid="8514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5142"/>
                                        </p:tgtEl>
                                        <p:attrNameLst>
                                          <p:attrName>style.visibility</p:attrName>
                                        </p:attrNameLst>
                                      </p:cBhvr>
                                      <p:to>
                                        <p:strVal val="visible"/>
                                      </p:to>
                                    </p:set>
                                    <p:animEffect transition="in" filter="wipe(left)">
                                      <p:cBhvr>
                                        <p:cTn id="19" dur="500"/>
                                        <p:tgtEl>
                                          <p:spTgt spid="8514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85123"/>
                                        </p:tgtEl>
                                        <p:attrNameLst>
                                          <p:attrName>style.visibility</p:attrName>
                                        </p:attrNameLst>
                                      </p:cBhvr>
                                      <p:to>
                                        <p:strVal val="visible"/>
                                      </p:to>
                                    </p:set>
                                    <p:anim calcmode="lin" valueType="num">
                                      <p:cBhvr additive="base">
                                        <p:cTn id="24" dur="500" fill="hold"/>
                                        <p:tgtEl>
                                          <p:spTgt spid="85123"/>
                                        </p:tgtEl>
                                        <p:attrNameLst>
                                          <p:attrName>ppt_x</p:attrName>
                                        </p:attrNameLst>
                                      </p:cBhvr>
                                      <p:tavLst>
                                        <p:tav tm="0">
                                          <p:val>
                                            <p:strVal val="0-#ppt_w/2"/>
                                          </p:val>
                                        </p:tav>
                                        <p:tav tm="100000">
                                          <p:val>
                                            <p:strVal val="#ppt_x"/>
                                          </p:val>
                                        </p:tav>
                                      </p:tavLst>
                                    </p:anim>
                                    <p:anim calcmode="lin" valueType="num">
                                      <p:cBhvr additive="base">
                                        <p:cTn id="25" dur="500" fill="hold"/>
                                        <p:tgtEl>
                                          <p:spTgt spid="85123"/>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85084"/>
                                        </p:tgtEl>
                                        <p:attrNameLst>
                                          <p:attrName>style.visibility</p:attrName>
                                        </p:attrNameLst>
                                      </p:cBhvr>
                                      <p:to>
                                        <p:strVal val="visible"/>
                                      </p:to>
                                    </p:set>
                                    <p:anim calcmode="lin" valueType="num">
                                      <p:cBhvr additive="base">
                                        <p:cTn id="30" dur="500" fill="hold"/>
                                        <p:tgtEl>
                                          <p:spTgt spid="85084"/>
                                        </p:tgtEl>
                                        <p:attrNameLst>
                                          <p:attrName>ppt_x</p:attrName>
                                        </p:attrNameLst>
                                      </p:cBhvr>
                                      <p:tavLst>
                                        <p:tav tm="0">
                                          <p:val>
                                            <p:strVal val="0-#ppt_w/2"/>
                                          </p:val>
                                        </p:tav>
                                        <p:tav tm="100000">
                                          <p:val>
                                            <p:strVal val="#ppt_x"/>
                                          </p:val>
                                        </p:tav>
                                      </p:tavLst>
                                    </p:anim>
                                    <p:anim calcmode="lin" valueType="num">
                                      <p:cBhvr additive="base">
                                        <p:cTn id="31" dur="500" fill="hold"/>
                                        <p:tgtEl>
                                          <p:spTgt spid="85084"/>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85132"/>
                                        </p:tgtEl>
                                        <p:attrNameLst>
                                          <p:attrName>style.visibility</p:attrName>
                                        </p:attrNameLst>
                                      </p:cBhvr>
                                      <p:to>
                                        <p:strVal val="visible"/>
                                      </p:to>
                                    </p:set>
                                    <p:anim calcmode="lin" valueType="num">
                                      <p:cBhvr additive="base">
                                        <p:cTn id="36" dur="500" fill="hold"/>
                                        <p:tgtEl>
                                          <p:spTgt spid="85132"/>
                                        </p:tgtEl>
                                        <p:attrNameLst>
                                          <p:attrName>ppt_x</p:attrName>
                                        </p:attrNameLst>
                                      </p:cBhvr>
                                      <p:tavLst>
                                        <p:tav tm="0">
                                          <p:val>
                                            <p:strVal val="0-#ppt_w/2"/>
                                          </p:val>
                                        </p:tav>
                                        <p:tav tm="100000">
                                          <p:val>
                                            <p:strVal val="#ppt_x"/>
                                          </p:val>
                                        </p:tav>
                                      </p:tavLst>
                                    </p:anim>
                                    <p:anim calcmode="lin" valueType="num">
                                      <p:cBhvr additive="base">
                                        <p:cTn id="37" dur="500" fill="hold"/>
                                        <p:tgtEl>
                                          <p:spTgt spid="85132"/>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85133"/>
                                        </p:tgtEl>
                                        <p:attrNameLst>
                                          <p:attrName>style.visibility</p:attrName>
                                        </p:attrNameLst>
                                      </p:cBhvr>
                                      <p:to>
                                        <p:strVal val="visible"/>
                                      </p:to>
                                    </p:set>
                                    <p:anim calcmode="lin" valueType="num">
                                      <p:cBhvr additive="base">
                                        <p:cTn id="41" dur="500" fill="hold"/>
                                        <p:tgtEl>
                                          <p:spTgt spid="85133"/>
                                        </p:tgtEl>
                                        <p:attrNameLst>
                                          <p:attrName>ppt_x</p:attrName>
                                        </p:attrNameLst>
                                      </p:cBhvr>
                                      <p:tavLst>
                                        <p:tav tm="0">
                                          <p:val>
                                            <p:strVal val="0-#ppt_w/2"/>
                                          </p:val>
                                        </p:tav>
                                        <p:tav tm="100000">
                                          <p:val>
                                            <p:strVal val="#ppt_x"/>
                                          </p:val>
                                        </p:tav>
                                      </p:tavLst>
                                    </p:anim>
                                    <p:anim calcmode="lin" valueType="num">
                                      <p:cBhvr additive="base">
                                        <p:cTn id="42" dur="500" fill="hold"/>
                                        <p:tgtEl>
                                          <p:spTgt spid="8513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85146"/>
                                        </p:tgtEl>
                                        <p:attrNameLst>
                                          <p:attrName>style.visibility</p:attrName>
                                        </p:attrNameLst>
                                      </p:cBhvr>
                                      <p:to>
                                        <p:strVal val="visible"/>
                                      </p:to>
                                    </p:set>
                                    <p:anim calcmode="lin" valueType="num">
                                      <p:cBhvr additive="base">
                                        <p:cTn id="47" dur="500" fill="hold"/>
                                        <p:tgtEl>
                                          <p:spTgt spid="85146"/>
                                        </p:tgtEl>
                                        <p:attrNameLst>
                                          <p:attrName>ppt_x</p:attrName>
                                        </p:attrNameLst>
                                      </p:cBhvr>
                                      <p:tavLst>
                                        <p:tav tm="0">
                                          <p:val>
                                            <p:strVal val="0-#ppt_w/2"/>
                                          </p:val>
                                        </p:tav>
                                        <p:tav tm="100000">
                                          <p:val>
                                            <p:strVal val="#ppt_x"/>
                                          </p:val>
                                        </p:tav>
                                      </p:tavLst>
                                    </p:anim>
                                    <p:anim calcmode="lin" valueType="num">
                                      <p:cBhvr additive="base">
                                        <p:cTn id="48" dur="500" fill="hold"/>
                                        <p:tgtEl>
                                          <p:spTgt spid="85146"/>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85149"/>
                                        </p:tgtEl>
                                        <p:attrNameLst>
                                          <p:attrName>style.visibility</p:attrName>
                                        </p:attrNameLst>
                                      </p:cBhvr>
                                      <p:to>
                                        <p:strVal val="visible"/>
                                      </p:to>
                                    </p:set>
                                    <p:anim calcmode="lin" valueType="num">
                                      <p:cBhvr additive="base">
                                        <p:cTn id="53" dur="500" fill="hold"/>
                                        <p:tgtEl>
                                          <p:spTgt spid="85149"/>
                                        </p:tgtEl>
                                        <p:attrNameLst>
                                          <p:attrName>ppt_x</p:attrName>
                                        </p:attrNameLst>
                                      </p:cBhvr>
                                      <p:tavLst>
                                        <p:tav tm="0">
                                          <p:val>
                                            <p:strVal val="0-#ppt_w/2"/>
                                          </p:val>
                                        </p:tav>
                                        <p:tav tm="100000">
                                          <p:val>
                                            <p:strVal val="#ppt_x"/>
                                          </p:val>
                                        </p:tav>
                                      </p:tavLst>
                                    </p:anim>
                                    <p:anim calcmode="lin" valueType="num">
                                      <p:cBhvr additive="base">
                                        <p:cTn id="54" dur="500" fill="hold"/>
                                        <p:tgtEl>
                                          <p:spTgt spid="85149"/>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85147"/>
                                        </p:tgtEl>
                                        <p:attrNameLst>
                                          <p:attrName>style.visibility</p:attrName>
                                        </p:attrNameLst>
                                      </p:cBhvr>
                                      <p:to>
                                        <p:strVal val="visible"/>
                                      </p:to>
                                    </p:set>
                                    <p:anim calcmode="lin" valueType="num">
                                      <p:cBhvr additive="base">
                                        <p:cTn id="59" dur="500" fill="hold"/>
                                        <p:tgtEl>
                                          <p:spTgt spid="85147"/>
                                        </p:tgtEl>
                                        <p:attrNameLst>
                                          <p:attrName>ppt_x</p:attrName>
                                        </p:attrNameLst>
                                      </p:cBhvr>
                                      <p:tavLst>
                                        <p:tav tm="0">
                                          <p:val>
                                            <p:strVal val="0-#ppt_w/2"/>
                                          </p:val>
                                        </p:tav>
                                        <p:tav tm="100000">
                                          <p:val>
                                            <p:strVal val="#ppt_x"/>
                                          </p:val>
                                        </p:tav>
                                      </p:tavLst>
                                    </p:anim>
                                    <p:anim calcmode="lin" valueType="num">
                                      <p:cBhvr additive="base">
                                        <p:cTn id="60" dur="500" fill="hold"/>
                                        <p:tgtEl>
                                          <p:spTgt spid="851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132" grpId="0"/>
      <p:bldP spid="85142" grpId="0"/>
      <p:bldP spid="8514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7111" name="文本框 47110"/>
          <p:cNvSpPr txBox="1"/>
          <p:nvPr/>
        </p:nvSpPr>
        <p:spPr>
          <a:xfrm>
            <a:off x="5867400" y="3019425"/>
            <a:ext cx="1743075" cy="457200"/>
          </a:xfrm>
          <a:prstGeom prst="rect">
            <a:avLst/>
          </a:prstGeom>
          <a:noFill/>
          <a:ln w="19050">
            <a:noFill/>
          </a:ln>
        </p:spPr>
        <p:txBody>
          <a:bodyPr anchor="t" anchorCtr="0">
            <a:spAutoFit/>
          </a:bodyPr>
          <a:p>
            <a:pPr>
              <a:spcBef>
                <a:spcPct val="50000"/>
              </a:spcBef>
            </a:pPr>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：磁链</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47113" name="对象 47112"/>
          <p:cNvGraphicFramePr/>
          <p:nvPr/>
        </p:nvGraphicFramePr>
        <p:xfrm>
          <a:off x="4591050" y="1673225"/>
          <a:ext cx="3394075" cy="981075"/>
        </p:xfrm>
        <a:graphic>
          <a:graphicData uri="http://schemas.openxmlformats.org/presentationml/2006/ole">
            <mc:AlternateContent xmlns:mc="http://schemas.openxmlformats.org/markup-compatibility/2006">
              <mc:Choice xmlns:v="urn:schemas-microsoft-com:vml" Requires="v">
                <p:oleObj spid="_x0000_s3076" name="" r:id="rId1" imgW="1663065" imgH="482600" progId="Equation.3">
                  <p:embed/>
                </p:oleObj>
              </mc:Choice>
              <mc:Fallback>
                <p:oleObj name="" r:id="rId1" imgW="1663065" imgH="482600" progId="Equation.3">
                  <p:embed/>
                  <p:pic>
                    <p:nvPicPr>
                      <p:cNvPr id="0" name="图片 3075"/>
                      <p:cNvPicPr/>
                      <p:nvPr/>
                    </p:nvPicPr>
                    <p:blipFill>
                      <a:blip r:embed="rId2"/>
                      <a:stretch>
                        <a:fillRect/>
                      </a:stretch>
                    </p:blipFill>
                    <p:spPr>
                      <a:xfrm>
                        <a:off x="4591050" y="1673225"/>
                        <a:ext cx="3394075" cy="981075"/>
                      </a:xfrm>
                      <a:prstGeom prst="rect">
                        <a:avLst/>
                      </a:prstGeom>
                      <a:noFill/>
                      <a:ln w="38100">
                        <a:noFill/>
                        <a:miter/>
                      </a:ln>
                    </p:spPr>
                  </p:pic>
                </p:oleObj>
              </mc:Fallback>
            </mc:AlternateContent>
          </a:graphicData>
        </a:graphic>
      </p:graphicFrame>
      <p:graphicFrame>
        <p:nvGraphicFramePr>
          <p:cNvPr id="47114" name="对象 47113"/>
          <p:cNvGraphicFramePr/>
          <p:nvPr/>
        </p:nvGraphicFramePr>
        <p:xfrm>
          <a:off x="457200" y="1687513"/>
          <a:ext cx="3524250" cy="966787"/>
        </p:xfrm>
        <a:graphic>
          <a:graphicData uri="http://schemas.openxmlformats.org/presentationml/2006/ole">
            <mc:AlternateContent xmlns:mc="http://schemas.openxmlformats.org/markup-compatibility/2006">
              <mc:Choice xmlns:v="urn:schemas-microsoft-com:vml" Requires="v">
                <p:oleObj spid="_x0000_s3077" name="" r:id="rId3" imgW="1751965" imgH="482600" progId="Equation.3">
                  <p:embed/>
                </p:oleObj>
              </mc:Choice>
              <mc:Fallback>
                <p:oleObj name="" r:id="rId3" imgW="1751965" imgH="482600" progId="Equation.3">
                  <p:embed/>
                  <p:pic>
                    <p:nvPicPr>
                      <p:cNvPr id="0" name="图片 3076"/>
                      <p:cNvPicPr/>
                      <p:nvPr/>
                    </p:nvPicPr>
                    <p:blipFill>
                      <a:blip r:embed="rId4"/>
                      <a:stretch>
                        <a:fillRect/>
                      </a:stretch>
                    </p:blipFill>
                    <p:spPr>
                      <a:xfrm>
                        <a:off x="457200" y="1687513"/>
                        <a:ext cx="3524250" cy="966787"/>
                      </a:xfrm>
                      <a:prstGeom prst="rect">
                        <a:avLst/>
                      </a:prstGeom>
                      <a:noFill/>
                      <a:ln w="38100">
                        <a:noFill/>
                        <a:miter/>
                      </a:ln>
                    </p:spPr>
                  </p:pic>
                </p:oleObj>
              </mc:Fallback>
            </mc:AlternateContent>
          </a:graphicData>
        </a:graphic>
      </p:graphicFrame>
      <p:sp>
        <p:nvSpPr>
          <p:cNvPr id="47115" name="文本框 47114"/>
          <p:cNvSpPr txBox="1"/>
          <p:nvPr/>
        </p:nvSpPr>
        <p:spPr>
          <a:xfrm>
            <a:off x="457200" y="439738"/>
            <a:ext cx="7981950" cy="968375"/>
          </a:xfrm>
          <a:prstGeom prst="rect">
            <a:avLst/>
          </a:prstGeom>
          <a:noFill/>
          <a:ln w="19050">
            <a:noFill/>
          </a:ln>
        </p:spPr>
        <p:txBody>
          <a:bodyPr anchor="t" anchorCtr="0">
            <a:spAutoFit/>
          </a:bodyPr>
          <a:p>
            <a:pPr indent="666750" algn="just">
              <a:lnSpc>
                <a:spcPct val="120000"/>
              </a:lnSpc>
              <a:spcBef>
                <a:spcPct val="50000"/>
              </a:spcBef>
            </a:pPr>
            <a:r>
              <a:rPr lang="zh-CN" altLang="en-US">
                <a:solidFill>
                  <a:schemeClr val="tx1"/>
                </a:solidFill>
                <a:latin typeface="Times New Roman" panose="02020603050405020304" pitchFamily="18" charset="-94"/>
                <a:ea typeface="宋体" panose="02010600030101010101" pitchFamily="2" charset="-122"/>
              </a:rPr>
              <a:t>当</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21</a:t>
            </a:r>
            <a:r>
              <a:rPr lang="zh-CN" altLang="zh-CN" dirty="0">
                <a:solidFill>
                  <a:schemeClr val="tx1"/>
                </a:solidFill>
                <a:latin typeface="Times New Roman" panose="02020603050405020304" pitchFamily="18" charset="-94"/>
                <a:ea typeface="宋体" panose="02010600030101010101" pitchFamily="2" charset="-122"/>
              </a:rPr>
              <a:t>方向与</a:t>
            </a:r>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符合右手定则时，根据电磁感应定律和楞次定律：</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graphicFrame>
        <p:nvGraphicFramePr>
          <p:cNvPr id="47116" name="对象 47115"/>
          <p:cNvGraphicFramePr/>
          <p:nvPr/>
        </p:nvGraphicFramePr>
        <p:xfrm>
          <a:off x="685800" y="3019425"/>
          <a:ext cx="1949450" cy="519113"/>
        </p:xfrm>
        <a:graphic>
          <a:graphicData uri="http://schemas.openxmlformats.org/presentationml/2006/ole">
            <mc:AlternateContent xmlns:mc="http://schemas.openxmlformats.org/markup-compatibility/2006">
              <mc:Choice xmlns:v="urn:schemas-microsoft-com:vml" Requires="v">
                <p:oleObj spid="_x0000_s3082" name="" r:id="rId5" imgW="901065" imgH="241300" progId="Equation.3">
                  <p:embed/>
                </p:oleObj>
              </mc:Choice>
              <mc:Fallback>
                <p:oleObj name="" r:id="rId5" imgW="901065" imgH="241300" progId="Equation.3">
                  <p:embed/>
                  <p:pic>
                    <p:nvPicPr>
                      <p:cNvPr id="0" name="图片 3081"/>
                      <p:cNvPicPr/>
                      <p:nvPr/>
                    </p:nvPicPr>
                    <p:blipFill>
                      <a:blip r:embed="rId6"/>
                      <a:stretch>
                        <a:fillRect/>
                      </a:stretch>
                    </p:blipFill>
                    <p:spPr>
                      <a:xfrm>
                        <a:off x="685800" y="3019425"/>
                        <a:ext cx="1949450" cy="519113"/>
                      </a:xfrm>
                      <a:prstGeom prst="rect">
                        <a:avLst/>
                      </a:prstGeom>
                      <a:noFill/>
                      <a:ln w="38100">
                        <a:noFill/>
                        <a:miter/>
                      </a:ln>
                    </p:spPr>
                  </p:pic>
                </p:oleObj>
              </mc:Fallback>
            </mc:AlternateContent>
          </a:graphicData>
        </a:graphic>
      </p:graphicFrame>
      <p:graphicFrame>
        <p:nvGraphicFramePr>
          <p:cNvPr id="47117" name="对象 47116"/>
          <p:cNvGraphicFramePr/>
          <p:nvPr/>
        </p:nvGraphicFramePr>
        <p:xfrm>
          <a:off x="3157538" y="3019425"/>
          <a:ext cx="1976437" cy="519113"/>
        </p:xfrm>
        <a:graphic>
          <a:graphicData uri="http://schemas.openxmlformats.org/presentationml/2006/ole">
            <mc:AlternateContent xmlns:mc="http://schemas.openxmlformats.org/markup-compatibility/2006">
              <mc:Choice xmlns:v="urn:schemas-microsoft-com:vml" Requires="v">
                <p:oleObj spid="_x0000_s3081" name="" r:id="rId7" imgW="913765" imgH="241300" progId="Equation.3">
                  <p:embed/>
                </p:oleObj>
              </mc:Choice>
              <mc:Fallback>
                <p:oleObj name="" r:id="rId7" imgW="913765" imgH="241300" progId="Equation.3">
                  <p:embed/>
                  <p:pic>
                    <p:nvPicPr>
                      <p:cNvPr id="0" name="图片 3080"/>
                      <p:cNvPicPr/>
                      <p:nvPr/>
                    </p:nvPicPr>
                    <p:blipFill>
                      <a:blip r:embed="rId8"/>
                      <a:stretch>
                        <a:fillRect/>
                      </a:stretch>
                    </p:blipFill>
                    <p:spPr>
                      <a:xfrm>
                        <a:off x="3157538" y="3019425"/>
                        <a:ext cx="1976437" cy="519113"/>
                      </a:xfrm>
                      <a:prstGeom prst="rect">
                        <a:avLst/>
                      </a:prstGeom>
                      <a:noFill/>
                      <a:ln w="38100">
                        <a:noFill/>
                        <a:miter/>
                      </a:ln>
                    </p:spPr>
                  </p:pic>
                </p:oleObj>
              </mc:Fallback>
            </mc:AlternateContent>
          </a:graphicData>
        </a:graphic>
      </p:graphicFrame>
      <p:sp>
        <p:nvSpPr>
          <p:cNvPr id="47118" name="矩形 47117"/>
          <p:cNvSpPr/>
          <p:nvPr/>
        </p:nvSpPr>
        <p:spPr>
          <a:xfrm>
            <a:off x="487363" y="3981450"/>
            <a:ext cx="2147887" cy="519113"/>
          </a:xfrm>
          <a:prstGeom prst="rect">
            <a:avLst/>
          </a:prstGeom>
          <a:noFill/>
          <a:ln w="19050">
            <a:noFill/>
          </a:ln>
        </p:spPr>
        <p:txBody>
          <a:bodyPr wrap="none" anchor="t" anchorCtr="0">
            <a:spAutoFit/>
          </a:bodyPr>
          <a:p>
            <a:r>
              <a:rPr lang="en-US" altLang="zh-CN" sz="2800">
                <a:solidFill>
                  <a:srgbClr val="A50021"/>
                </a:solidFill>
                <a:latin typeface="Times New Roman" panose="02020603050405020304" pitchFamily="18" charset="-94"/>
                <a:ea typeface="宋体" panose="02010600030101010101" pitchFamily="2" charset="-122"/>
              </a:rPr>
              <a:t>3</a:t>
            </a:r>
            <a:r>
              <a:rPr lang="zh-CN" altLang="en-US" sz="2800" dirty="0">
                <a:solidFill>
                  <a:srgbClr val="A50021"/>
                </a:solidFill>
                <a:latin typeface="Times New Roman" panose="02020603050405020304" pitchFamily="18" charset="-94"/>
                <a:ea typeface="宋体" panose="02010600030101010101" pitchFamily="2" charset="-122"/>
              </a:rPr>
              <a:t>、互感系数</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7119" name="文本框 47118"/>
          <p:cNvSpPr txBox="1"/>
          <p:nvPr/>
        </p:nvSpPr>
        <p:spPr>
          <a:xfrm>
            <a:off x="838200" y="4711700"/>
            <a:ext cx="63246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当线圈周围无铁磁物质</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空心线圈</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时，有</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47120" name="对象 47119"/>
          <p:cNvGraphicFramePr/>
          <p:nvPr/>
        </p:nvGraphicFramePr>
        <p:xfrm>
          <a:off x="2752725" y="5413375"/>
          <a:ext cx="1838325" cy="966788"/>
        </p:xfrm>
        <a:graphic>
          <a:graphicData uri="http://schemas.openxmlformats.org/presentationml/2006/ole">
            <mc:AlternateContent xmlns:mc="http://schemas.openxmlformats.org/markup-compatibility/2006">
              <mc:Choice xmlns:v="urn:schemas-microsoft-com:vml" Requires="v">
                <p:oleObj spid="_x0000_s3078" name="" r:id="rId9" imgW="913765" imgH="482600" progId="Equation.3">
                  <p:embed/>
                </p:oleObj>
              </mc:Choice>
              <mc:Fallback>
                <p:oleObj name="" r:id="rId9" imgW="913765" imgH="482600" progId="Equation.3">
                  <p:embed/>
                  <p:pic>
                    <p:nvPicPr>
                      <p:cNvPr id="0" name="图片 3077"/>
                      <p:cNvPicPr/>
                      <p:nvPr/>
                    </p:nvPicPr>
                    <p:blipFill>
                      <a:blip r:embed="rId10"/>
                      <a:stretch>
                        <a:fillRect/>
                      </a:stretch>
                    </p:blipFill>
                    <p:spPr>
                      <a:xfrm>
                        <a:off x="2752725" y="5413375"/>
                        <a:ext cx="1838325" cy="966788"/>
                      </a:xfrm>
                      <a:prstGeom prst="rect">
                        <a:avLst/>
                      </a:prstGeom>
                      <a:noFill/>
                      <a:ln w="38100">
                        <a:noFill/>
                        <a:miter/>
                      </a:ln>
                    </p:spPr>
                  </p:pic>
                </p:oleObj>
              </mc:Fallback>
            </mc:AlternateContent>
          </a:graphicData>
        </a:graphic>
      </p:graphicFrame>
      <p:graphicFrame>
        <p:nvGraphicFramePr>
          <p:cNvPr id="47121" name="对象 47120"/>
          <p:cNvGraphicFramePr/>
          <p:nvPr/>
        </p:nvGraphicFramePr>
        <p:xfrm>
          <a:off x="487363" y="5351463"/>
          <a:ext cx="1722437" cy="1028700"/>
        </p:xfrm>
        <a:graphic>
          <a:graphicData uri="http://schemas.openxmlformats.org/presentationml/2006/ole">
            <mc:AlternateContent xmlns:mc="http://schemas.openxmlformats.org/markup-compatibility/2006">
              <mc:Choice xmlns:v="urn:schemas-microsoft-com:vml" Requires="v">
                <p:oleObj spid="_x0000_s3080" name="" r:id="rId11" imgW="850265" imgH="508000" progId="Equation.3">
                  <p:embed/>
                </p:oleObj>
              </mc:Choice>
              <mc:Fallback>
                <p:oleObj name="" r:id="rId11" imgW="850265" imgH="508000" progId="Equation.3">
                  <p:embed/>
                  <p:pic>
                    <p:nvPicPr>
                      <p:cNvPr id="0" name="图片 3079"/>
                      <p:cNvPicPr/>
                      <p:nvPr/>
                    </p:nvPicPr>
                    <p:blipFill>
                      <a:blip r:embed="rId12"/>
                      <a:stretch>
                        <a:fillRect/>
                      </a:stretch>
                    </p:blipFill>
                    <p:spPr>
                      <a:xfrm>
                        <a:off x="487363" y="5351463"/>
                        <a:ext cx="1722437" cy="1028700"/>
                      </a:xfrm>
                      <a:prstGeom prst="rect">
                        <a:avLst/>
                      </a:prstGeom>
                      <a:noFill/>
                      <a:ln w="38100">
                        <a:noFill/>
                        <a:miter/>
                      </a:ln>
                    </p:spPr>
                  </p:pic>
                </p:oleObj>
              </mc:Fallback>
            </mc:AlternateContent>
          </a:graphicData>
        </a:graphic>
      </p:graphicFrame>
      <p:sp>
        <p:nvSpPr>
          <p:cNvPr id="47122" name="右箭头 47121"/>
          <p:cNvSpPr/>
          <p:nvPr/>
        </p:nvSpPr>
        <p:spPr>
          <a:xfrm>
            <a:off x="2038350" y="5883275"/>
            <a:ext cx="596900" cy="152400"/>
          </a:xfrm>
          <a:prstGeom prst="rightArrow">
            <a:avLst>
              <a:gd name="adj1" fmla="val 50000"/>
              <a:gd name="adj2" fmla="val 97898"/>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47123" name="矩形 47122"/>
          <p:cNvSpPr/>
          <p:nvPr/>
        </p:nvSpPr>
        <p:spPr>
          <a:xfrm>
            <a:off x="5057775" y="5413375"/>
            <a:ext cx="3381375" cy="1079500"/>
          </a:xfrm>
          <a:prstGeom prst="rect">
            <a:avLst/>
          </a:prstGeom>
          <a:noFill/>
          <a:ln w="19050">
            <a:noFill/>
          </a:ln>
        </p:spPr>
        <p:txBody>
          <a:bodyPr anchor="t" anchorCtr="0">
            <a:spAutoFit/>
          </a:bodyPr>
          <a:p>
            <a:pPr>
              <a:lnSpc>
                <a:spcPct val="135000"/>
              </a:lnSpc>
            </a:pP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的自感系数；</a:t>
            </a:r>
            <a:r>
              <a:rPr lang="zh-CN" altLang="en-US" dirty="0">
                <a:solidFill>
                  <a:srgbClr val="FF3300"/>
                </a:solidFill>
                <a:latin typeface="Times New Roman" panose="02020603050405020304" pitchFamily="18" charset="-94"/>
                <a:ea typeface="宋体" panose="02010600030101010101" pitchFamily="2" charset="-122"/>
              </a:rPr>
              <a:t>单位：</a:t>
            </a:r>
            <a:r>
              <a:rPr lang="en-US" altLang="zh-CN">
                <a:solidFill>
                  <a:srgbClr val="FF3300"/>
                </a:solidFill>
                <a:latin typeface="Times New Roman" panose="02020603050405020304" pitchFamily="18" charset="-94"/>
                <a:ea typeface="宋体" panose="02010600030101010101" pitchFamily="2" charset="-122"/>
              </a:rPr>
              <a:t>H</a:t>
            </a:r>
            <a:endParaRPr lang="en-US" altLang="zh-CN">
              <a:solidFill>
                <a:srgbClr val="FF3300"/>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47115"/>
                                        </p:tgtEl>
                                        <p:attrNameLst>
                                          <p:attrName>style.visibility</p:attrName>
                                        </p:attrNameLst>
                                      </p:cBhvr>
                                      <p:to>
                                        <p:strVal val="visible"/>
                                      </p:to>
                                    </p:set>
                                    <p:animEffect transition="in" filter="slide(fromRight)">
                                      <p:cBhvr>
                                        <p:cTn id="7" dur="500"/>
                                        <p:tgtEl>
                                          <p:spTgt spid="471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nodeType="clickEffect">
                                  <p:stCondLst>
                                    <p:cond delay="0"/>
                                  </p:stCondLst>
                                  <p:childTnLst>
                                    <p:set>
                                      <p:cBhvr>
                                        <p:cTn id="11" dur="1" fill="hold">
                                          <p:stCondLst>
                                            <p:cond delay="0"/>
                                          </p:stCondLst>
                                        </p:cTn>
                                        <p:tgtEl>
                                          <p:spTgt spid="47114"/>
                                        </p:tgtEl>
                                        <p:attrNameLst>
                                          <p:attrName>style.visibility</p:attrName>
                                        </p:attrNameLst>
                                      </p:cBhvr>
                                      <p:to>
                                        <p:strVal val="visible"/>
                                      </p:to>
                                    </p:set>
                                    <p:anim calcmode="lin" valueType="num">
                                      <p:cBhvr additive="base">
                                        <p:cTn id="12" dur="500" fill="hold"/>
                                        <p:tgtEl>
                                          <p:spTgt spid="47114"/>
                                        </p:tgtEl>
                                        <p:attrNameLst>
                                          <p:attrName>ppt_x</p:attrName>
                                        </p:attrNameLst>
                                      </p:cBhvr>
                                      <p:tavLst>
                                        <p:tav tm="0">
                                          <p:val>
                                            <p:strVal val="#ppt_x"/>
                                          </p:val>
                                        </p:tav>
                                        <p:tav tm="100000">
                                          <p:val>
                                            <p:strVal val="#ppt_x"/>
                                          </p:val>
                                        </p:tav>
                                      </p:tavLst>
                                    </p:anim>
                                    <p:anim calcmode="lin" valueType="num">
                                      <p:cBhvr additive="base">
                                        <p:cTn id="13" dur="500" fill="hold"/>
                                        <p:tgtEl>
                                          <p:spTgt spid="47114"/>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7113"/>
                                        </p:tgtEl>
                                        <p:attrNameLst>
                                          <p:attrName>style.visibility</p:attrName>
                                        </p:attrNameLst>
                                      </p:cBhvr>
                                      <p:to>
                                        <p:strVal val="visible"/>
                                      </p:to>
                                    </p:set>
                                    <p:anim calcmode="lin" valueType="num">
                                      <p:cBhvr additive="base">
                                        <p:cTn id="18" dur="500" fill="hold"/>
                                        <p:tgtEl>
                                          <p:spTgt spid="47113"/>
                                        </p:tgtEl>
                                        <p:attrNameLst>
                                          <p:attrName>ppt_x</p:attrName>
                                        </p:attrNameLst>
                                      </p:cBhvr>
                                      <p:tavLst>
                                        <p:tav tm="0">
                                          <p:val>
                                            <p:strVal val="0-#ppt_w/2"/>
                                          </p:val>
                                        </p:tav>
                                        <p:tav tm="100000">
                                          <p:val>
                                            <p:strVal val="#ppt_x"/>
                                          </p:val>
                                        </p:tav>
                                      </p:tavLst>
                                    </p:anim>
                                    <p:anim calcmode="lin" valueType="num">
                                      <p:cBhvr additive="base">
                                        <p:cTn id="19" dur="500" fill="hold"/>
                                        <p:tgtEl>
                                          <p:spTgt spid="4711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7116"/>
                                        </p:tgtEl>
                                        <p:attrNameLst>
                                          <p:attrName>style.visibility</p:attrName>
                                        </p:attrNameLst>
                                      </p:cBhvr>
                                      <p:to>
                                        <p:strVal val="visible"/>
                                      </p:to>
                                    </p:set>
                                    <p:anim calcmode="lin" valueType="num">
                                      <p:cBhvr additive="base">
                                        <p:cTn id="24" dur="500" fill="hold"/>
                                        <p:tgtEl>
                                          <p:spTgt spid="47116"/>
                                        </p:tgtEl>
                                        <p:attrNameLst>
                                          <p:attrName>ppt_x</p:attrName>
                                        </p:attrNameLst>
                                      </p:cBhvr>
                                      <p:tavLst>
                                        <p:tav tm="0">
                                          <p:val>
                                            <p:strVal val="0-#ppt_w/2"/>
                                          </p:val>
                                        </p:tav>
                                        <p:tav tm="100000">
                                          <p:val>
                                            <p:strVal val="#ppt_x"/>
                                          </p:val>
                                        </p:tav>
                                      </p:tavLst>
                                    </p:anim>
                                    <p:anim calcmode="lin" valueType="num">
                                      <p:cBhvr additive="base">
                                        <p:cTn id="25" dur="500" fill="hold"/>
                                        <p:tgtEl>
                                          <p:spTgt spid="47116"/>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nodeType="afterEffect">
                                  <p:stCondLst>
                                    <p:cond delay="0"/>
                                  </p:stCondLst>
                                  <p:childTnLst>
                                    <p:set>
                                      <p:cBhvr>
                                        <p:cTn id="28" dur="1" fill="hold">
                                          <p:stCondLst>
                                            <p:cond delay="0"/>
                                          </p:stCondLst>
                                        </p:cTn>
                                        <p:tgtEl>
                                          <p:spTgt spid="47117"/>
                                        </p:tgtEl>
                                        <p:attrNameLst>
                                          <p:attrName>style.visibility</p:attrName>
                                        </p:attrNameLst>
                                      </p:cBhvr>
                                      <p:to>
                                        <p:strVal val="visible"/>
                                      </p:to>
                                    </p:set>
                                    <p:anim calcmode="lin" valueType="num">
                                      <p:cBhvr additive="base">
                                        <p:cTn id="29" dur="500" fill="hold"/>
                                        <p:tgtEl>
                                          <p:spTgt spid="47117"/>
                                        </p:tgtEl>
                                        <p:attrNameLst>
                                          <p:attrName>ppt_x</p:attrName>
                                        </p:attrNameLst>
                                      </p:cBhvr>
                                      <p:tavLst>
                                        <p:tav tm="0">
                                          <p:val>
                                            <p:strVal val="0-#ppt_w/2"/>
                                          </p:val>
                                        </p:tav>
                                        <p:tav tm="100000">
                                          <p:val>
                                            <p:strVal val="#ppt_x"/>
                                          </p:val>
                                        </p:tav>
                                      </p:tavLst>
                                    </p:anim>
                                    <p:anim calcmode="lin" valueType="num">
                                      <p:cBhvr additive="base">
                                        <p:cTn id="30" dur="500" fill="hold"/>
                                        <p:tgtEl>
                                          <p:spTgt spid="47117"/>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2" fill="hold" grpId="0" nodeType="afterEffect">
                                  <p:stCondLst>
                                    <p:cond delay="0"/>
                                  </p:stCondLst>
                                  <p:iterate type="wd">
                                    <p:tmPct val="100000"/>
                                  </p:iterate>
                                  <p:childTnLst>
                                    <p:set>
                                      <p:cBhvr>
                                        <p:cTn id="33" dur="1" fill="hold">
                                          <p:stCondLst>
                                            <p:cond delay="0"/>
                                          </p:stCondLst>
                                        </p:cTn>
                                        <p:tgtEl>
                                          <p:spTgt spid="47111"/>
                                        </p:tgtEl>
                                        <p:attrNameLst>
                                          <p:attrName>style.visibility</p:attrName>
                                        </p:attrNameLst>
                                      </p:cBhvr>
                                      <p:to>
                                        <p:strVal val="visible"/>
                                      </p:to>
                                    </p:set>
                                    <p:anim calcmode="lin" valueType="num">
                                      <p:cBhvr additive="base">
                                        <p:cTn id="34" dur="300" fill="hold"/>
                                        <p:tgtEl>
                                          <p:spTgt spid="47111"/>
                                        </p:tgtEl>
                                        <p:attrNameLst>
                                          <p:attrName>ppt_x</p:attrName>
                                        </p:attrNameLst>
                                      </p:cBhvr>
                                      <p:tavLst>
                                        <p:tav tm="0">
                                          <p:val>
                                            <p:strVal val="1+#ppt_w/2"/>
                                          </p:val>
                                        </p:tav>
                                        <p:tav tm="100000">
                                          <p:val>
                                            <p:strVal val="#ppt_x"/>
                                          </p:val>
                                        </p:tav>
                                      </p:tavLst>
                                    </p:anim>
                                    <p:anim calcmode="lin" valueType="num">
                                      <p:cBhvr additive="base">
                                        <p:cTn id="35" dur="300" fill="hold"/>
                                        <p:tgtEl>
                                          <p:spTgt spid="47111"/>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47118"/>
                                        </p:tgtEl>
                                        <p:attrNameLst>
                                          <p:attrName>style.visibility</p:attrName>
                                        </p:attrNameLst>
                                      </p:cBhvr>
                                      <p:to>
                                        <p:strVal val="visible"/>
                                      </p:to>
                                    </p:set>
                                    <p:anim calcmode="lin" valueType="num">
                                      <p:cBhvr additive="base">
                                        <p:cTn id="40" dur="500" fill="hold"/>
                                        <p:tgtEl>
                                          <p:spTgt spid="47118"/>
                                        </p:tgtEl>
                                        <p:attrNameLst>
                                          <p:attrName>ppt_x</p:attrName>
                                        </p:attrNameLst>
                                      </p:cBhvr>
                                      <p:tavLst>
                                        <p:tav tm="0">
                                          <p:val>
                                            <p:strVal val="0-#ppt_w/2"/>
                                          </p:val>
                                        </p:tav>
                                        <p:tav tm="100000">
                                          <p:val>
                                            <p:strVal val="#ppt_x"/>
                                          </p:val>
                                        </p:tav>
                                      </p:tavLst>
                                    </p:anim>
                                    <p:anim calcmode="lin" valueType="num">
                                      <p:cBhvr additive="base">
                                        <p:cTn id="41" dur="500" fill="hold"/>
                                        <p:tgtEl>
                                          <p:spTgt spid="47118"/>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2" presetClass="entr" presetSubtype="2" fill="hold" grpId="0" nodeType="clickEffect">
                                  <p:stCondLst>
                                    <p:cond delay="0"/>
                                  </p:stCondLst>
                                  <p:childTnLst>
                                    <p:set>
                                      <p:cBhvr>
                                        <p:cTn id="45" dur="1" fill="hold">
                                          <p:stCondLst>
                                            <p:cond delay="0"/>
                                          </p:stCondLst>
                                        </p:cTn>
                                        <p:tgtEl>
                                          <p:spTgt spid="47119"/>
                                        </p:tgtEl>
                                        <p:attrNameLst>
                                          <p:attrName>style.visibility</p:attrName>
                                        </p:attrNameLst>
                                      </p:cBhvr>
                                      <p:to>
                                        <p:strVal val="visible"/>
                                      </p:to>
                                    </p:set>
                                    <p:animEffect transition="in" filter="slide(fromRight)">
                                      <p:cBhvr>
                                        <p:cTn id="46" dur="500"/>
                                        <p:tgtEl>
                                          <p:spTgt spid="47119"/>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47121"/>
                                        </p:tgtEl>
                                        <p:attrNameLst>
                                          <p:attrName>style.visibility</p:attrName>
                                        </p:attrNameLst>
                                      </p:cBhvr>
                                      <p:to>
                                        <p:strVal val="visible"/>
                                      </p:to>
                                    </p:set>
                                    <p:anim calcmode="lin" valueType="num">
                                      <p:cBhvr additive="base">
                                        <p:cTn id="51" dur="500" fill="hold"/>
                                        <p:tgtEl>
                                          <p:spTgt spid="47121"/>
                                        </p:tgtEl>
                                        <p:attrNameLst>
                                          <p:attrName>ppt_x</p:attrName>
                                        </p:attrNameLst>
                                      </p:cBhvr>
                                      <p:tavLst>
                                        <p:tav tm="0">
                                          <p:val>
                                            <p:strVal val="0-#ppt_w/2"/>
                                          </p:val>
                                        </p:tav>
                                        <p:tav tm="100000">
                                          <p:val>
                                            <p:strVal val="#ppt_x"/>
                                          </p:val>
                                        </p:tav>
                                      </p:tavLst>
                                    </p:anim>
                                    <p:anim calcmode="lin" valueType="num">
                                      <p:cBhvr additive="base">
                                        <p:cTn id="52" dur="500" fill="hold"/>
                                        <p:tgtEl>
                                          <p:spTgt spid="47121"/>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8" fill="hold" nodeType="afterEffect">
                                  <p:stCondLst>
                                    <p:cond delay="0"/>
                                  </p:stCondLst>
                                  <p:childTnLst>
                                    <p:set>
                                      <p:cBhvr>
                                        <p:cTn id="55" dur="1" fill="hold">
                                          <p:stCondLst>
                                            <p:cond delay="0"/>
                                          </p:stCondLst>
                                        </p:cTn>
                                        <p:tgtEl>
                                          <p:spTgt spid="47122"/>
                                        </p:tgtEl>
                                        <p:attrNameLst>
                                          <p:attrName>style.visibility</p:attrName>
                                        </p:attrNameLst>
                                      </p:cBhvr>
                                      <p:to>
                                        <p:strVal val="visible"/>
                                      </p:to>
                                    </p:set>
                                    <p:anim calcmode="lin" valueType="num">
                                      <p:cBhvr additive="base">
                                        <p:cTn id="56" dur="500" fill="hold"/>
                                        <p:tgtEl>
                                          <p:spTgt spid="47122"/>
                                        </p:tgtEl>
                                        <p:attrNameLst>
                                          <p:attrName>ppt_x</p:attrName>
                                        </p:attrNameLst>
                                      </p:cBhvr>
                                      <p:tavLst>
                                        <p:tav tm="0">
                                          <p:val>
                                            <p:strVal val="0-#ppt_w/2"/>
                                          </p:val>
                                        </p:tav>
                                        <p:tav tm="100000">
                                          <p:val>
                                            <p:strVal val="#ppt_x"/>
                                          </p:val>
                                        </p:tav>
                                      </p:tavLst>
                                    </p:anim>
                                    <p:anim calcmode="lin" valueType="num">
                                      <p:cBhvr additive="base">
                                        <p:cTn id="57" dur="500" fill="hold"/>
                                        <p:tgtEl>
                                          <p:spTgt spid="47122"/>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47120"/>
                                        </p:tgtEl>
                                        <p:attrNameLst>
                                          <p:attrName>style.visibility</p:attrName>
                                        </p:attrNameLst>
                                      </p:cBhvr>
                                      <p:to>
                                        <p:strVal val="visible"/>
                                      </p:to>
                                    </p:set>
                                    <p:animEffect transition="in" filter="blinds(horizontal)">
                                      <p:cBhvr>
                                        <p:cTn id="62" dur="500"/>
                                        <p:tgtEl>
                                          <p:spTgt spid="47120"/>
                                        </p:tgtEl>
                                      </p:cBhvr>
                                    </p:animEffect>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47123"/>
                                        </p:tgtEl>
                                        <p:attrNameLst>
                                          <p:attrName>style.visibility</p:attrName>
                                        </p:attrNameLst>
                                      </p:cBhvr>
                                      <p:to>
                                        <p:strVal val="visible"/>
                                      </p:to>
                                    </p:set>
                                    <p:anim calcmode="lin" valueType="num">
                                      <p:cBhvr additive="base">
                                        <p:cTn id="66" dur="500" fill="hold"/>
                                        <p:tgtEl>
                                          <p:spTgt spid="47123"/>
                                        </p:tgtEl>
                                        <p:attrNameLst>
                                          <p:attrName>ppt_x</p:attrName>
                                        </p:attrNameLst>
                                      </p:cBhvr>
                                      <p:tavLst>
                                        <p:tav tm="0">
                                          <p:val>
                                            <p:strVal val="0-#ppt_w/2"/>
                                          </p:val>
                                        </p:tav>
                                        <p:tav tm="100000">
                                          <p:val>
                                            <p:strVal val="#ppt_x"/>
                                          </p:val>
                                        </p:tav>
                                      </p:tavLst>
                                    </p:anim>
                                    <p:anim calcmode="lin" valueType="num">
                                      <p:cBhvr additive="base">
                                        <p:cTn id="67" dur="500" fill="hold"/>
                                        <p:tgtEl>
                                          <p:spTgt spid="47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p:bldP spid="47115" grpId="0"/>
      <p:bldP spid="47118" grpId="0"/>
      <p:bldP spid="47119" grpId="0"/>
      <p:bldP spid="471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文本框 87041"/>
          <p:cNvSpPr txBox="1"/>
          <p:nvPr/>
        </p:nvSpPr>
        <p:spPr>
          <a:xfrm>
            <a:off x="320675" y="2597150"/>
            <a:ext cx="8305800" cy="968375"/>
          </a:xfrm>
          <a:prstGeom prst="rect">
            <a:avLst/>
          </a:prstGeom>
          <a:noFill/>
          <a:ln w="19050">
            <a:noFill/>
          </a:ln>
        </p:spPr>
        <p:txBody>
          <a:bodyPr anchor="t" anchorCtr="0">
            <a:spAutoFit/>
          </a:bodyPr>
          <a:p>
            <a:pPr indent="476250"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同理，当线圈</a:t>
            </a:r>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中通电流</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时会产生磁通</a:t>
            </a:r>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22</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12</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变化时，线圈</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2</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和线圈</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1</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两端分别产生感应电压</a:t>
            </a: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u</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22</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u</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12</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87045" name="文本框 87044"/>
          <p:cNvSpPr txBox="1"/>
          <p:nvPr/>
        </p:nvSpPr>
        <p:spPr>
          <a:xfrm>
            <a:off x="746125" y="1830388"/>
            <a:ext cx="7696200" cy="457200"/>
          </a:xfrm>
          <a:prstGeom prst="rect">
            <a:avLst/>
          </a:prstGeom>
          <a:noFill/>
          <a:ln w="19050">
            <a:noFill/>
          </a:ln>
        </p:spPr>
        <p:txBody>
          <a:bodyPr anchor="t" anchorCtr="0">
            <a:spAutoFit/>
          </a:bodyPr>
          <a:p>
            <a:pPr>
              <a:spcBef>
                <a:spcPct val="20000"/>
              </a:spcBef>
            </a:pPr>
            <a:r>
              <a:rPr lang="en-US" altLang="zh-CN" i="1">
                <a:solidFill>
                  <a:schemeClr val="tx1"/>
                </a:solidFill>
                <a:latin typeface="Times New Roman" panose="02020603050405020304" pitchFamily="18" charset="-94"/>
                <a:ea typeface="宋体" panose="02010600030101010101" pitchFamily="2" charset="-122"/>
              </a:rPr>
              <a:t>M</a:t>
            </a:r>
            <a:r>
              <a:rPr lang="en-US" altLang="zh-CN" baseline="-25000">
                <a:solidFill>
                  <a:schemeClr val="tx1"/>
                </a:solidFill>
                <a:latin typeface="Times New Roman" panose="02020603050405020304" pitchFamily="18" charset="-94"/>
                <a:ea typeface="宋体" panose="02010600030101010101" pitchFamily="2" charset="-122"/>
              </a:rPr>
              <a:t>21</a:t>
            </a:r>
            <a:r>
              <a:rPr lang="zh-CN" altLang="en-US">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对线圈</a:t>
            </a:r>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的互感系数，简称互感。</a:t>
            </a:r>
            <a:r>
              <a:rPr lang="zh-CN" altLang="en-US" dirty="0">
                <a:solidFill>
                  <a:srgbClr val="FF3300"/>
                </a:solidFill>
                <a:latin typeface="Times New Roman" panose="02020603050405020304" pitchFamily="18" charset="-94"/>
                <a:ea typeface="宋体" panose="02010600030101010101" pitchFamily="2" charset="-122"/>
              </a:rPr>
              <a:t>单位：</a:t>
            </a:r>
            <a:r>
              <a:rPr lang="en-US" altLang="zh-CN">
                <a:solidFill>
                  <a:srgbClr val="FF3300"/>
                </a:solidFill>
                <a:latin typeface="Times New Roman" panose="02020603050405020304" pitchFamily="18" charset="-94"/>
                <a:ea typeface="宋体" panose="02010600030101010101" pitchFamily="2" charset="-122"/>
              </a:rPr>
              <a:t>H</a:t>
            </a:r>
            <a:endParaRPr lang="en-US" altLang="zh-CN">
              <a:solidFill>
                <a:srgbClr val="FF3300"/>
              </a:solidFill>
              <a:latin typeface="Times New Roman" panose="02020603050405020304" pitchFamily="18" charset="-94"/>
              <a:ea typeface="宋体" panose="02010600030101010101" pitchFamily="2" charset="-122"/>
            </a:endParaRPr>
          </a:p>
        </p:txBody>
      </p:sp>
      <p:graphicFrame>
        <p:nvGraphicFramePr>
          <p:cNvPr id="87047" name="对象 87046"/>
          <p:cNvGraphicFramePr/>
          <p:nvPr/>
        </p:nvGraphicFramePr>
        <p:xfrm>
          <a:off x="3575050" y="531813"/>
          <a:ext cx="2124075" cy="979487"/>
        </p:xfrm>
        <a:graphic>
          <a:graphicData uri="http://schemas.openxmlformats.org/presentationml/2006/ole">
            <mc:AlternateContent xmlns:mc="http://schemas.openxmlformats.org/markup-compatibility/2006">
              <mc:Choice xmlns:v="urn:schemas-microsoft-com:vml" Requires="v">
                <p:oleObj spid="_x0000_s3079" name="" r:id="rId1" imgW="1040765" imgH="482600" progId="Equation.3">
                  <p:embed/>
                </p:oleObj>
              </mc:Choice>
              <mc:Fallback>
                <p:oleObj name="" r:id="rId1" imgW="1040765" imgH="482600" progId="Equation.3">
                  <p:embed/>
                  <p:pic>
                    <p:nvPicPr>
                      <p:cNvPr id="0" name="图片 3078"/>
                      <p:cNvPicPr/>
                      <p:nvPr/>
                    </p:nvPicPr>
                    <p:blipFill>
                      <a:blip r:embed="rId2"/>
                      <a:stretch>
                        <a:fillRect/>
                      </a:stretch>
                    </p:blipFill>
                    <p:spPr>
                      <a:xfrm>
                        <a:off x="3575050" y="531813"/>
                        <a:ext cx="2124075" cy="979487"/>
                      </a:xfrm>
                      <a:prstGeom prst="rect">
                        <a:avLst/>
                      </a:prstGeom>
                      <a:noFill/>
                      <a:ln w="38100">
                        <a:noFill/>
                        <a:miter/>
                      </a:ln>
                    </p:spPr>
                  </p:pic>
                </p:oleObj>
              </mc:Fallback>
            </mc:AlternateContent>
          </a:graphicData>
        </a:graphic>
      </p:graphicFrame>
      <p:graphicFrame>
        <p:nvGraphicFramePr>
          <p:cNvPr id="87049" name="对象 87048"/>
          <p:cNvGraphicFramePr/>
          <p:nvPr/>
        </p:nvGraphicFramePr>
        <p:xfrm>
          <a:off x="746125" y="531813"/>
          <a:ext cx="1822450" cy="1074737"/>
        </p:xfrm>
        <a:graphic>
          <a:graphicData uri="http://schemas.openxmlformats.org/presentationml/2006/ole">
            <mc:AlternateContent xmlns:mc="http://schemas.openxmlformats.org/markup-compatibility/2006">
              <mc:Choice xmlns:v="urn:schemas-microsoft-com:vml" Requires="v">
                <p:oleObj spid="_x0000_s3083" name="" r:id="rId3" imgW="862965" imgH="508000" progId="Equation.3">
                  <p:embed/>
                </p:oleObj>
              </mc:Choice>
              <mc:Fallback>
                <p:oleObj name="" r:id="rId3" imgW="862965" imgH="508000" progId="Equation.3">
                  <p:embed/>
                  <p:pic>
                    <p:nvPicPr>
                      <p:cNvPr id="0" name="图片 3082"/>
                      <p:cNvPicPr/>
                      <p:nvPr/>
                    </p:nvPicPr>
                    <p:blipFill>
                      <a:blip r:embed="rId4"/>
                      <a:stretch>
                        <a:fillRect/>
                      </a:stretch>
                    </p:blipFill>
                    <p:spPr>
                      <a:xfrm>
                        <a:off x="746125" y="531813"/>
                        <a:ext cx="1822450" cy="1074737"/>
                      </a:xfrm>
                      <a:prstGeom prst="rect">
                        <a:avLst/>
                      </a:prstGeom>
                      <a:noFill/>
                      <a:ln w="38100">
                        <a:noFill/>
                        <a:miter/>
                      </a:ln>
                    </p:spPr>
                  </p:pic>
                </p:oleObj>
              </mc:Fallback>
            </mc:AlternateContent>
          </a:graphicData>
        </a:graphic>
      </p:graphicFrame>
      <p:sp>
        <p:nvSpPr>
          <p:cNvPr id="87052" name="右箭头 87051"/>
          <p:cNvSpPr/>
          <p:nvPr/>
        </p:nvSpPr>
        <p:spPr>
          <a:xfrm>
            <a:off x="2635250" y="1006475"/>
            <a:ext cx="596900" cy="152400"/>
          </a:xfrm>
          <a:prstGeom prst="rightArrow">
            <a:avLst>
              <a:gd name="adj1" fmla="val 50000"/>
              <a:gd name="adj2" fmla="val 97898"/>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87053" name="组合 87052"/>
          <p:cNvGrpSpPr/>
          <p:nvPr/>
        </p:nvGrpSpPr>
        <p:grpSpPr>
          <a:xfrm>
            <a:off x="4314825" y="5765800"/>
            <a:ext cx="1698625" cy="466725"/>
            <a:chOff x="2586" y="2094"/>
            <a:chExt cx="1070" cy="294"/>
          </a:xfrm>
        </p:grpSpPr>
        <p:sp>
          <p:nvSpPr>
            <p:cNvPr id="16391" name="文本框 87053"/>
            <p:cNvSpPr txBox="1"/>
            <p:nvPr/>
          </p:nvSpPr>
          <p:spPr>
            <a:xfrm>
              <a:off x="2586" y="2100"/>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6392" name="文本框 87054"/>
            <p:cNvSpPr txBox="1"/>
            <p:nvPr/>
          </p:nvSpPr>
          <p:spPr>
            <a:xfrm>
              <a:off x="3416" y="20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6393" name="文本框 87055"/>
            <p:cNvSpPr txBox="1"/>
            <p:nvPr/>
          </p:nvSpPr>
          <p:spPr>
            <a:xfrm>
              <a:off x="2936" y="2094"/>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22</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7057" name="组合 87056"/>
          <p:cNvGrpSpPr/>
          <p:nvPr/>
        </p:nvGrpSpPr>
        <p:grpSpPr>
          <a:xfrm>
            <a:off x="2219325" y="5775325"/>
            <a:ext cx="1644650" cy="565150"/>
            <a:chOff x="1485" y="2594"/>
            <a:chExt cx="1036" cy="356"/>
          </a:xfrm>
        </p:grpSpPr>
        <p:sp>
          <p:nvSpPr>
            <p:cNvPr id="16395" name="文本框 87057"/>
            <p:cNvSpPr txBox="1"/>
            <p:nvPr/>
          </p:nvSpPr>
          <p:spPr>
            <a:xfrm>
              <a:off x="1485" y="266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6396" name="文本框 87058"/>
            <p:cNvSpPr txBox="1"/>
            <p:nvPr/>
          </p:nvSpPr>
          <p:spPr>
            <a:xfrm>
              <a:off x="2281" y="25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6397" name="文本框 87059"/>
            <p:cNvSpPr txBox="1"/>
            <p:nvPr/>
          </p:nvSpPr>
          <p:spPr>
            <a:xfrm>
              <a:off x="1800" y="26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12</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7101" name="组合 87100"/>
          <p:cNvGrpSpPr/>
          <p:nvPr/>
        </p:nvGrpSpPr>
        <p:grpSpPr>
          <a:xfrm>
            <a:off x="1471613" y="3721100"/>
            <a:ext cx="5943600" cy="1828800"/>
            <a:chOff x="927" y="2344"/>
            <a:chExt cx="3744" cy="1152"/>
          </a:xfrm>
        </p:grpSpPr>
        <p:sp>
          <p:nvSpPr>
            <p:cNvPr id="16399" name="任意多边形 87062"/>
            <p:cNvSpPr/>
            <p:nvPr/>
          </p:nvSpPr>
          <p:spPr>
            <a:xfrm flipH="1" flipV="1">
              <a:off x="927" y="258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0" name="任意多边形 87063"/>
            <p:cNvSpPr/>
            <p:nvPr/>
          </p:nvSpPr>
          <p:spPr>
            <a:xfrm flipH="1" flipV="1">
              <a:off x="936" y="2680"/>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1" name="直接连接符 87064"/>
            <p:cNvSpPr/>
            <p:nvPr/>
          </p:nvSpPr>
          <p:spPr>
            <a:xfrm flipH="1">
              <a:off x="936" y="2920"/>
              <a:ext cx="3312" cy="0"/>
            </a:xfrm>
            <a:prstGeom prst="line">
              <a:avLst/>
            </a:prstGeom>
            <a:ln w="19050" cap="flat" cmpd="sng">
              <a:solidFill>
                <a:schemeClr val="accent2"/>
              </a:solidFill>
              <a:prstDash val="solid"/>
              <a:round/>
              <a:headEnd type="none" w="med" len="med"/>
              <a:tailEnd type="stealth" w="sm" len="med"/>
            </a:ln>
          </p:spPr>
        </p:sp>
        <p:sp>
          <p:nvSpPr>
            <p:cNvPr id="16402" name="任意多边形 87065"/>
            <p:cNvSpPr/>
            <p:nvPr/>
          </p:nvSpPr>
          <p:spPr>
            <a:xfrm flipH="1">
              <a:off x="936" y="306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3" name="任意多边形 87066"/>
            <p:cNvSpPr/>
            <p:nvPr/>
          </p:nvSpPr>
          <p:spPr>
            <a:xfrm flipH="1">
              <a:off x="936" y="2968"/>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4" name="任意多边形 87067"/>
            <p:cNvSpPr/>
            <p:nvPr/>
          </p:nvSpPr>
          <p:spPr>
            <a:xfrm flipV="1">
              <a:off x="2742"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5" name="任意多边形 87068"/>
            <p:cNvSpPr/>
            <p:nvPr/>
          </p:nvSpPr>
          <p:spPr>
            <a:xfrm>
              <a:off x="2742"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6406" name="文本框 87069"/>
            <p:cNvSpPr txBox="1"/>
            <p:nvPr/>
          </p:nvSpPr>
          <p:spPr>
            <a:xfrm>
              <a:off x="936" y="2392"/>
              <a:ext cx="432" cy="288"/>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12</a:t>
              </a:r>
              <a:endParaRPr lang="en-US" altLang="zh-CN">
                <a:latin typeface="Times New Roman" panose="02020603050405020304" pitchFamily="18" charset="-94"/>
                <a:ea typeface="宋体" panose="02010600030101010101" pitchFamily="2" charset="-122"/>
              </a:endParaRPr>
            </a:p>
          </p:txBody>
        </p:sp>
        <p:sp>
          <p:nvSpPr>
            <p:cNvPr id="16407" name="文本框 87070"/>
            <p:cNvSpPr txBox="1"/>
            <p:nvPr/>
          </p:nvSpPr>
          <p:spPr>
            <a:xfrm>
              <a:off x="4239" y="2728"/>
              <a:ext cx="432" cy="288"/>
            </a:xfrm>
            <a:prstGeom prst="rect">
              <a:avLst/>
            </a:prstGeom>
            <a:noFill/>
            <a:ln w="19050">
              <a:noFill/>
            </a:ln>
          </p:spPr>
          <p:txBody>
            <a:bodyPr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22</a:t>
              </a:r>
              <a:endParaRPr lang="en-US" altLang="zh-CN" baseline="-25000">
                <a:latin typeface="Times New Roman" panose="02020603050405020304" pitchFamily="18" charset="-94"/>
                <a:ea typeface="宋体" panose="02010600030101010101" pitchFamily="2" charset="-122"/>
              </a:endParaRPr>
            </a:p>
          </p:txBody>
        </p:sp>
      </p:grpSp>
      <p:grpSp>
        <p:nvGrpSpPr>
          <p:cNvPr id="87072" name="组合 87071"/>
          <p:cNvGrpSpPr/>
          <p:nvPr/>
        </p:nvGrpSpPr>
        <p:grpSpPr>
          <a:xfrm>
            <a:off x="2155825" y="3927475"/>
            <a:ext cx="3962400" cy="1936750"/>
            <a:chOff x="1208" y="942"/>
            <a:chExt cx="2496" cy="1220"/>
          </a:xfrm>
        </p:grpSpPr>
        <p:sp>
          <p:nvSpPr>
            <p:cNvPr id="16409" name="矩形 87072"/>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6410" name="组合 87073"/>
            <p:cNvGrpSpPr/>
            <p:nvPr/>
          </p:nvGrpSpPr>
          <p:grpSpPr>
            <a:xfrm>
              <a:off x="1380" y="942"/>
              <a:ext cx="2172" cy="1220"/>
              <a:chOff x="1380" y="942"/>
              <a:chExt cx="2172" cy="1220"/>
            </a:xfrm>
          </p:grpSpPr>
          <p:grpSp>
            <p:nvGrpSpPr>
              <p:cNvPr id="16411" name="组合 87074"/>
              <p:cNvGrpSpPr/>
              <p:nvPr/>
            </p:nvGrpSpPr>
            <p:grpSpPr>
              <a:xfrm>
                <a:off x="1380" y="942"/>
                <a:ext cx="904" cy="1220"/>
                <a:chOff x="1420" y="1152"/>
                <a:chExt cx="904" cy="1220"/>
              </a:xfrm>
            </p:grpSpPr>
            <p:sp>
              <p:nvSpPr>
                <p:cNvPr id="16412" name="任意多边形 87075"/>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3" name="任意多边形 87076"/>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4" name="任意多边形 87077"/>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5" name="任意多边形 87078"/>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6" name="任意多边形 87079"/>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7" name="任意多边形 87080"/>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8" name="任意多边形 87081"/>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19" name="椭圆 87082"/>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6420" name="椭圆 87083"/>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6421" name="组合 87084"/>
              <p:cNvGrpSpPr/>
              <p:nvPr/>
            </p:nvGrpSpPr>
            <p:grpSpPr>
              <a:xfrm>
                <a:off x="2648" y="942"/>
                <a:ext cx="904" cy="1220"/>
                <a:chOff x="1420" y="1152"/>
                <a:chExt cx="904" cy="1220"/>
              </a:xfrm>
            </p:grpSpPr>
            <p:sp>
              <p:nvSpPr>
                <p:cNvPr id="16422" name="任意多边形 87085"/>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3" name="任意多边形 87086"/>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4" name="任意多边形 87087"/>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5" name="任意多边形 87088"/>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6" name="任意多边形 87089"/>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7" name="任意多边形 87090"/>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8" name="任意多边形 87091"/>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6429" name="椭圆 87092"/>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6430" name="椭圆 87093"/>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6431" name="文本框 87094"/>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6432" name="文本框 87095"/>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87100" name="组合 87099"/>
          <p:cNvGrpSpPr/>
          <p:nvPr/>
        </p:nvGrpSpPr>
        <p:grpSpPr>
          <a:xfrm>
            <a:off x="4092575" y="5168900"/>
            <a:ext cx="457200" cy="533400"/>
            <a:chOff x="3960" y="3496"/>
            <a:chExt cx="288" cy="336"/>
          </a:xfrm>
        </p:grpSpPr>
        <p:sp>
          <p:nvSpPr>
            <p:cNvPr id="16434" name="文本框 87097"/>
            <p:cNvSpPr txBox="1"/>
            <p:nvPr/>
          </p:nvSpPr>
          <p:spPr>
            <a:xfrm>
              <a:off x="3960" y="3530"/>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2</a:t>
              </a:r>
              <a:endParaRPr lang="en-US" altLang="zh-CN">
                <a:latin typeface="Times New Roman" panose="02020603050405020304" pitchFamily="18" charset="-94"/>
                <a:ea typeface="宋体" panose="02010600030101010101" pitchFamily="2" charset="-122"/>
              </a:endParaRPr>
            </a:p>
          </p:txBody>
        </p:sp>
        <p:sp>
          <p:nvSpPr>
            <p:cNvPr id="16435" name="直接连接符 87098"/>
            <p:cNvSpPr/>
            <p:nvPr/>
          </p:nvSpPr>
          <p:spPr>
            <a:xfrm flipV="1">
              <a:off x="4195" y="3496"/>
              <a:ext cx="0" cy="336"/>
            </a:xfrm>
            <a:prstGeom prst="line">
              <a:avLst/>
            </a:prstGeom>
            <a:ln w="50800" cap="flat" cmpd="sng">
              <a:solidFill>
                <a:srgbClr val="FF0000"/>
              </a:solidFill>
              <a:prstDash val="solid"/>
              <a:round/>
              <a:headEnd type="none" w="med" len="med"/>
              <a:tailEnd type="triangle" w="med" len="med"/>
            </a:ln>
          </p:spPr>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7049"/>
                                        </p:tgtEl>
                                        <p:attrNameLst>
                                          <p:attrName>style.visibility</p:attrName>
                                        </p:attrNameLst>
                                      </p:cBhvr>
                                      <p:to>
                                        <p:strVal val="visible"/>
                                      </p:to>
                                    </p:set>
                                    <p:anim calcmode="lin" valueType="num">
                                      <p:cBhvr additive="base">
                                        <p:cTn id="7" dur="500" fill="hold"/>
                                        <p:tgtEl>
                                          <p:spTgt spid="87049"/>
                                        </p:tgtEl>
                                        <p:attrNameLst>
                                          <p:attrName>ppt_x</p:attrName>
                                        </p:attrNameLst>
                                      </p:cBhvr>
                                      <p:tavLst>
                                        <p:tav tm="0">
                                          <p:val>
                                            <p:strVal val="0-#ppt_w/2"/>
                                          </p:val>
                                        </p:tav>
                                        <p:tav tm="100000">
                                          <p:val>
                                            <p:strVal val="#ppt_x"/>
                                          </p:val>
                                        </p:tav>
                                      </p:tavLst>
                                    </p:anim>
                                    <p:anim calcmode="lin" valueType="num">
                                      <p:cBhvr additive="base">
                                        <p:cTn id="8" dur="500" fill="hold"/>
                                        <p:tgtEl>
                                          <p:spTgt spid="870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7052"/>
                                        </p:tgtEl>
                                        <p:attrNameLst>
                                          <p:attrName>style.visibility</p:attrName>
                                        </p:attrNameLst>
                                      </p:cBhvr>
                                      <p:to>
                                        <p:strVal val="visible"/>
                                      </p:to>
                                    </p:set>
                                    <p:anim calcmode="lin" valueType="num">
                                      <p:cBhvr additive="base">
                                        <p:cTn id="13" dur="500" fill="hold"/>
                                        <p:tgtEl>
                                          <p:spTgt spid="87052"/>
                                        </p:tgtEl>
                                        <p:attrNameLst>
                                          <p:attrName>ppt_x</p:attrName>
                                        </p:attrNameLst>
                                      </p:cBhvr>
                                      <p:tavLst>
                                        <p:tav tm="0">
                                          <p:val>
                                            <p:strVal val="0-#ppt_w/2"/>
                                          </p:val>
                                        </p:tav>
                                        <p:tav tm="100000">
                                          <p:val>
                                            <p:strVal val="#ppt_x"/>
                                          </p:val>
                                        </p:tav>
                                      </p:tavLst>
                                    </p:anim>
                                    <p:anim calcmode="lin" valueType="num">
                                      <p:cBhvr additive="base">
                                        <p:cTn id="14" dur="500" fill="hold"/>
                                        <p:tgtEl>
                                          <p:spTgt spid="870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7047"/>
                                        </p:tgtEl>
                                        <p:attrNameLst>
                                          <p:attrName>style.visibility</p:attrName>
                                        </p:attrNameLst>
                                      </p:cBhvr>
                                      <p:to>
                                        <p:strVal val="visible"/>
                                      </p:to>
                                    </p:set>
                                    <p:anim calcmode="lin" valueType="num">
                                      <p:cBhvr additive="base">
                                        <p:cTn id="19" dur="500" fill="hold"/>
                                        <p:tgtEl>
                                          <p:spTgt spid="87047"/>
                                        </p:tgtEl>
                                        <p:attrNameLst>
                                          <p:attrName>ppt_x</p:attrName>
                                        </p:attrNameLst>
                                      </p:cBhvr>
                                      <p:tavLst>
                                        <p:tav tm="0">
                                          <p:val>
                                            <p:strVal val="0-#ppt_w/2"/>
                                          </p:val>
                                        </p:tav>
                                        <p:tav tm="100000">
                                          <p:val>
                                            <p:strVal val="#ppt_x"/>
                                          </p:val>
                                        </p:tav>
                                      </p:tavLst>
                                    </p:anim>
                                    <p:anim calcmode="lin" valueType="num">
                                      <p:cBhvr additive="base">
                                        <p:cTn id="20" dur="500" fill="hold"/>
                                        <p:tgtEl>
                                          <p:spTgt spid="8704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7" presetClass="entr" presetSubtype="10" fill="hold" grpId="0" nodeType="clickEffect">
                                  <p:stCondLst>
                                    <p:cond delay="0"/>
                                  </p:stCondLst>
                                  <p:childTnLst>
                                    <p:set>
                                      <p:cBhvr>
                                        <p:cTn id="24" dur="1" fill="hold">
                                          <p:stCondLst>
                                            <p:cond delay="0"/>
                                          </p:stCondLst>
                                        </p:cTn>
                                        <p:tgtEl>
                                          <p:spTgt spid="87045"/>
                                        </p:tgtEl>
                                        <p:attrNameLst>
                                          <p:attrName>style.visibility</p:attrName>
                                        </p:attrNameLst>
                                      </p:cBhvr>
                                      <p:to>
                                        <p:strVal val="visible"/>
                                      </p:to>
                                    </p:set>
                                    <p:anim calcmode="lin" valueType="num">
                                      <p:cBhvr>
                                        <p:cTn id="25" dur="500" fill="hold"/>
                                        <p:tgtEl>
                                          <p:spTgt spid="87045"/>
                                        </p:tgtEl>
                                        <p:attrNameLst>
                                          <p:attrName>ppt_w</p:attrName>
                                        </p:attrNameLst>
                                      </p:cBhvr>
                                      <p:tavLst>
                                        <p:tav tm="0">
                                          <p:val>
                                            <p:fltVal val="0.000000"/>
                                          </p:val>
                                        </p:tav>
                                        <p:tav tm="100000">
                                          <p:val>
                                            <p:strVal val="#ppt_w"/>
                                          </p:val>
                                        </p:tav>
                                      </p:tavLst>
                                    </p:anim>
                                    <p:anim calcmode="lin" valueType="num">
                                      <p:cBhvr>
                                        <p:cTn id="26" dur="500" fill="hold"/>
                                        <p:tgtEl>
                                          <p:spTgt spid="87045"/>
                                        </p:tgtEl>
                                        <p:attrNameLst>
                                          <p:attrName>ppt_h</p:attrName>
                                        </p:attrNameLst>
                                      </p:cBhvr>
                                      <p:tavLst>
                                        <p:tav tm="0">
                                          <p:val>
                                            <p:strVal val="#ppt_h"/>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87042"/>
                                        </p:tgtEl>
                                        <p:attrNameLst>
                                          <p:attrName>style.visibility</p:attrName>
                                        </p:attrNameLst>
                                      </p:cBhvr>
                                      <p:to>
                                        <p:strVal val="visible"/>
                                      </p:to>
                                    </p:set>
                                    <p:animEffect transition="in" filter="wipe(left)">
                                      <p:cBhvr>
                                        <p:cTn id="31" dur="500"/>
                                        <p:tgtEl>
                                          <p:spTgt spid="8704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87072"/>
                                        </p:tgtEl>
                                        <p:attrNameLst>
                                          <p:attrName>style.visibility</p:attrName>
                                        </p:attrNameLst>
                                      </p:cBhvr>
                                      <p:to>
                                        <p:strVal val="visible"/>
                                      </p:to>
                                    </p:set>
                                    <p:anim calcmode="lin" valueType="num">
                                      <p:cBhvr additive="base">
                                        <p:cTn id="36" dur="500" fill="hold"/>
                                        <p:tgtEl>
                                          <p:spTgt spid="87072"/>
                                        </p:tgtEl>
                                        <p:attrNameLst>
                                          <p:attrName>ppt_x</p:attrName>
                                        </p:attrNameLst>
                                      </p:cBhvr>
                                      <p:tavLst>
                                        <p:tav tm="0">
                                          <p:val>
                                            <p:strVal val="0-#ppt_w/2"/>
                                          </p:val>
                                        </p:tav>
                                        <p:tav tm="100000">
                                          <p:val>
                                            <p:strVal val="#ppt_x"/>
                                          </p:val>
                                        </p:tav>
                                      </p:tavLst>
                                    </p:anim>
                                    <p:anim calcmode="lin" valueType="num">
                                      <p:cBhvr additive="base">
                                        <p:cTn id="37" dur="500" fill="hold"/>
                                        <p:tgtEl>
                                          <p:spTgt spid="8707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87100"/>
                                        </p:tgtEl>
                                        <p:attrNameLst>
                                          <p:attrName>style.visibility</p:attrName>
                                        </p:attrNameLst>
                                      </p:cBhvr>
                                      <p:to>
                                        <p:strVal val="visible"/>
                                      </p:to>
                                    </p:set>
                                    <p:anim calcmode="lin" valueType="num">
                                      <p:cBhvr additive="base">
                                        <p:cTn id="42" dur="500" fill="hold"/>
                                        <p:tgtEl>
                                          <p:spTgt spid="87100"/>
                                        </p:tgtEl>
                                        <p:attrNameLst>
                                          <p:attrName>ppt_x</p:attrName>
                                        </p:attrNameLst>
                                      </p:cBhvr>
                                      <p:tavLst>
                                        <p:tav tm="0">
                                          <p:val>
                                            <p:strVal val="0-#ppt_w/2"/>
                                          </p:val>
                                        </p:tav>
                                        <p:tav tm="100000">
                                          <p:val>
                                            <p:strVal val="#ppt_x"/>
                                          </p:val>
                                        </p:tav>
                                      </p:tavLst>
                                    </p:anim>
                                    <p:anim calcmode="lin" valueType="num">
                                      <p:cBhvr additive="base">
                                        <p:cTn id="43" dur="500" fill="hold"/>
                                        <p:tgtEl>
                                          <p:spTgt spid="8710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87101"/>
                                        </p:tgtEl>
                                        <p:attrNameLst>
                                          <p:attrName>style.visibility</p:attrName>
                                        </p:attrNameLst>
                                      </p:cBhvr>
                                      <p:to>
                                        <p:strVal val="visible"/>
                                      </p:to>
                                    </p:set>
                                    <p:anim calcmode="lin" valueType="num">
                                      <p:cBhvr additive="base">
                                        <p:cTn id="48" dur="500" fill="hold"/>
                                        <p:tgtEl>
                                          <p:spTgt spid="87101"/>
                                        </p:tgtEl>
                                        <p:attrNameLst>
                                          <p:attrName>ppt_x</p:attrName>
                                        </p:attrNameLst>
                                      </p:cBhvr>
                                      <p:tavLst>
                                        <p:tav tm="0">
                                          <p:val>
                                            <p:strVal val="0-#ppt_w/2"/>
                                          </p:val>
                                        </p:tav>
                                        <p:tav tm="100000">
                                          <p:val>
                                            <p:strVal val="#ppt_x"/>
                                          </p:val>
                                        </p:tav>
                                      </p:tavLst>
                                    </p:anim>
                                    <p:anim calcmode="lin" valueType="num">
                                      <p:cBhvr additive="base">
                                        <p:cTn id="49" dur="500" fill="hold"/>
                                        <p:tgtEl>
                                          <p:spTgt spid="8710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87053"/>
                                        </p:tgtEl>
                                        <p:attrNameLst>
                                          <p:attrName>style.visibility</p:attrName>
                                        </p:attrNameLst>
                                      </p:cBhvr>
                                      <p:to>
                                        <p:strVal val="visible"/>
                                      </p:to>
                                    </p:set>
                                    <p:anim calcmode="lin" valueType="num">
                                      <p:cBhvr additive="base">
                                        <p:cTn id="54" dur="500" fill="hold"/>
                                        <p:tgtEl>
                                          <p:spTgt spid="87053"/>
                                        </p:tgtEl>
                                        <p:attrNameLst>
                                          <p:attrName>ppt_x</p:attrName>
                                        </p:attrNameLst>
                                      </p:cBhvr>
                                      <p:tavLst>
                                        <p:tav tm="0">
                                          <p:val>
                                            <p:strVal val="0-#ppt_w/2"/>
                                          </p:val>
                                        </p:tav>
                                        <p:tav tm="100000">
                                          <p:val>
                                            <p:strVal val="#ppt_x"/>
                                          </p:val>
                                        </p:tav>
                                      </p:tavLst>
                                    </p:anim>
                                    <p:anim calcmode="lin" valueType="num">
                                      <p:cBhvr additive="base">
                                        <p:cTn id="55" dur="500" fill="hold"/>
                                        <p:tgtEl>
                                          <p:spTgt spid="87053"/>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87057"/>
                                        </p:tgtEl>
                                        <p:attrNameLst>
                                          <p:attrName>style.visibility</p:attrName>
                                        </p:attrNameLst>
                                      </p:cBhvr>
                                      <p:to>
                                        <p:strVal val="visible"/>
                                      </p:to>
                                    </p:set>
                                    <p:anim calcmode="lin" valueType="num">
                                      <p:cBhvr additive="base">
                                        <p:cTn id="60" dur="500" fill="hold"/>
                                        <p:tgtEl>
                                          <p:spTgt spid="87057"/>
                                        </p:tgtEl>
                                        <p:attrNameLst>
                                          <p:attrName>ppt_x</p:attrName>
                                        </p:attrNameLst>
                                      </p:cBhvr>
                                      <p:tavLst>
                                        <p:tav tm="0">
                                          <p:val>
                                            <p:strVal val="0-#ppt_w/2"/>
                                          </p:val>
                                        </p:tav>
                                        <p:tav tm="100000">
                                          <p:val>
                                            <p:strVal val="#ppt_x"/>
                                          </p:val>
                                        </p:tav>
                                      </p:tavLst>
                                    </p:anim>
                                    <p:anim calcmode="lin" valueType="num">
                                      <p:cBhvr additive="base">
                                        <p:cTn id="61" dur="500" fill="hold"/>
                                        <p:tgtEl>
                                          <p:spTgt spid="870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2" grpId="0"/>
      <p:bldP spid="8704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8238" name="组合 48237"/>
          <p:cNvGrpSpPr/>
          <p:nvPr/>
        </p:nvGrpSpPr>
        <p:grpSpPr>
          <a:xfrm>
            <a:off x="877888" y="3721100"/>
            <a:ext cx="6550025" cy="1828800"/>
            <a:chOff x="545" y="2344"/>
            <a:chExt cx="4126" cy="1152"/>
          </a:xfrm>
        </p:grpSpPr>
        <p:sp>
          <p:nvSpPr>
            <p:cNvPr id="17410" name="任意多边形 48190"/>
            <p:cNvSpPr/>
            <p:nvPr/>
          </p:nvSpPr>
          <p:spPr>
            <a:xfrm flipH="1" flipV="1">
              <a:off x="927" y="258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7411" name="任意多边形 48191"/>
            <p:cNvSpPr/>
            <p:nvPr/>
          </p:nvSpPr>
          <p:spPr>
            <a:xfrm flipH="1" flipV="1">
              <a:off x="936" y="2680"/>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7412" name="直接连接符 48192"/>
            <p:cNvSpPr/>
            <p:nvPr/>
          </p:nvSpPr>
          <p:spPr>
            <a:xfrm flipH="1">
              <a:off x="936" y="2920"/>
              <a:ext cx="3312" cy="0"/>
            </a:xfrm>
            <a:prstGeom prst="line">
              <a:avLst/>
            </a:prstGeom>
            <a:ln w="19050" cap="flat" cmpd="sng">
              <a:solidFill>
                <a:srgbClr val="A50021"/>
              </a:solidFill>
              <a:prstDash val="solid"/>
              <a:round/>
              <a:headEnd type="none" w="med" len="med"/>
              <a:tailEnd type="stealth" w="sm" len="med"/>
            </a:ln>
          </p:spPr>
        </p:sp>
        <p:sp>
          <p:nvSpPr>
            <p:cNvPr id="17413" name="任意多边形 48195"/>
            <p:cNvSpPr/>
            <p:nvPr/>
          </p:nvSpPr>
          <p:spPr>
            <a:xfrm flipV="1">
              <a:off x="2742"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7414" name="任意多边形 48196"/>
            <p:cNvSpPr/>
            <p:nvPr/>
          </p:nvSpPr>
          <p:spPr>
            <a:xfrm>
              <a:off x="2742"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7415" name="文本框 48197"/>
            <p:cNvSpPr txBox="1"/>
            <p:nvPr/>
          </p:nvSpPr>
          <p:spPr>
            <a:xfrm>
              <a:off x="936" y="2392"/>
              <a:ext cx="432" cy="288"/>
            </a:xfrm>
            <a:prstGeom prst="rect">
              <a:avLst/>
            </a:prstGeom>
            <a:noFill/>
            <a:ln w="19050">
              <a:noFill/>
            </a:ln>
          </p:spPr>
          <p:txBody>
            <a:bodyPr anchor="t" anchorCtr="0">
              <a:spAutoFit/>
            </a:bodyPr>
            <a:p>
              <a:pPr>
                <a:spcBef>
                  <a:spcPct val="50000"/>
                </a:spcBef>
              </a:pPr>
              <a:endParaRPr lang="zh-CN" dirty="0">
                <a:latin typeface="Times New Roman" panose="02020603050405020304" pitchFamily="18" charset="-94"/>
                <a:ea typeface="宋体" panose="02010600030101010101" pitchFamily="2" charset="-122"/>
              </a:endParaRPr>
            </a:p>
          </p:txBody>
        </p:sp>
        <p:sp>
          <p:nvSpPr>
            <p:cNvPr id="17416" name="文本框 48198"/>
            <p:cNvSpPr txBox="1"/>
            <p:nvPr/>
          </p:nvSpPr>
          <p:spPr>
            <a:xfrm>
              <a:off x="4239" y="2728"/>
              <a:ext cx="432" cy="212"/>
            </a:xfrm>
            <a:prstGeom prst="rect">
              <a:avLst/>
            </a:prstGeom>
            <a:noFill/>
            <a:ln w="19050">
              <a:noFill/>
            </a:ln>
          </p:spPr>
          <p:txBody>
            <a:bodyPr anchor="t" anchorCtr="0">
              <a:spAutoFit/>
            </a:bodyPr>
            <a:p>
              <a:pPr>
                <a:spcBef>
                  <a:spcPct val="50000"/>
                </a:spcBef>
              </a:pPr>
              <a:endParaRPr lang="zh-CN" baseline="-25000" dirty="0">
                <a:latin typeface="Times New Roman" panose="02020603050405020304" pitchFamily="18" charset="-94"/>
                <a:ea typeface="宋体" panose="02010600030101010101" pitchFamily="2" charset="-122"/>
              </a:endParaRPr>
            </a:p>
          </p:txBody>
        </p:sp>
        <p:sp>
          <p:nvSpPr>
            <p:cNvPr id="17417" name="矩形 48230"/>
            <p:cNvSpPr/>
            <p:nvPr/>
          </p:nvSpPr>
          <p:spPr>
            <a:xfrm>
              <a:off x="4248" y="2534"/>
              <a:ext cx="423"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solidFill>
                    <a:srgbClr val="A50021"/>
                  </a:solidFill>
                  <a:latin typeface="Times New Roman" panose="02020603050405020304" pitchFamily="18" charset="-94"/>
                  <a:ea typeface="宋体" panose="02010600030101010101" pitchFamily="2" charset="-122"/>
                </a:rPr>
                <a:t> </a:t>
              </a:r>
              <a:r>
                <a:rPr lang="en-US" altLang="zh-CN" baseline="-25000">
                  <a:solidFill>
                    <a:srgbClr val="A50021"/>
                  </a:solidFill>
                  <a:latin typeface="Times New Roman" panose="02020603050405020304" pitchFamily="18" charset="-94"/>
                  <a:ea typeface="宋体" panose="02010600030101010101" pitchFamily="2" charset="-122"/>
                </a:rPr>
                <a:t>22</a:t>
              </a:r>
              <a:endParaRPr lang="en-US" altLang="zh-CN" baseline="-25000">
                <a:latin typeface="Times New Roman" panose="02020603050405020304" pitchFamily="18" charset="-94"/>
                <a:ea typeface="宋体" panose="02010600030101010101" pitchFamily="2" charset="-122"/>
              </a:endParaRPr>
            </a:p>
          </p:txBody>
        </p:sp>
        <p:sp>
          <p:nvSpPr>
            <p:cNvPr id="17418" name="矩形 48231"/>
            <p:cNvSpPr/>
            <p:nvPr/>
          </p:nvSpPr>
          <p:spPr>
            <a:xfrm>
              <a:off x="545" y="2488"/>
              <a:ext cx="391"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rgbClr val="A50021"/>
                  </a:solidFill>
                  <a:latin typeface="Times New Roman" panose="02020603050405020304" pitchFamily="18" charset="-94"/>
                  <a:ea typeface="宋体" panose="02010600030101010101" pitchFamily="2" charset="-122"/>
                </a:rPr>
                <a:t>12</a:t>
              </a:r>
              <a:endParaRPr lang="en-US" altLang="zh-CN" baseline="-25000">
                <a:latin typeface="Times New Roman" panose="02020603050405020304" pitchFamily="18" charset="-94"/>
                <a:ea typeface="宋体" panose="02010600030101010101" pitchFamily="2" charset="-122"/>
              </a:endParaRPr>
            </a:p>
          </p:txBody>
        </p:sp>
      </p:grpSp>
      <p:graphicFrame>
        <p:nvGraphicFramePr>
          <p:cNvPr id="48171" name="对象 48170"/>
          <p:cNvGraphicFramePr/>
          <p:nvPr/>
        </p:nvGraphicFramePr>
        <p:xfrm>
          <a:off x="3686175" y="174625"/>
          <a:ext cx="1546225" cy="928688"/>
        </p:xfrm>
        <a:graphic>
          <a:graphicData uri="http://schemas.openxmlformats.org/presentationml/2006/ole">
            <mc:AlternateContent xmlns:mc="http://schemas.openxmlformats.org/markup-compatibility/2006">
              <mc:Choice xmlns:v="urn:schemas-microsoft-com:vml" Requires="v">
                <p:oleObj spid="_x0000_s3085" name="" r:id="rId1" imgW="799465" imgH="482600" progId="Equation.3">
                  <p:embed/>
                </p:oleObj>
              </mc:Choice>
              <mc:Fallback>
                <p:oleObj name="" r:id="rId1" imgW="799465" imgH="482600" progId="Equation.3">
                  <p:embed/>
                  <p:pic>
                    <p:nvPicPr>
                      <p:cNvPr id="0" name="图片 3084"/>
                      <p:cNvPicPr/>
                      <p:nvPr/>
                    </p:nvPicPr>
                    <p:blipFill>
                      <a:blip r:embed="rId2"/>
                      <a:stretch>
                        <a:fillRect/>
                      </a:stretch>
                    </p:blipFill>
                    <p:spPr>
                      <a:xfrm>
                        <a:off x="3686175" y="174625"/>
                        <a:ext cx="1546225" cy="928688"/>
                      </a:xfrm>
                      <a:prstGeom prst="rect">
                        <a:avLst/>
                      </a:prstGeom>
                      <a:noFill/>
                      <a:ln w="38100">
                        <a:noFill/>
                        <a:miter/>
                      </a:ln>
                    </p:spPr>
                  </p:pic>
                </p:oleObj>
              </mc:Fallback>
            </mc:AlternateContent>
          </a:graphicData>
        </a:graphic>
      </p:graphicFrame>
      <p:sp>
        <p:nvSpPr>
          <p:cNvPr id="48172" name="文本框 48171"/>
          <p:cNvSpPr txBox="1"/>
          <p:nvPr/>
        </p:nvSpPr>
        <p:spPr>
          <a:xfrm>
            <a:off x="671513" y="2468563"/>
            <a:ext cx="3962400" cy="457200"/>
          </a:xfrm>
          <a:prstGeom prst="rect">
            <a:avLst/>
          </a:prstGeom>
          <a:noFill/>
          <a:ln w="19050">
            <a:noFill/>
          </a:ln>
        </p:spPr>
        <p:txBody>
          <a:bodyPr anchor="t" anchorCtr="0">
            <a:spAutoFit/>
          </a:bodyPr>
          <a:p>
            <a:pPr>
              <a:spcBef>
                <a:spcPct val="50000"/>
              </a:spcBef>
            </a:pPr>
            <a:r>
              <a:rPr lang="zh-CN" altLang="en-US" dirty="0">
                <a:solidFill>
                  <a:srgbClr val="FF3300"/>
                </a:solidFill>
                <a:latin typeface="Times New Roman" panose="02020603050405020304" pitchFamily="18" charset="-94"/>
                <a:ea typeface="宋体" panose="02010600030101010101" pitchFamily="2" charset="-122"/>
              </a:rPr>
              <a:t>可以证明</a:t>
            </a:r>
            <a:r>
              <a:rPr lang="zh-CN" altLang="en-US" dirty="0">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M</a:t>
            </a:r>
            <a:r>
              <a:rPr lang="en-US" altLang="zh-CN" baseline="-25000">
                <a:solidFill>
                  <a:schemeClr val="tx1"/>
                </a:solidFill>
                <a:latin typeface="Times New Roman" panose="02020603050405020304" pitchFamily="18" charset="-94"/>
                <a:ea typeface="宋体" panose="02010600030101010101" pitchFamily="2" charset="-122"/>
              </a:rPr>
              <a:t>12</a:t>
            </a:r>
            <a:r>
              <a:rPr lang="en-US" altLang="zh-CN">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M</a:t>
            </a:r>
            <a:r>
              <a:rPr lang="en-US" altLang="zh-CN" baseline="-25000">
                <a:solidFill>
                  <a:schemeClr val="tx1"/>
                </a:solidFill>
                <a:latin typeface="Times New Roman" panose="02020603050405020304" pitchFamily="18" charset="-94"/>
                <a:ea typeface="宋体" panose="02010600030101010101" pitchFamily="2" charset="-122"/>
              </a:rPr>
              <a:t>21</a:t>
            </a:r>
            <a:r>
              <a:rPr lang="en-US" altLang="zh-CN">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M</a:t>
            </a:r>
            <a:r>
              <a:rPr lang="zh-CN" altLang="en-US">
                <a:solidFill>
                  <a:schemeClr val="tx1"/>
                </a:solidFill>
                <a:latin typeface="Times New Roman" panose="02020603050405020304" pitchFamily="18" charset="-94"/>
                <a:ea typeface="宋体" panose="02010600030101010101" pitchFamily="2" charset="-122"/>
              </a:rPr>
              <a:t>。</a:t>
            </a:r>
            <a:endParaRPr lang="zh-CN" altLang="en-US" baseline="-25000">
              <a:solidFill>
                <a:schemeClr val="tx1"/>
              </a:solidFill>
              <a:latin typeface="Times New Roman" panose="02020603050405020304" pitchFamily="18" charset="-94"/>
              <a:ea typeface="宋体" panose="02010600030101010101" pitchFamily="2" charset="-122"/>
            </a:endParaRPr>
          </a:p>
        </p:txBody>
      </p:sp>
      <p:graphicFrame>
        <p:nvGraphicFramePr>
          <p:cNvPr id="48174" name="对象 48173"/>
          <p:cNvGraphicFramePr/>
          <p:nvPr/>
        </p:nvGraphicFramePr>
        <p:xfrm>
          <a:off x="6059488" y="1103313"/>
          <a:ext cx="1419225" cy="1031875"/>
        </p:xfrm>
        <a:graphic>
          <a:graphicData uri="http://schemas.openxmlformats.org/presentationml/2006/ole">
            <mc:AlternateContent xmlns:mc="http://schemas.openxmlformats.org/markup-compatibility/2006">
              <mc:Choice xmlns:v="urn:schemas-microsoft-com:vml" Requires="v">
                <p:oleObj spid="_x0000_s3087" name="" r:id="rId3" imgW="698500" imgH="508000" progId="Equation.3">
                  <p:embed/>
                </p:oleObj>
              </mc:Choice>
              <mc:Fallback>
                <p:oleObj name="" r:id="rId3" imgW="698500" imgH="508000" progId="Equation.3">
                  <p:embed/>
                  <p:pic>
                    <p:nvPicPr>
                      <p:cNvPr id="0" name="图片 3086"/>
                      <p:cNvPicPr/>
                      <p:nvPr/>
                    </p:nvPicPr>
                    <p:blipFill>
                      <a:blip r:embed="rId4"/>
                      <a:stretch>
                        <a:fillRect/>
                      </a:stretch>
                    </p:blipFill>
                    <p:spPr>
                      <a:xfrm>
                        <a:off x="6059488" y="1103313"/>
                        <a:ext cx="1419225" cy="1031875"/>
                      </a:xfrm>
                      <a:prstGeom prst="rect">
                        <a:avLst/>
                      </a:prstGeom>
                      <a:noFill/>
                      <a:ln w="38100">
                        <a:noFill/>
                        <a:miter/>
                      </a:ln>
                    </p:spPr>
                  </p:pic>
                </p:oleObj>
              </mc:Fallback>
            </mc:AlternateContent>
          </a:graphicData>
        </a:graphic>
      </p:graphicFrame>
      <p:graphicFrame>
        <p:nvGraphicFramePr>
          <p:cNvPr id="48175" name="对象 48174"/>
          <p:cNvGraphicFramePr/>
          <p:nvPr/>
        </p:nvGraphicFramePr>
        <p:xfrm>
          <a:off x="658813" y="233363"/>
          <a:ext cx="1516062" cy="869950"/>
        </p:xfrm>
        <a:graphic>
          <a:graphicData uri="http://schemas.openxmlformats.org/presentationml/2006/ole">
            <mc:AlternateContent xmlns:mc="http://schemas.openxmlformats.org/markup-compatibility/2006">
              <mc:Choice xmlns:v="urn:schemas-microsoft-com:vml" Requires="v">
                <p:oleObj spid="_x0000_s3090" name="" r:id="rId5" imgW="837565" imgH="482600" progId="Equation.3">
                  <p:embed/>
                </p:oleObj>
              </mc:Choice>
              <mc:Fallback>
                <p:oleObj name="" r:id="rId5" imgW="837565" imgH="482600" progId="Equation.3">
                  <p:embed/>
                  <p:pic>
                    <p:nvPicPr>
                      <p:cNvPr id="0" name="图片 3089"/>
                      <p:cNvPicPr/>
                      <p:nvPr/>
                    </p:nvPicPr>
                    <p:blipFill>
                      <a:blip r:embed="rId6"/>
                      <a:stretch>
                        <a:fillRect/>
                      </a:stretch>
                    </p:blipFill>
                    <p:spPr>
                      <a:xfrm>
                        <a:off x="658813" y="233363"/>
                        <a:ext cx="1516062" cy="869950"/>
                      </a:xfrm>
                      <a:prstGeom prst="rect">
                        <a:avLst/>
                      </a:prstGeom>
                      <a:noFill/>
                      <a:ln w="38100">
                        <a:noFill/>
                        <a:miter/>
                      </a:ln>
                    </p:spPr>
                  </p:pic>
                </p:oleObj>
              </mc:Fallback>
            </mc:AlternateContent>
          </a:graphicData>
        </a:graphic>
      </p:graphicFrame>
      <p:graphicFrame>
        <p:nvGraphicFramePr>
          <p:cNvPr id="48176" name="对象 48175"/>
          <p:cNvGraphicFramePr/>
          <p:nvPr/>
        </p:nvGraphicFramePr>
        <p:xfrm>
          <a:off x="2174875" y="207963"/>
          <a:ext cx="1511300" cy="895350"/>
        </p:xfrm>
        <a:graphic>
          <a:graphicData uri="http://schemas.openxmlformats.org/presentationml/2006/ole">
            <mc:AlternateContent xmlns:mc="http://schemas.openxmlformats.org/markup-compatibility/2006">
              <mc:Choice xmlns:v="urn:schemas-microsoft-com:vml" Requires="v">
                <p:oleObj spid="_x0000_s3086" name="" r:id="rId7" imgW="812165" imgH="482600" progId="Equation.3">
                  <p:embed/>
                </p:oleObj>
              </mc:Choice>
              <mc:Fallback>
                <p:oleObj name="" r:id="rId7" imgW="812165" imgH="482600" progId="Equation.3">
                  <p:embed/>
                  <p:pic>
                    <p:nvPicPr>
                      <p:cNvPr id="0" name="图片 3085"/>
                      <p:cNvPicPr/>
                      <p:nvPr/>
                    </p:nvPicPr>
                    <p:blipFill>
                      <a:blip r:embed="rId8"/>
                      <a:stretch>
                        <a:fillRect/>
                      </a:stretch>
                    </p:blipFill>
                    <p:spPr>
                      <a:xfrm>
                        <a:off x="2174875" y="207963"/>
                        <a:ext cx="1511300" cy="895350"/>
                      </a:xfrm>
                      <a:prstGeom prst="rect">
                        <a:avLst/>
                      </a:prstGeom>
                      <a:noFill/>
                      <a:ln w="38100">
                        <a:noFill/>
                        <a:miter/>
                      </a:ln>
                    </p:spPr>
                  </p:pic>
                </p:oleObj>
              </mc:Fallback>
            </mc:AlternateContent>
          </a:graphicData>
        </a:graphic>
      </p:graphicFrame>
      <p:graphicFrame>
        <p:nvGraphicFramePr>
          <p:cNvPr id="48177" name="对象 48176"/>
          <p:cNvGraphicFramePr/>
          <p:nvPr/>
        </p:nvGraphicFramePr>
        <p:xfrm>
          <a:off x="6059488" y="87313"/>
          <a:ext cx="1622425" cy="1016000"/>
        </p:xfrm>
        <a:graphic>
          <a:graphicData uri="http://schemas.openxmlformats.org/presentationml/2006/ole">
            <mc:AlternateContent xmlns:mc="http://schemas.openxmlformats.org/markup-compatibility/2006">
              <mc:Choice xmlns:v="urn:schemas-microsoft-com:vml" Requires="v">
                <p:oleObj spid="_x0000_s3089" name="" r:id="rId9" imgW="812165" imgH="508000" progId="Equation.3">
                  <p:embed/>
                </p:oleObj>
              </mc:Choice>
              <mc:Fallback>
                <p:oleObj name="" r:id="rId9" imgW="812165" imgH="508000" progId="Equation.3">
                  <p:embed/>
                  <p:pic>
                    <p:nvPicPr>
                      <p:cNvPr id="0" name="图片 3088"/>
                      <p:cNvPicPr/>
                      <p:nvPr/>
                    </p:nvPicPr>
                    <p:blipFill>
                      <a:blip r:embed="rId10"/>
                      <a:stretch>
                        <a:fillRect/>
                      </a:stretch>
                    </p:blipFill>
                    <p:spPr>
                      <a:xfrm>
                        <a:off x="6059488" y="87313"/>
                        <a:ext cx="1622425" cy="1016000"/>
                      </a:xfrm>
                      <a:prstGeom prst="rect">
                        <a:avLst/>
                      </a:prstGeom>
                      <a:noFill/>
                      <a:ln w="38100">
                        <a:noFill/>
                        <a:miter/>
                      </a:ln>
                    </p:spPr>
                  </p:pic>
                </p:oleObj>
              </mc:Fallback>
            </mc:AlternateContent>
          </a:graphicData>
        </a:graphic>
      </p:graphicFrame>
      <p:graphicFrame>
        <p:nvGraphicFramePr>
          <p:cNvPr id="48178" name="对象 48177"/>
          <p:cNvGraphicFramePr/>
          <p:nvPr/>
        </p:nvGraphicFramePr>
        <p:xfrm>
          <a:off x="646113" y="1270000"/>
          <a:ext cx="1528762" cy="865188"/>
        </p:xfrm>
        <a:graphic>
          <a:graphicData uri="http://schemas.openxmlformats.org/presentationml/2006/ole">
            <mc:AlternateContent xmlns:mc="http://schemas.openxmlformats.org/markup-compatibility/2006">
              <mc:Choice xmlns:v="urn:schemas-microsoft-com:vml" Requires="v">
                <p:oleObj spid="_x0000_s3091" name="" r:id="rId11" imgW="850265" imgH="482600" progId="Equation.3">
                  <p:embed/>
                </p:oleObj>
              </mc:Choice>
              <mc:Fallback>
                <p:oleObj name="" r:id="rId11" imgW="850265" imgH="482600" progId="Equation.3">
                  <p:embed/>
                  <p:pic>
                    <p:nvPicPr>
                      <p:cNvPr id="0" name="图片 3090"/>
                      <p:cNvPicPr/>
                      <p:nvPr/>
                    </p:nvPicPr>
                    <p:blipFill>
                      <a:blip r:embed="rId12"/>
                      <a:stretch>
                        <a:fillRect/>
                      </a:stretch>
                    </p:blipFill>
                    <p:spPr>
                      <a:xfrm>
                        <a:off x="646113" y="1270000"/>
                        <a:ext cx="1528762" cy="865188"/>
                      </a:xfrm>
                      <a:prstGeom prst="rect">
                        <a:avLst/>
                      </a:prstGeom>
                      <a:noFill/>
                      <a:ln w="38100">
                        <a:noFill/>
                        <a:miter/>
                      </a:ln>
                    </p:spPr>
                  </p:pic>
                </p:oleObj>
              </mc:Fallback>
            </mc:AlternateContent>
          </a:graphicData>
        </a:graphic>
      </p:graphicFrame>
      <p:graphicFrame>
        <p:nvGraphicFramePr>
          <p:cNvPr id="48179" name="对象 48178"/>
          <p:cNvGraphicFramePr/>
          <p:nvPr/>
        </p:nvGraphicFramePr>
        <p:xfrm>
          <a:off x="2174875" y="1300163"/>
          <a:ext cx="1520825" cy="835025"/>
        </p:xfrm>
        <a:graphic>
          <a:graphicData uri="http://schemas.openxmlformats.org/presentationml/2006/ole">
            <mc:AlternateContent xmlns:mc="http://schemas.openxmlformats.org/markup-compatibility/2006">
              <mc:Choice xmlns:v="urn:schemas-microsoft-com:vml" Requires="v">
                <p:oleObj spid="_x0000_s3092" name="" r:id="rId13" imgW="875665" imgH="482600" progId="Equation.3">
                  <p:embed/>
                </p:oleObj>
              </mc:Choice>
              <mc:Fallback>
                <p:oleObj name="" r:id="rId13" imgW="875665" imgH="482600" progId="Equation.3">
                  <p:embed/>
                  <p:pic>
                    <p:nvPicPr>
                      <p:cNvPr id="0" name="图片 3091"/>
                      <p:cNvPicPr/>
                      <p:nvPr/>
                    </p:nvPicPr>
                    <p:blipFill>
                      <a:blip r:embed="rId14"/>
                      <a:stretch>
                        <a:fillRect/>
                      </a:stretch>
                    </p:blipFill>
                    <p:spPr>
                      <a:xfrm>
                        <a:off x="2174875" y="1300163"/>
                        <a:ext cx="1520825" cy="835025"/>
                      </a:xfrm>
                      <a:prstGeom prst="rect">
                        <a:avLst/>
                      </a:prstGeom>
                      <a:noFill/>
                      <a:ln w="38100">
                        <a:noFill/>
                        <a:miter/>
                      </a:ln>
                    </p:spPr>
                  </p:pic>
                </p:oleObj>
              </mc:Fallback>
            </mc:AlternateContent>
          </a:graphicData>
        </a:graphic>
      </p:graphicFrame>
      <p:graphicFrame>
        <p:nvGraphicFramePr>
          <p:cNvPr id="48180" name="对象 48179"/>
          <p:cNvGraphicFramePr/>
          <p:nvPr/>
        </p:nvGraphicFramePr>
        <p:xfrm>
          <a:off x="3695700" y="1270000"/>
          <a:ext cx="1231900" cy="935038"/>
        </p:xfrm>
        <a:graphic>
          <a:graphicData uri="http://schemas.openxmlformats.org/presentationml/2006/ole">
            <mc:AlternateContent xmlns:mc="http://schemas.openxmlformats.org/markup-compatibility/2006">
              <mc:Choice xmlns:v="urn:schemas-microsoft-com:vml" Requires="v">
                <p:oleObj spid="_x0000_s3088" name="" r:id="rId15" imgW="635000" imgH="482600" progId="Equation.3">
                  <p:embed/>
                </p:oleObj>
              </mc:Choice>
              <mc:Fallback>
                <p:oleObj name="" r:id="rId15" imgW="635000" imgH="482600" progId="Equation.3">
                  <p:embed/>
                  <p:pic>
                    <p:nvPicPr>
                      <p:cNvPr id="0" name="图片 3087"/>
                      <p:cNvPicPr/>
                      <p:nvPr/>
                    </p:nvPicPr>
                    <p:blipFill>
                      <a:blip r:embed="rId16"/>
                      <a:stretch>
                        <a:fillRect/>
                      </a:stretch>
                    </p:blipFill>
                    <p:spPr>
                      <a:xfrm>
                        <a:off x="3695700" y="1270000"/>
                        <a:ext cx="1231900" cy="935038"/>
                      </a:xfrm>
                      <a:prstGeom prst="rect">
                        <a:avLst/>
                      </a:prstGeom>
                      <a:noFill/>
                      <a:ln w="38100">
                        <a:noFill/>
                        <a:miter/>
                      </a:ln>
                    </p:spPr>
                  </p:pic>
                </p:oleObj>
              </mc:Fallback>
            </mc:AlternateContent>
          </a:graphicData>
        </a:graphic>
      </p:graphicFrame>
      <p:sp>
        <p:nvSpPr>
          <p:cNvPr id="48181" name="矩形 48180"/>
          <p:cNvSpPr/>
          <p:nvPr/>
        </p:nvSpPr>
        <p:spPr>
          <a:xfrm>
            <a:off x="260350" y="3197225"/>
            <a:ext cx="38608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当两个线圈同时通以电流时</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48182" name="组合 48181"/>
          <p:cNvGrpSpPr/>
          <p:nvPr/>
        </p:nvGrpSpPr>
        <p:grpSpPr>
          <a:xfrm>
            <a:off x="4314825" y="5765800"/>
            <a:ext cx="1698625" cy="466725"/>
            <a:chOff x="2586" y="2094"/>
            <a:chExt cx="1070" cy="294"/>
          </a:xfrm>
        </p:grpSpPr>
        <p:sp>
          <p:nvSpPr>
            <p:cNvPr id="17430" name="文本框 48182"/>
            <p:cNvSpPr txBox="1"/>
            <p:nvPr/>
          </p:nvSpPr>
          <p:spPr>
            <a:xfrm>
              <a:off x="2586" y="2100"/>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7431" name="文本框 48183"/>
            <p:cNvSpPr txBox="1"/>
            <p:nvPr/>
          </p:nvSpPr>
          <p:spPr>
            <a:xfrm>
              <a:off x="3416" y="20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7432" name="文本框 48184"/>
            <p:cNvSpPr txBox="1"/>
            <p:nvPr/>
          </p:nvSpPr>
          <p:spPr>
            <a:xfrm>
              <a:off x="2936" y="2094"/>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48186" name="组合 48185"/>
          <p:cNvGrpSpPr/>
          <p:nvPr/>
        </p:nvGrpSpPr>
        <p:grpSpPr>
          <a:xfrm>
            <a:off x="2219325" y="5775325"/>
            <a:ext cx="1644650" cy="565150"/>
            <a:chOff x="1485" y="2594"/>
            <a:chExt cx="1036" cy="356"/>
          </a:xfrm>
        </p:grpSpPr>
        <p:sp>
          <p:nvSpPr>
            <p:cNvPr id="17434" name="文本框 48186"/>
            <p:cNvSpPr txBox="1"/>
            <p:nvPr/>
          </p:nvSpPr>
          <p:spPr>
            <a:xfrm>
              <a:off x="1485" y="266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7435" name="文本框 48187"/>
            <p:cNvSpPr txBox="1"/>
            <p:nvPr/>
          </p:nvSpPr>
          <p:spPr>
            <a:xfrm>
              <a:off x="2281" y="25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7436" name="文本框 48188"/>
            <p:cNvSpPr txBox="1"/>
            <p:nvPr/>
          </p:nvSpPr>
          <p:spPr>
            <a:xfrm>
              <a:off x="1800" y="26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48200" name="组合 48199"/>
          <p:cNvGrpSpPr/>
          <p:nvPr/>
        </p:nvGrpSpPr>
        <p:grpSpPr>
          <a:xfrm>
            <a:off x="2155825" y="3927475"/>
            <a:ext cx="3962400" cy="1936750"/>
            <a:chOff x="1208" y="942"/>
            <a:chExt cx="2496" cy="1220"/>
          </a:xfrm>
        </p:grpSpPr>
        <p:sp>
          <p:nvSpPr>
            <p:cNvPr id="17438" name="矩形 48200"/>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7439" name="组合 48201"/>
            <p:cNvGrpSpPr/>
            <p:nvPr/>
          </p:nvGrpSpPr>
          <p:grpSpPr>
            <a:xfrm>
              <a:off x="1380" y="942"/>
              <a:ext cx="2172" cy="1220"/>
              <a:chOff x="1380" y="942"/>
              <a:chExt cx="2172" cy="1220"/>
            </a:xfrm>
          </p:grpSpPr>
          <p:grpSp>
            <p:nvGrpSpPr>
              <p:cNvPr id="17440" name="组合 48202"/>
              <p:cNvGrpSpPr/>
              <p:nvPr/>
            </p:nvGrpSpPr>
            <p:grpSpPr>
              <a:xfrm>
                <a:off x="1380" y="942"/>
                <a:ext cx="904" cy="1220"/>
                <a:chOff x="1420" y="1152"/>
                <a:chExt cx="904" cy="1220"/>
              </a:xfrm>
            </p:grpSpPr>
            <p:sp>
              <p:nvSpPr>
                <p:cNvPr id="17441" name="任意多边形 4820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2" name="任意多边形 4820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3" name="任意多边形 4820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4" name="任意多边形 4820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5" name="任意多边形 4820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6" name="任意多边形 4820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7" name="任意多边形 4820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48" name="椭圆 4821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7449" name="椭圆 4821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7450" name="组合 48212"/>
              <p:cNvGrpSpPr/>
              <p:nvPr/>
            </p:nvGrpSpPr>
            <p:grpSpPr>
              <a:xfrm>
                <a:off x="2648" y="942"/>
                <a:ext cx="904" cy="1220"/>
                <a:chOff x="1420" y="1152"/>
                <a:chExt cx="904" cy="1220"/>
              </a:xfrm>
            </p:grpSpPr>
            <p:sp>
              <p:nvSpPr>
                <p:cNvPr id="17451" name="任意多边形 4821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2" name="任意多边形 4821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3" name="任意多边形 4821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4" name="任意多边形 4821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5" name="任意多边形 4821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6" name="任意多边形 4821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7" name="任意多边形 4821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7458" name="椭圆 4822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7459" name="椭圆 4822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7460" name="文本框 48222"/>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7461" name="文本框 48223"/>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48225" name="组合 48224"/>
          <p:cNvGrpSpPr/>
          <p:nvPr/>
        </p:nvGrpSpPr>
        <p:grpSpPr>
          <a:xfrm>
            <a:off x="4092575" y="5168900"/>
            <a:ext cx="457200" cy="533400"/>
            <a:chOff x="3960" y="3496"/>
            <a:chExt cx="288" cy="336"/>
          </a:xfrm>
        </p:grpSpPr>
        <p:sp>
          <p:nvSpPr>
            <p:cNvPr id="17463" name="文本框 48225"/>
            <p:cNvSpPr txBox="1"/>
            <p:nvPr/>
          </p:nvSpPr>
          <p:spPr>
            <a:xfrm>
              <a:off x="3960" y="3530"/>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2</a:t>
              </a:r>
              <a:endParaRPr lang="en-US" altLang="zh-CN">
                <a:latin typeface="Times New Roman" panose="02020603050405020304" pitchFamily="18" charset="-94"/>
                <a:ea typeface="宋体" panose="02010600030101010101" pitchFamily="2" charset="-122"/>
              </a:endParaRPr>
            </a:p>
          </p:txBody>
        </p:sp>
        <p:sp>
          <p:nvSpPr>
            <p:cNvPr id="17464" name="直接连接符 48226"/>
            <p:cNvSpPr/>
            <p:nvPr/>
          </p:nvSpPr>
          <p:spPr>
            <a:xfrm flipV="1">
              <a:off x="4195" y="3496"/>
              <a:ext cx="0" cy="336"/>
            </a:xfrm>
            <a:prstGeom prst="line">
              <a:avLst/>
            </a:prstGeom>
            <a:ln w="50800" cap="flat" cmpd="sng">
              <a:solidFill>
                <a:srgbClr val="FF0000"/>
              </a:solidFill>
              <a:prstDash val="solid"/>
              <a:round/>
              <a:headEnd type="none" w="med" len="med"/>
              <a:tailEnd type="triangle" w="med" len="med"/>
            </a:ln>
          </p:spPr>
        </p:sp>
      </p:grpSp>
      <p:grpSp>
        <p:nvGrpSpPr>
          <p:cNvPr id="48228" name="组合 48227"/>
          <p:cNvGrpSpPr/>
          <p:nvPr/>
        </p:nvGrpSpPr>
        <p:grpSpPr>
          <a:xfrm>
            <a:off x="1874838" y="5083175"/>
            <a:ext cx="585787" cy="619125"/>
            <a:chOff x="1216" y="2210"/>
            <a:chExt cx="369" cy="390"/>
          </a:xfrm>
        </p:grpSpPr>
        <p:sp>
          <p:nvSpPr>
            <p:cNvPr id="17466" name="文本框 48228"/>
            <p:cNvSpPr txBox="1"/>
            <p:nvPr/>
          </p:nvSpPr>
          <p:spPr>
            <a:xfrm>
              <a:off x="1216" y="2312"/>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17467" name="直接连接符 48229"/>
            <p:cNvSpPr/>
            <p:nvPr/>
          </p:nvSpPr>
          <p:spPr>
            <a:xfrm flipV="1">
              <a:off x="1585" y="2210"/>
              <a:ext cx="0" cy="336"/>
            </a:xfrm>
            <a:prstGeom prst="line">
              <a:avLst/>
            </a:prstGeom>
            <a:ln w="50800" cap="flat" cmpd="sng">
              <a:solidFill>
                <a:srgbClr val="FF0000"/>
              </a:solidFill>
              <a:prstDash val="solid"/>
              <a:round/>
              <a:headEnd type="none" w="med" len="med"/>
              <a:tailEnd type="triangle" w="med" len="med"/>
            </a:ln>
          </p:spPr>
        </p:sp>
      </p:grpSp>
      <p:grpSp>
        <p:nvGrpSpPr>
          <p:cNvPr id="48239" name="组合 48238"/>
          <p:cNvGrpSpPr/>
          <p:nvPr/>
        </p:nvGrpSpPr>
        <p:grpSpPr>
          <a:xfrm>
            <a:off x="800100" y="3721100"/>
            <a:ext cx="6627813" cy="1828800"/>
            <a:chOff x="504" y="2344"/>
            <a:chExt cx="4175" cy="1152"/>
          </a:xfrm>
        </p:grpSpPr>
        <p:grpSp>
          <p:nvGrpSpPr>
            <p:cNvPr id="17469" name="组合 48236"/>
            <p:cNvGrpSpPr/>
            <p:nvPr/>
          </p:nvGrpSpPr>
          <p:grpSpPr>
            <a:xfrm>
              <a:off x="504" y="2968"/>
              <a:ext cx="4175" cy="336"/>
              <a:chOff x="536" y="2968"/>
              <a:chExt cx="4175" cy="336"/>
            </a:xfrm>
          </p:grpSpPr>
          <p:sp>
            <p:nvSpPr>
              <p:cNvPr id="17470" name="任意多边形 48193"/>
              <p:cNvSpPr/>
              <p:nvPr/>
            </p:nvSpPr>
            <p:spPr>
              <a:xfrm flipH="1">
                <a:off x="936" y="306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7471" name="任意多边形 48194"/>
              <p:cNvSpPr/>
              <p:nvPr/>
            </p:nvSpPr>
            <p:spPr>
              <a:xfrm flipH="1">
                <a:off x="936" y="2968"/>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7472" name="矩形 48232"/>
              <p:cNvSpPr/>
              <p:nvPr/>
            </p:nvSpPr>
            <p:spPr>
              <a:xfrm>
                <a:off x="536" y="3016"/>
                <a:ext cx="391" cy="288"/>
              </a:xfrm>
              <a:prstGeom prst="rect">
                <a:avLst/>
              </a:prstGeom>
              <a:noFill/>
              <a:ln w="19050">
                <a:noFill/>
              </a:ln>
            </p:spPr>
            <p:txBody>
              <a:bodyPr wrap="none"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11</a:t>
                </a:r>
                <a:endParaRPr lang="en-US" altLang="zh-CN" baseline="-25000">
                  <a:latin typeface="Times New Roman" panose="02020603050405020304" pitchFamily="18" charset="-94"/>
                  <a:ea typeface="宋体" panose="02010600030101010101" pitchFamily="2" charset="-122"/>
                </a:endParaRPr>
              </a:p>
            </p:txBody>
          </p:sp>
          <p:sp>
            <p:nvSpPr>
              <p:cNvPr id="17473" name="矩形 48233"/>
              <p:cNvSpPr/>
              <p:nvPr/>
            </p:nvSpPr>
            <p:spPr>
              <a:xfrm>
                <a:off x="4288" y="3002"/>
                <a:ext cx="423" cy="288"/>
              </a:xfrm>
              <a:prstGeom prst="rect">
                <a:avLst/>
              </a:prstGeom>
              <a:noFill/>
              <a:ln w="19050">
                <a:noFill/>
              </a:ln>
            </p:spPr>
            <p:txBody>
              <a:bodyPr wrap="none" anchor="t" anchorCtr="0">
                <a:spAutoFit/>
              </a:bodyPr>
              <a:p>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21</a:t>
                </a:r>
                <a:endParaRPr lang="en-US" altLang="zh-CN" baseline="-25000">
                  <a:latin typeface="Times New Roman" panose="02020603050405020304" pitchFamily="18" charset="-94"/>
                  <a:ea typeface="宋体" panose="02010600030101010101" pitchFamily="2" charset="-122"/>
                </a:endParaRPr>
              </a:p>
            </p:txBody>
          </p:sp>
        </p:grpSp>
        <p:sp>
          <p:nvSpPr>
            <p:cNvPr id="17474" name="任意多边形 48234"/>
            <p:cNvSpPr/>
            <p:nvPr/>
          </p:nvSpPr>
          <p:spPr>
            <a:xfrm>
              <a:off x="1431"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0000FF"/>
              </a:solidFill>
              <a:prstDash val="solid"/>
              <a:round/>
              <a:headEnd type="none" w="med" len="med"/>
              <a:tailEnd type="stealth" w="sm" len="med"/>
            </a:ln>
          </p:spPr>
          <p:txBody>
            <a:bodyPr/>
            <a:p>
              <a:endParaRPr lang="zh-CN" altLang="en-US"/>
            </a:p>
          </p:txBody>
        </p:sp>
        <p:sp>
          <p:nvSpPr>
            <p:cNvPr id="17475" name="任意多边形 48235"/>
            <p:cNvSpPr/>
            <p:nvPr/>
          </p:nvSpPr>
          <p:spPr>
            <a:xfrm flipV="1">
              <a:off x="1474"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3366FF"/>
              </a:solidFill>
              <a:prstDash val="solid"/>
              <a:round/>
              <a:headEnd type="none" w="med" len="med"/>
              <a:tailEnd type="stealth" w="sm" len="med"/>
            </a:ln>
          </p:spPr>
          <p:txBody>
            <a:bodyPr/>
            <a:p>
              <a:endParaRPr lang="zh-CN" altLang="en-US"/>
            </a:p>
          </p:txBody>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8175"/>
                                        </p:tgtEl>
                                        <p:attrNameLst>
                                          <p:attrName>style.visibility</p:attrName>
                                        </p:attrNameLst>
                                      </p:cBhvr>
                                      <p:to>
                                        <p:strVal val="visible"/>
                                      </p:to>
                                    </p:set>
                                    <p:anim calcmode="lin" valueType="num">
                                      <p:cBhvr additive="base">
                                        <p:cTn id="7" dur="500" fill="hold"/>
                                        <p:tgtEl>
                                          <p:spTgt spid="48175"/>
                                        </p:tgtEl>
                                        <p:attrNameLst>
                                          <p:attrName>ppt_x</p:attrName>
                                        </p:attrNameLst>
                                      </p:cBhvr>
                                      <p:tavLst>
                                        <p:tav tm="0">
                                          <p:val>
                                            <p:strVal val="0-#ppt_w/2"/>
                                          </p:val>
                                        </p:tav>
                                        <p:tav tm="100000">
                                          <p:val>
                                            <p:strVal val="#ppt_x"/>
                                          </p:val>
                                        </p:tav>
                                      </p:tavLst>
                                    </p:anim>
                                    <p:anim calcmode="lin" valueType="num">
                                      <p:cBhvr additive="base">
                                        <p:cTn id="8" dur="500" fill="hold"/>
                                        <p:tgtEl>
                                          <p:spTgt spid="481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8176"/>
                                        </p:tgtEl>
                                        <p:attrNameLst>
                                          <p:attrName>style.visibility</p:attrName>
                                        </p:attrNameLst>
                                      </p:cBhvr>
                                      <p:to>
                                        <p:strVal val="visible"/>
                                      </p:to>
                                    </p:set>
                                    <p:anim calcmode="lin" valueType="num">
                                      <p:cBhvr additive="base">
                                        <p:cTn id="12" dur="500" fill="hold"/>
                                        <p:tgtEl>
                                          <p:spTgt spid="48176"/>
                                        </p:tgtEl>
                                        <p:attrNameLst>
                                          <p:attrName>ppt_x</p:attrName>
                                        </p:attrNameLst>
                                      </p:cBhvr>
                                      <p:tavLst>
                                        <p:tav tm="0">
                                          <p:val>
                                            <p:strVal val="0-#ppt_w/2"/>
                                          </p:val>
                                        </p:tav>
                                        <p:tav tm="100000">
                                          <p:val>
                                            <p:strVal val="#ppt_x"/>
                                          </p:val>
                                        </p:tav>
                                      </p:tavLst>
                                    </p:anim>
                                    <p:anim calcmode="lin" valueType="num">
                                      <p:cBhvr additive="base">
                                        <p:cTn id="13" dur="500" fill="hold"/>
                                        <p:tgtEl>
                                          <p:spTgt spid="4817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8177"/>
                                        </p:tgtEl>
                                        <p:attrNameLst>
                                          <p:attrName>style.visibility</p:attrName>
                                        </p:attrNameLst>
                                      </p:cBhvr>
                                      <p:to>
                                        <p:strVal val="visible"/>
                                      </p:to>
                                    </p:set>
                                    <p:anim calcmode="lin" valueType="num">
                                      <p:cBhvr additive="base">
                                        <p:cTn id="18" dur="500" fill="hold"/>
                                        <p:tgtEl>
                                          <p:spTgt spid="48177"/>
                                        </p:tgtEl>
                                        <p:attrNameLst>
                                          <p:attrName>ppt_x</p:attrName>
                                        </p:attrNameLst>
                                      </p:cBhvr>
                                      <p:tavLst>
                                        <p:tav tm="0">
                                          <p:val>
                                            <p:strVal val="0-#ppt_w/2"/>
                                          </p:val>
                                        </p:tav>
                                        <p:tav tm="100000">
                                          <p:val>
                                            <p:strVal val="#ppt_x"/>
                                          </p:val>
                                        </p:tav>
                                      </p:tavLst>
                                    </p:anim>
                                    <p:anim calcmode="lin" valueType="num">
                                      <p:cBhvr additive="base">
                                        <p:cTn id="19" dur="500" fill="hold"/>
                                        <p:tgtEl>
                                          <p:spTgt spid="4817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48171"/>
                                        </p:tgtEl>
                                        <p:attrNameLst>
                                          <p:attrName>style.visibility</p:attrName>
                                        </p:attrNameLst>
                                      </p:cBhvr>
                                      <p:to>
                                        <p:strVal val="visible"/>
                                      </p:to>
                                    </p:set>
                                    <p:animEffect transition="in" filter="dissolve">
                                      <p:cBhvr>
                                        <p:cTn id="24" dur="500"/>
                                        <p:tgtEl>
                                          <p:spTgt spid="4817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48178"/>
                                        </p:tgtEl>
                                        <p:attrNameLst>
                                          <p:attrName>style.visibility</p:attrName>
                                        </p:attrNameLst>
                                      </p:cBhvr>
                                      <p:to>
                                        <p:strVal val="visible"/>
                                      </p:to>
                                    </p:set>
                                    <p:anim calcmode="lin" valueType="num">
                                      <p:cBhvr additive="base">
                                        <p:cTn id="29" dur="500" fill="hold"/>
                                        <p:tgtEl>
                                          <p:spTgt spid="48178"/>
                                        </p:tgtEl>
                                        <p:attrNameLst>
                                          <p:attrName>ppt_x</p:attrName>
                                        </p:attrNameLst>
                                      </p:cBhvr>
                                      <p:tavLst>
                                        <p:tav tm="0">
                                          <p:val>
                                            <p:strVal val="0-#ppt_w/2"/>
                                          </p:val>
                                        </p:tav>
                                        <p:tav tm="100000">
                                          <p:val>
                                            <p:strVal val="#ppt_x"/>
                                          </p:val>
                                        </p:tav>
                                      </p:tavLst>
                                    </p:anim>
                                    <p:anim calcmode="lin" valueType="num">
                                      <p:cBhvr additive="base">
                                        <p:cTn id="30" dur="500" fill="hold"/>
                                        <p:tgtEl>
                                          <p:spTgt spid="48178"/>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48179"/>
                                        </p:tgtEl>
                                        <p:attrNameLst>
                                          <p:attrName>style.visibility</p:attrName>
                                        </p:attrNameLst>
                                      </p:cBhvr>
                                      <p:to>
                                        <p:strVal val="visible"/>
                                      </p:to>
                                    </p:set>
                                    <p:anim calcmode="lin" valueType="num">
                                      <p:cBhvr additive="base">
                                        <p:cTn id="34" dur="500" fill="hold"/>
                                        <p:tgtEl>
                                          <p:spTgt spid="48179"/>
                                        </p:tgtEl>
                                        <p:attrNameLst>
                                          <p:attrName>ppt_x</p:attrName>
                                        </p:attrNameLst>
                                      </p:cBhvr>
                                      <p:tavLst>
                                        <p:tav tm="0">
                                          <p:val>
                                            <p:strVal val="0-#ppt_w/2"/>
                                          </p:val>
                                        </p:tav>
                                        <p:tav tm="100000">
                                          <p:val>
                                            <p:strVal val="#ppt_x"/>
                                          </p:val>
                                        </p:tav>
                                      </p:tavLst>
                                    </p:anim>
                                    <p:anim calcmode="lin" valueType="num">
                                      <p:cBhvr additive="base">
                                        <p:cTn id="35" dur="500" fill="hold"/>
                                        <p:tgtEl>
                                          <p:spTgt spid="4817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48174"/>
                                        </p:tgtEl>
                                        <p:attrNameLst>
                                          <p:attrName>style.visibility</p:attrName>
                                        </p:attrNameLst>
                                      </p:cBhvr>
                                      <p:to>
                                        <p:strVal val="visible"/>
                                      </p:to>
                                    </p:set>
                                    <p:anim calcmode="lin" valueType="num">
                                      <p:cBhvr additive="base">
                                        <p:cTn id="40" dur="500" fill="hold"/>
                                        <p:tgtEl>
                                          <p:spTgt spid="48174"/>
                                        </p:tgtEl>
                                        <p:attrNameLst>
                                          <p:attrName>ppt_x</p:attrName>
                                        </p:attrNameLst>
                                      </p:cBhvr>
                                      <p:tavLst>
                                        <p:tav tm="0">
                                          <p:val>
                                            <p:strVal val="0-#ppt_w/2"/>
                                          </p:val>
                                        </p:tav>
                                        <p:tav tm="100000">
                                          <p:val>
                                            <p:strVal val="#ppt_x"/>
                                          </p:val>
                                        </p:tav>
                                      </p:tavLst>
                                    </p:anim>
                                    <p:anim calcmode="lin" valueType="num">
                                      <p:cBhvr additive="base">
                                        <p:cTn id="41" dur="500" fill="hold"/>
                                        <p:tgtEl>
                                          <p:spTgt spid="4817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48180"/>
                                        </p:tgtEl>
                                        <p:attrNameLst>
                                          <p:attrName>style.visibility</p:attrName>
                                        </p:attrNameLst>
                                      </p:cBhvr>
                                      <p:to>
                                        <p:strVal val="visible"/>
                                      </p:to>
                                    </p:set>
                                    <p:anim calcmode="lin" valueType="num">
                                      <p:cBhvr additive="base">
                                        <p:cTn id="46" dur="500" fill="hold"/>
                                        <p:tgtEl>
                                          <p:spTgt spid="48180"/>
                                        </p:tgtEl>
                                        <p:attrNameLst>
                                          <p:attrName>ppt_x</p:attrName>
                                        </p:attrNameLst>
                                      </p:cBhvr>
                                      <p:tavLst>
                                        <p:tav tm="0">
                                          <p:val>
                                            <p:strVal val="0-#ppt_w/2"/>
                                          </p:val>
                                        </p:tav>
                                        <p:tav tm="100000">
                                          <p:val>
                                            <p:strVal val="#ppt_x"/>
                                          </p:val>
                                        </p:tav>
                                      </p:tavLst>
                                    </p:anim>
                                    <p:anim calcmode="lin" valueType="num">
                                      <p:cBhvr additive="base">
                                        <p:cTn id="47" dur="500" fill="hold"/>
                                        <p:tgtEl>
                                          <p:spTgt spid="48180"/>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2" presetClass="entr" presetSubtype="2" fill="hold" grpId="0" nodeType="clickEffect">
                                  <p:stCondLst>
                                    <p:cond delay="0"/>
                                  </p:stCondLst>
                                  <p:childTnLst>
                                    <p:set>
                                      <p:cBhvr>
                                        <p:cTn id="51" dur="1" fill="hold">
                                          <p:stCondLst>
                                            <p:cond delay="0"/>
                                          </p:stCondLst>
                                        </p:cTn>
                                        <p:tgtEl>
                                          <p:spTgt spid="48172"/>
                                        </p:tgtEl>
                                        <p:attrNameLst>
                                          <p:attrName>style.visibility</p:attrName>
                                        </p:attrNameLst>
                                      </p:cBhvr>
                                      <p:to>
                                        <p:strVal val="visible"/>
                                      </p:to>
                                    </p:set>
                                    <p:animEffect transition="in" filter="slide(fromRight)">
                                      <p:cBhvr>
                                        <p:cTn id="52" dur="500"/>
                                        <p:tgtEl>
                                          <p:spTgt spid="48172"/>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grpId="0" nodeType="clickEffect">
                                  <p:stCondLst>
                                    <p:cond delay="0"/>
                                  </p:stCondLst>
                                  <p:childTnLst>
                                    <p:set>
                                      <p:cBhvr>
                                        <p:cTn id="56" dur="1" fill="hold">
                                          <p:stCondLst>
                                            <p:cond delay="0"/>
                                          </p:stCondLst>
                                        </p:cTn>
                                        <p:tgtEl>
                                          <p:spTgt spid="48181"/>
                                        </p:tgtEl>
                                        <p:attrNameLst>
                                          <p:attrName>style.visibility</p:attrName>
                                        </p:attrNameLst>
                                      </p:cBhvr>
                                      <p:to>
                                        <p:strVal val="visible"/>
                                      </p:to>
                                    </p:set>
                                    <p:anim calcmode="lin" valueType="num">
                                      <p:cBhvr additive="base">
                                        <p:cTn id="57" dur="500" fill="hold"/>
                                        <p:tgtEl>
                                          <p:spTgt spid="48181"/>
                                        </p:tgtEl>
                                        <p:attrNameLst>
                                          <p:attrName>ppt_x</p:attrName>
                                        </p:attrNameLst>
                                      </p:cBhvr>
                                      <p:tavLst>
                                        <p:tav tm="0">
                                          <p:val>
                                            <p:strVal val="0-#ppt_w/2"/>
                                          </p:val>
                                        </p:tav>
                                        <p:tav tm="100000">
                                          <p:val>
                                            <p:strVal val="#ppt_x"/>
                                          </p:val>
                                        </p:tav>
                                      </p:tavLst>
                                    </p:anim>
                                    <p:anim calcmode="lin" valueType="num">
                                      <p:cBhvr additive="base">
                                        <p:cTn id="58" dur="500" fill="hold"/>
                                        <p:tgtEl>
                                          <p:spTgt spid="48181"/>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48200"/>
                                        </p:tgtEl>
                                        <p:attrNameLst>
                                          <p:attrName>style.visibility</p:attrName>
                                        </p:attrNameLst>
                                      </p:cBhvr>
                                      <p:to>
                                        <p:strVal val="visible"/>
                                      </p:to>
                                    </p:set>
                                    <p:anim calcmode="lin" valueType="num">
                                      <p:cBhvr additive="base">
                                        <p:cTn id="63" dur="500" fill="hold"/>
                                        <p:tgtEl>
                                          <p:spTgt spid="48200"/>
                                        </p:tgtEl>
                                        <p:attrNameLst>
                                          <p:attrName>ppt_x</p:attrName>
                                        </p:attrNameLst>
                                      </p:cBhvr>
                                      <p:tavLst>
                                        <p:tav tm="0">
                                          <p:val>
                                            <p:strVal val="0-#ppt_w/2"/>
                                          </p:val>
                                        </p:tav>
                                        <p:tav tm="100000">
                                          <p:val>
                                            <p:strVal val="#ppt_x"/>
                                          </p:val>
                                        </p:tav>
                                      </p:tavLst>
                                    </p:anim>
                                    <p:anim calcmode="lin" valueType="num">
                                      <p:cBhvr additive="base">
                                        <p:cTn id="64" dur="500" fill="hold"/>
                                        <p:tgtEl>
                                          <p:spTgt spid="48200"/>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48228"/>
                                        </p:tgtEl>
                                        <p:attrNameLst>
                                          <p:attrName>style.visibility</p:attrName>
                                        </p:attrNameLst>
                                      </p:cBhvr>
                                      <p:to>
                                        <p:strVal val="visible"/>
                                      </p:to>
                                    </p:set>
                                    <p:anim calcmode="lin" valueType="num">
                                      <p:cBhvr additive="base">
                                        <p:cTn id="69" dur="500" fill="hold"/>
                                        <p:tgtEl>
                                          <p:spTgt spid="48228"/>
                                        </p:tgtEl>
                                        <p:attrNameLst>
                                          <p:attrName>ppt_x</p:attrName>
                                        </p:attrNameLst>
                                      </p:cBhvr>
                                      <p:tavLst>
                                        <p:tav tm="0">
                                          <p:val>
                                            <p:strVal val="0-#ppt_w/2"/>
                                          </p:val>
                                        </p:tav>
                                        <p:tav tm="100000">
                                          <p:val>
                                            <p:strVal val="#ppt_x"/>
                                          </p:val>
                                        </p:tav>
                                      </p:tavLst>
                                    </p:anim>
                                    <p:anim calcmode="lin" valueType="num">
                                      <p:cBhvr additive="base">
                                        <p:cTn id="70" dur="500" fill="hold"/>
                                        <p:tgtEl>
                                          <p:spTgt spid="48228"/>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 presetClass="entr" presetSubtype="8" fill="hold" nodeType="afterEffect">
                                  <p:stCondLst>
                                    <p:cond delay="0"/>
                                  </p:stCondLst>
                                  <p:childTnLst>
                                    <p:set>
                                      <p:cBhvr>
                                        <p:cTn id="73" dur="1" fill="hold">
                                          <p:stCondLst>
                                            <p:cond delay="0"/>
                                          </p:stCondLst>
                                        </p:cTn>
                                        <p:tgtEl>
                                          <p:spTgt spid="48239"/>
                                        </p:tgtEl>
                                        <p:attrNameLst>
                                          <p:attrName>style.visibility</p:attrName>
                                        </p:attrNameLst>
                                      </p:cBhvr>
                                      <p:to>
                                        <p:strVal val="visible"/>
                                      </p:to>
                                    </p:set>
                                    <p:anim calcmode="lin" valueType="num">
                                      <p:cBhvr additive="base">
                                        <p:cTn id="74" dur="500" fill="hold"/>
                                        <p:tgtEl>
                                          <p:spTgt spid="48239"/>
                                        </p:tgtEl>
                                        <p:attrNameLst>
                                          <p:attrName>ppt_x</p:attrName>
                                        </p:attrNameLst>
                                      </p:cBhvr>
                                      <p:tavLst>
                                        <p:tav tm="0">
                                          <p:val>
                                            <p:strVal val="0-#ppt_w/2"/>
                                          </p:val>
                                        </p:tav>
                                        <p:tav tm="100000">
                                          <p:val>
                                            <p:strVal val="#ppt_x"/>
                                          </p:val>
                                        </p:tav>
                                      </p:tavLst>
                                    </p:anim>
                                    <p:anim calcmode="lin" valueType="num">
                                      <p:cBhvr additive="base">
                                        <p:cTn id="75" dur="500" fill="hold"/>
                                        <p:tgtEl>
                                          <p:spTgt spid="48239"/>
                                        </p:tgtEl>
                                        <p:attrNameLst>
                                          <p:attrName>ppt_y</p:attrName>
                                        </p:attrNameLst>
                                      </p:cBhvr>
                                      <p:tavLst>
                                        <p:tav tm="0">
                                          <p:val>
                                            <p:strVal val="#ppt_y"/>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 presetClass="entr" presetSubtype="8" fill="hold" nodeType="clickEffect">
                                  <p:stCondLst>
                                    <p:cond delay="0"/>
                                  </p:stCondLst>
                                  <p:childTnLst>
                                    <p:set>
                                      <p:cBhvr>
                                        <p:cTn id="79" dur="1" fill="hold">
                                          <p:stCondLst>
                                            <p:cond delay="0"/>
                                          </p:stCondLst>
                                        </p:cTn>
                                        <p:tgtEl>
                                          <p:spTgt spid="48225"/>
                                        </p:tgtEl>
                                        <p:attrNameLst>
                                          <p:attrName>style.visibility</p:attrName>
                                        </p:attrNameLst>
                                      </p:cBhvr>
                                      <p:to>
                                        <p:strVal val="visible"/>
                                      </p:to>
                                    </p:set>
                                    <p:anim calcmode="lin" valueType="num">
                                      <p:cBhvr additive="base">
                                        <p:cTn id="80" dur="500" fill="hold"/>
                                        <p:tgtEl>
                                          <p:spTgt spid="48225"/>
                                        </p:tgtEl>
                                        <p:attrNameLst>
                                          <p:attrName>ppt_x</p:attrName>
                                        </p:attrNameLst>
                                      </p:cBhvr>
                                      <p:tavLst>
                                        <p:tav tm="0">
                                          <p:val>
                                            <p:strVal val="0-#ppt_w/2"/>
                                          </p:val>
                                        </p:tav>
                                        <p:tav tm="100000">
                                          <p:val>
                                            <p:strVal val="#ppt_x"/>
                                          </p:val>
                                        </p:tav>
                                      </p:tavLst>
                                    </p:anim>
                                    <p:anim calcmode="lin" valueType="num">
                                      <p:cBhvr additive="base">
                                        <p:cTn id="81" dur="500" fill="hold"/>
                                        <p:tgtEl>
                                          <p:spTgt spid="48225"/>
                                        </p:tgtEl>
                                        <p:attrNameLst>
                                          <p:attrName>ppt_y</p:attrName>
                                        </p:attrNameLst>
                                      </p:cBhvr>
                                      <p:tavLst>
                                        <p:tav tm="0">
                                          <p:val>
                                            <p:strVal val="#ppt_y"/>
                                          </p:val>
                                        </p:tav>
                                        <p:tav tm="100000">
                                          <p:val>
                                            <p:strVal val="#ppt_y"/>
                                          </p:val>
                                        </p:tav>
                                      </p:tavLst>
                                    </p:anim>
                                  </p:childTnLst>
                                </p:cTn>
                              </p:par>
                            </p:childTnLst>
                          </p:cTn>
                        </p:par>
                        <p:par>
                          <p:cTn id="82" fill="hold">
                            <p:stCondLst>
                              <p:cond delay="500"/>
                            </p:stCondLst>
                            <p:childTnLst>
                              <p:par>
                                <p:cTn id="83" presetID="2" presetClass="entr" presetSubtype="8" fill="hold" nodeType="afterEffect">
                                  <p:stCondLst>
                                    <p:cond delay="0"/>
                                  </p:stCondLst>
                                  <p:childTnLst>
                                    <p:set>
                                      <p:cBhvr>
                                        <p:cTn id="84" dur="1" fill="hold">
                                          <p:stCondLst>
                                            <p:cond delay="0"/>
                                          </p:stCondLst>
                                        </p:cTn>
                                        <p:tgtEl>
                                          <p:spTgt spid="48238"/>
                                        </p:tgtEl>
                                        <p:attrNameLst>
                                          <p:attrName>style.visibility</p:attrName>
                                        </p:attrNameLst>
                                      </p:cBhvr>
                                      <p:to>
                                        <p:strVal val="visible"/>
                                      </p:to>
                                    </p:set>
                                    <p:anim calcmode="lin" valueType="num">
                                      <p:cBhvr additive="base">
                                        <p:cTn id="85" dur="500" fill="hold"/>
                                        <p:tgtEl>
                                          <p:spTgt spid="48238"/>
                                        </p:tgtEl>
                                        <p:attrNameLst>
                                          <p:attrName>ppt_x</p:attrName>
                                        </p:attrNameLst>
                                      </p:cBhvr>
                                      <p:tavLst>
                                        <p:tav tm="0">
                                          <p:val>
                                            <p:strVal val="0-#ppt_w/2"/>
                                          </p:val>
                                        </p:tav>
                                        <p:tav tm="100000">
                                          <p:val>
                                            <p:strVal val="#ppt_x"/>
                                          </p:val>
                                        </p:tav>
                                      </p:tavLst>
                                    </p:anim>
                                    <p:anim calcmode="lin" valueType="num">
                                      <p:cBhvr additive="base">
                                        <p:cTn id="86" dur="500" fill="hold"/>
                                        <p:tgtEl>
                                          <p:spTgt spid="4823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8" fill="hold" nodeType="clickEffect">
                                  <p:stCondLst>
                                    <p:cond delay="0"/>
                                  </p:stCondLst>
                                  <p:childTnLst>
                                    <p:set>
                                      <p:cBhvr>
                                        <p:cTn id="90" dur="1" fill="hold">
                                          <p:stCondLst>
                                            <p:cond delay="0"/>
                                          </p:stCondLst>
                                        </p:cTn>
                                        <p:tgtEl>
                                          <p:spTgt spid="48186"/>
                                        </p:tgtEl>
                                        <p:attrNameLst>
                                          <p:attrName>style.visibility</p:attrName>
                                        </p:attrNameLst>
                                      </p:cBhvr>
                                      <p:to>
                                        <p:strVal val="visible"/>
                                      </p:to>
                                    </p:set>
                                    <p:anim calcmode="lin" valueType="num">
                                      <p:cBhvr additive="base">
                                        <p:cTn id="91" dur="500" fill="hold"/>
                                        <p:tgtEl>
                                          <p:spTgt spid="48186"/>
                                        </p:tgtEl>
                                        <p:attrNameLst>
                                          <p:attrName>ppt_x</p:attrName>
                                        </p:attrNameLst>
                                      </p:cBhvr>
                                      <p:tavLst>
                                        <p:tav tm="0">
                                          <p:val>
                                            <p:strVal val="0-#ppt_w/2"/>
                                          </p:val>
                                        </p:tav>
                                        <p:tav tm="100000">
                                          <p:val>
                                            <p:strVal val="#ppt_x"/>
                                          </p:val>
                                        </p:tav>
                                      </p:tavLst>
                                    </p:anim>
                                    <p:anim calcmode="lin" valueType="num">
                                      <p:cBhvr additive="base">
                                        <p:cTn id="92" dur="500" fill="hold"/>
                                        <p:tgtEl>
                                          <p:spTgt spid="48186"/>
                                        </p:tgtEl>
                                        <p:attrNameLst>
                                          <p:attrName>ppt_y</p:attrName>
                                        </p:attrNameLst>
                                      </p:cBhvr>
                                      <p:tavLst>
                                        <p:tav tm="0">
                                          <p:val>
                                            <p:strVal val="#ppt_y"/>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8" fill="hold" nodeType="clickEffect">
                                  <p:stCondLst>
                                    <p:cond delay="0"/>
                                  </p:stCondLst>
                                  <p:childTnLst>
                                    <p:set>
                                      <p:cBhvr>
                                        <p:cTn id="96" dur="1" fill="hold">
                                          <p:stCondLst>
                                            <p:cond delay="0"/>
                                          </p:stCondLst>
                                        </p:cTn>
                                        <p:tgtEl>
                                          <p:spTgt spid="48182"/>
                                        </p:tgtEl>
                                        <p:attrNameLst>
                                          <p:attrName>style.visibility</p:attrName>
                                        </p:attrNameLst>
                                      </p:cBhvr>
                                      <p:to>
                                        <p:strVal val="visible"/>
                                      </p:to>
                                    </p:set>
                                    <p:anim calcmode="lin" valueType="num">
                                      <p:cBhvr additive="base">
                                        <p:cTn id="97" dur="500" fill="hold"/>
                                        <p:tgtEl>
                                          <p:spTgt spid="48182"/>
                                        </p:tgtEl>
                                        <p:attrNameLst>
                                          <p:attrName>ppt_x</p:attrName>
                                        </p:attrNameLst>
                                      </p:cBhvr>
                                      <p:tavLst>
                                        <p:tav tm="0">
                                          <p:val>
                                            <p:strVal val="0-#ppt_w/2"/>
                                          </p:val>
                                        </p:tav>
                                        <p:tav tm="100000">
                                          <p:val>
                                            <p:strVal val="#ppt_x"/>
                                          </p:val>
                                        </p:tav>
                                      </p:tavLst>
                                    </p:anim>
                                    <p:anim calcmode="lin" valueType="num">
                                      <p:cBhvr additive="base">
                                        <p:cTn id="98" dur="500" fill="hold"/>
                                        <p:tgtEl>
                                          <p:spTgt spid="481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72" grpId="0"/>
      <p:bldP spid="4818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8123" name="组合 88122"/>
          <p:cNvGrpSpPr/>
          <p:nvPr/>
        </p:nvGrpSpPr>
        <p:grpSpPr>
          <a:xfrm>
            <a:off x="1149350" y="200025"/>
            <a:ext cx="6627813" cy="2619375"/>
            <a:chOff x="504" y="2344"/>
            <a:chExt cx="4175" cy="1650"/>
          </a:xfrm>
        </p:grpSpPr>
        <p:grpSp>
          <p:nvGrpSpPr>
            <p:cNvPr id="18434" name="组合 88065"/>
            <p:cNvGrpSpPr/>
            <p:nvPr/>
          </p:nvGrpSpPr>
          <p:grpSpPr>
            <a:xfrm>
              <a:off x="553" y="2344"/>
              <a:ext cx="4126" cy="1152"/>
              <a:chOff x="545" y="2344"/>
              <a:chExt cx="4126" cy="1152"/>
            </a:xfrm>
          </p:grpSpPr>
          <p:sp>
            <p:nvSpPr>
              <p:cNvPr id="18435" name="任意多边形 88066"/>
              <p:cNvSpPr/>
              <p:nvPr/>
            </p:nvSpPr>
            <p:spPr>
              <a:xfrm flipH="1" flipV="1">
                <a:off x="927" y="258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8436" name="任意多边形 88067"/>
              <p:cNvSpPr/>
              <p:nvPr/>
            </p:nvSpPr>
            <p:spPr>
              <a:xfrm flipH="1" flipV="1">
                <a:off x="936" y="2680"/>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8437" name="直接连接符 88068"/>
              <p:cNvSpPr/>
              <p:nvPr/>
            </p:nvSpPr>
            <p:spPr>
              <a:xfrm flipH="1">
                <a:off x="936" y="2920"/>
                <a:ext cx="3312" cy="0"/>
              </a:xfrm>
              <a:prstGeom prst="line">
                <a:avLst/>
              </a:prstGeom>
              <a:ln w="19050" cap="flat" cmpd="sng">
                <a:solidFill>
                  <a:srgbClr val="A50021"/>
                </a:solidFill>
                <a:prstDash val="solid"/>
                <a:round/>
                <a:headEnd type="none" w="med" len="med"/>
                <a:tailEnd type="stealth" w="sm" len="med"/>
              </a:ln>
            </p:spPr>
          </p:sp>
          <p:sp>
            <p:nvSpPr>
              <p:cNvPr id="18438" name="任意多边形 88069"/>
              <p:cNvSpPr/>
              <p:nvPr/>
            </p:nvSpPr>
            <p:spPr>
              <a:xfrm flipV="1">
                <a:off x="2742"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8439" name="任意多边形 88070"/>
              <p:cNvSpPr/>
              <p:nvPr/>
            </p:nvSpPr>
            <p:spPr>
              <a:xfrm>
                <a:off x="2742"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none" w="med" len="med"/>
                <a:tailEnd type="stealth" w="sm" len="med"/>
              </a:ln>
            </p:spPr>
            <p:txBody>
              <a:bodyPr/>
              <a:p>
                <a:endParaRPr lang="zh-CN" altLang="en-US"/>
              </a:p>
            </p:txBody>
          </p:sp>
          <p:sp>
            <p:nvSpPr>
              <p:cNvPr id="18440" name="文本框 88071"/>
              <p:cNvSpPr txBox="1"/>
              <p:nvPr/>
            </p:nvSpPr>
            <p:spPr>
              <a:xfrm>
                <a:off x="936" y="2392"/>
                <a:ext cx="432" cy="288"/>
              </a:xfrm>
              <a:prstGeom prst="rect">
                <a:avLst/>
              </a:prstGeom>
              <a:noFill/>
              <a:ln w="19050">
                <a:noFill/>
              </a:ln>
            </p:spPr>
            <p:txBody>
              <a:bodyPr anchor="t" anchorCtr="0">
                <a:spAutoFit/>
              </a:bodyPr>
              <a:p>
                <a:pPr>
                  <a:spcBef>
                    <a:spcPct val="50000"/>
                  </a:spcBef>
                </a:pPr>
                <a:endParaRPr lang="zh-CN" dirty="0">
                  <a:latin typeface="Times New Roman" panose="02020603050405020304" pitchFamily="18" charset="-94"/>
                  <a:ea typeface="宋体" panose="02010600030101010101" pitchFamily="2" charset="-122"/>
                </a:endParaRPr>
              </a:p>
            </p:txBody>
          </p:sp>
          <p:sp>
            <p:nvSpPr>
              <p:cNvPr id="18441" name="文本框 88072"/>
              <p:cNvSpPr txBox="1"/>
              <p:nvPr/>
            </p:nvSpPr>
            <p:spPr>
              <a:xfrm>
                <a:off x="4239" y="2728"/>
                <a:ext cx="432" cy="212"/>
              </a:xfrm>
              <a:prstGeom prst="rect">
                <a:avLst/>
              </a:prstGeom>
              <a:noFill/>
              <a:ln w="19050">
                <a:noFill/>
              </a:ln>
            </p:spPr>
            <p:txBody>
              <a:bodyPr anchor="t" anchorCtr="0">
                <a:spAutoFit/>
              </a:bodyPr>
              <a:p>
                <a:pPr>
                  <a:spcBef>
                    <a:spcPct val="50000"/>
                  </a:spcBef>
                </a:pPr>
                <a:endParaRPr lang="zh-CN" baseline="-25000" dirty="0">
                  <a:latin typeface="Times New Roman" panose="02020603050405020304" pitchFamily="18" charset="-94"/>
                  <a:ea typeface="宋体" panose="02010600030101010101" pitchFamily="2" charset="-122"/>
                </a:endParaRPr>
              </a:p>
            </p:txBody>
          </p:sp>
          <p:sp>
            <p:nvSpPr>
              <p:cNvPr id="18442" name="矩形 88073"/>
              <p:cNvSpPr/>
              <p:nvPr/>
            </p:nvSpPr>
            <p:spPr>
              <a:xfrm>
                <a:off x="4248" y="2534"/>
                <a:ext cx="423"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solidFill>
                      <a:srgbClr val="A50021"/>
                    </a:solidFill>
                    <a:latin typeface="Times New Roman" panose="02020603050405020304" pitchFamily="18" charset="-94"/>
                    <a:ea typeface="宋体" panose="02010600030101010101" pitchFamily="2" charset="-122"/>
                  </a:rPr>
                  <a:t> </a:t>
                </a:r>
                <a:r>
                  <a:rPr lang="en-US" altLang="zh-CN" baseline="-25000">
                    <a:solidFill>
                      <a:srgbClr val="A50021"/>
                    </a:solidFill>
                    <a:latin typeface="Times New Roman" panose="02020603050405020304" pitchFamily="18" charset="-94"/>
                    <a:ea typeface="宋体" panose="02010600030101010101" pitchFamily="2" charset="-122"/>
                  </a:rPr>
                  <a:t>22</a:t>
                </a:r>
                <a:endParaRPr lang="en-US" altLang="zh-CN" baseline="-25000">
                  <a:latin typeface="Times New Roman" panose="02020603050405020304" pitchFamily="18" charset="-94"/>
                  <a:ea typeface="宋体" panose="02010600030101010101" pitchFamily="2" charset="-122"/>
                </a:endParaRPr>
              </a:p>
            </p:txBody>
          </p:sp>
          <p:sp>
            <p:nvSpPr>
              <p:cNvPr id="18443" name="矩形 88074"/>
              <p:cNvSpPr/>
              <p:nvPr/>
            </p:nvSpPr>
            <p:spPr>
              <a:xfrm>
                <a:off x="545" y="2488"/>
                <a:ext cx="391"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rgbClr val="A50021"/>
                    </a:solidFill>
                    <a:latin typeface="Times New Roman" panose="02020603050405020304" pitchFamily="18" charset="-94"/>
                    <a:ea typeface="宋体" panose="02010600030101010101" pitchFamily="2" charset="-122"/>
                  </a:rPr>
                  <a:t>12</a:t>
                </a:r>
                <a:endParaRPr lang="en-US" altLang="zh-CN" baseline="-25000">
                  <a:latin typeface="Times New Roman" panose="02020603050405020304" pitchFamily="18" charset="-94"/>
                  <a:ea typeface="宋体" panose="02010600030101010101" pitchFamily="2" charset="-122"/>
                </a:endParaRPr>
              </a:p>
            </p:txBody>
          </p:sp>
        </p:grpSp>
        <p:grpSp>
          <p:nvGrpSpPr>
            <p:cNvPr id="18444" name="组合 88075"/>
            <p:cNvGrpSpPr/>
            <p:nvPr/>
          </p:nvGrpSpPr>
          <p:grpSpPr>
            <a:xfrm>
              <a:off x="2718" y="3632"/>
              <a:ext cx="1070" cy="294"/>
              <a:chOff x="2586" y="2094"/>
              <a:chExt cx="1070" cy="294"/>
            </a:xfrm>
          </p:grpSpPr>
          <p:sp>
            <p:nvSpPr>
              <p:cNvPr id="18445" name="文本框 88076"/>
              <p:cNvSpPr txBox="1"/>
              <p:nvPr/>
            </p:nvSpPr>
            <p:spPr>
              <a:xfrm>
                <a:off x="2586" y="2100"/>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446" name="文本框 88077"/>
              <p:cNvSpPr txBox="1"/>
              <p:nvPr/>
            </p:nvSpPr>
            <p:spPr>
              <a:xfrm>
                <a:off x="3416" y="20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447" name="文本框 88078"/>
              <p:cNvSpPr txBox="1"/>
              <p:nvPr/>
            </p:nvSpPr>
            <p:spPr>
              <a:xfrm>
                <a:off x="2936" y="2094"/>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18448" name="组合 88079"/>
            <p:cNvGrpSpPr/>
            <p:nvPr/>
          </p:nvGrpSpPr>
          <p:grpSpPr>
            <a:xfrm>
              <a:off x="1398" y="3638"/>
              <a:ext cx="1036" cy="356"/>
              <a:chOff x="1485" y="2594"/>
              <a:chExt cx="1036" cy="356"/>
            </a:xfrm>
          </p:grpSpPr>
          <p:sp>
            <p:nvSpPr>
              <p:cNvPr id="18449" name="文本框 88080"/>
              <p:cNvSpPr txBox="1"/>
              <p:nvPr/>
            </p:nvSpPr>
            <p:spPr>
              <a:xfrm>
                <a:off x="1485" y="266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450" name="文本框 88081"/>
              <p:cNvSpPr txBox="1"/>
              <p:nvPr/>
            </p:nvSpPr>
            <p:spPr>
              <a:xfrm>
                <a:off x="2281" y="25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451" name="文本框 88082"/>
              <p:cNvSpPr txBox="1"/>
              <p:nvPr/>
            </p:nvSpPr>
            <p:spPr>
              <a:xfrm>
                <a:off x="1800" y="26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18452" name="组合 88083"/>
            <p:cNvGrpSpPr/>
            <p:nvPr/>
          </p:nvGrpSpPr>
          <p:grpSpPr>
            <a:xfrm>
              <a:off x="1358" y="2474"/>
              <a:ext cx="2496" cy="1220"/>
              <a:chOff x="1208" y="942"/>
              <a:chExt cx="2496" cy="1220"/>
            </a:xfrm>
          </p:grpSpPr>
          <p:sp>
            <p:nvSpPr>
              <p:cNvPr id="18453" name="矩形 88084"/>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8454" name="组合 88085"/>
              <p:cNvGrpSpPr/>
              <p:nvPr/>
            </p:nvGrpSpPr>
            <p:grpSpPr>
              <a:xfrm>
                <a:off x="1380" y="942"/>
                <a:ext cx="2172" cy="1220"/>
                <a:chOff x="1380" y="942"/>
                <a:chExt cx="2172" cy="1220"/>
              </a:xfrm>
            </p:grpSpPr>
            <p:grpSp>
              <p:nvGrpSpPr>
                <p:cNvPr id="18455" name="组合 88086"/>
                <p:cNvGrpSpPr/>
                <p:nvPr/>
              </p:nvGrpSpPr>
              <p:grpSpPr>
                <a:xfrm>
                  <a:off x="1380" y="942"/>
                  <a:ext cx="904" cy="1220"/>
                  <a:chOff x="1420" y="1152"/>
                  <a:chExt cx="904" cy="1220"/>
                </a:xfrm>
              </p:grpSpPr>
              <p:sp>
                <p:nvSpPr>
                  <p:cNvPr id="18456" name="任意多边形 88087"/>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57" name="任意多边形 88088"/>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58" name="任意多边形 88089"/>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59" name="任意多边形 88090"/>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0" name="任意多边形 88091"/>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1" name="任意多边形 88092"/>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2" name="任意多边形 88093"/>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3" name="椭圆 88094"/>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8464" name="椭圆 88095"/>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8465" name="组合 88096"/>
                <p:cNvGrpSpPr/>
                <p:nvPr/>
              </p:nvGrpSpPr>
              <p:grpSpPr>
                <a:xfrm>
                  <a:off x="2648" y="942"/>
                  <a:ext cx="904" cy="1220"/>
                  <a:chOff x="1420" y="1152"/>
                  <a:chExt cx="904" cy="1220"/>
                </a:xfrm>
              </p:grpSpPr>
              <p:sp>
                <p:nvSpPr>
                  <p:cNvPr id="18466" name="任意多边形 88097"/>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7" name="任意多边形 88098"/>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8" name="任意多边形 88099"/>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69" name="任意多边形 88100"/>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70" name="任意多边形 88101"/>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71" name="任意多边形 88102"/>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72" name="任意多边形 88103"/>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473" name="椭圆 88104"/>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8474" name="椭圆 88105"/>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8475" name="文本框 88106"/>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476" name="文本框 88107"/>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18477" name="组合 88108"/>
            <p:cNvGrpSpPr/>
            <p:nvPr/>
          </p:nvGrpSpPr>
          <p:grpSpPr>
            <a:xfrm>
              <a:off x="2578" y="3256"/>
              <a:ext cx="288" cy="336"/>
              <a:chOff x="3960" y="3496"/>
              <a:chExt cx="288" cy="336"/>
            </a:xfrm>
          </p:grpSpPr>
          <p:sp>
            <p:nvSpPr>
              <p:cNvPr id="18478" name="文本框 88109"/>
              <p:cNvSpPr txBox="1"/>
              <p:nvPr/>
            </p:nvSpPr>
            <p:spPr>
              <a:xfrm>
                <a:off x="3960" y="3530"/>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2</a:t>
                </a:r>
                <a:endParaRPr lang="en-US" altLang="zh-CN">
                  <a:latin typeface="Times New Roman" panose="02020603050405020304" pitchFamily="18" charset="-94"/>
                  <a:ea typeface="宋体" panose="02010600030101010101" pitchFamily="2" charset="-122"/>
                </a:endParaRPr>
              </a:p>
            </p:txBody>
          </p:sp>
          <p:sp>
            <p:nvSpPr>
              <p:cNvPr id="18479" name="直接连接符 88110"/>
              <p:cNvSpPr/>
              <p:nvPr/>
            </p:nvSpPr>
            <p:spPr>
              <a:xfrm flipV="1">
                <a:off x="4195" y="3496"/>
                <a:ext cx="0" cy="336"/>
              </a:xfrm>
              <a:prstGeom prst="line">
                <a:avLst/>
              </a:prstGeom>
              <a:ln w="50800" cap="flat" cmpd="sng">
                <a:solidFill>
                  <a:srgbClr val="FF0000"/>
                </a:solidFill>
                <a:prstDash val="solid"/>
                <a:round/>
                <a:headEnd type="none" w="med" len="med"/>
                <a:tailEnd type="triangle" w="med" len="med"/>
              </a:ln>
            </p:spPr>
          </p:sp>
        </p:grpSp>
        <p:grpSp>
          <p:nvGrpSpPr>
            <p:cNvPr id="18480" name="组合 88111"/>
            <p:cNvGrpSpPr/>
            <p:nvPr/>
          </p:nvGrpSpPr>
          <p:grpSpPr>
            <a:xfrm>
              <a:off x="1181" y="3202"/>
              <a:ext cx="369" cy="390"/>
              <a:chOff x="1216" y="2210"/>
              <a:chExt cx="369" cy="390"/>
            </a:xfrm>
          </p:grpSpPr>
          <p:sp>
            <p:nvSpPr>
              <p:cNvPr id="18481" name="文本框 88112"/>
              <p:cNvSpPr txBox="1"/>
              <p:nvPr/>
            </p:nvSpPr>
            <p:spPr>
              <a:xfrm>
                <a:off x="1216" y="2312"/>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18482" name="直接连接符 88113"/>
              <p:cNvSpPr/>
              <p:nvPr/>
            </p:nvSpPr>
            <p:spPr>
              <a:xfrm flipV="1">
                <a:off x="1585" y="2210"/>
                <a:ext cx="0" cy="336"/>
              </a:xfrm>
              <a:prstGeom prst="line">
                <a:avLst/>
              </a:prstGeom>
              <a:ln w="50800" cap="flat" cmpd="sng">
                <a:solidFill>
                  <a:srgbClr val="FF0000"/>
                </a:solidFill>
                <a:prstDash val="solid"/>
                <a:round/>
                <a:headEnd type="none" w="med" len="med"/>
                <a:tailEnd type="triangle" w="med" len="med"/>
              </a:ln>
            </p:spPr>
          </p:sp>
        </p:grpSp>
        <p:grpSp>
          <p:nvGrpSpPr>
            <p:cNvPr id="18483" name="组合 88114"/>
            <p:cNvGrpSpPr/>
            <p:nvPr/>
          </p:nvGrpSpPr>
          <p:grpSpPr>
            <a:xfrm>
              <a:off x="504" y="2344"/>
              <a:ext cx="4175" cy="1152"/>
              <a:chOff x="504" y="2344"/>
              <a:chExt cx="4175" cy="1152"/>
            </a:xfrm>
          </p:grpSpPr>
          <p:grpSp>
            <p:nvGrpSpPr>
              <p:cNvPr id="18484" name="组合 88115"/>
              <p:cNvGrpSpPr/>
              <p:nvPr/>
            </p:nvGrpSpPr>
            <p:grpSpPr>
              <a:xfrm>
                <a:off x="504" y="2968"/>
                <a:ext cx="4175" cy="336"/>
                <a:chOff x="536" y="2968"/>
                <a:chExt cx="4175" cy="336"/>
              </a:xfrm>
            </p:grpSpPr>
            <p:sp>
              <p:nvSpPr>
                <p:cNvPr id="18485" name="任意多边形 88116"/>
                <p:cNvSpPr/>
                <p:nvPr/>
              </p:nvSpPr>
              <p:spPr>
                <a:xfrm flipH="1">
                  <a:off x="936" y="306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8486" name="任意多边形 88117"/>
                <p:cNvSpPr/>
                <p:nvPr/>
              </p:nvSpPr>
              <p:spPr>
                <a:xfrm flipH="1">
                  <a:off x="936" y="2968"/>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8487" name="矩形 88118"/>
                <p:cNvSpPr/>
                <p:nvPr/>
              </p:nvSpPr>
              <p:spPr>
                <a:xfrm>
                  <a:off x="536" y="3016"/>
                  <a:ext cx="391" cy="288"/>
                </a:xfrm>
                <a:prstGeom prst="rect">
                  <a:avLst/>
                </a:prstGeom>
                <a:noFill/>
                <a:ln w="19050">
                  <a:noFill/>
                </a:ln>
              </p:spPr>
              <p:txBody>
                <a:bodyPr wrap="none"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11</a:t>
                  </a:r>
                  <a:endParaRPr lang="en-US" altLang="zh-CN" baseline="-25000">
                    <a:latin typeface="Times New Roman" panose="02020603050405020304" pitchFamily="18" charset="-94"/>
                    <a:ea typeface="宋体" panose="02010600030101010101" pitchFamily="2" charset="-122"/>
                  </a:endParaRPr>
                </a:p>
              </p:txBody>
            </p:sp>
            <p:sp>
              <p:nvSpPr>
                <p:cNvPr id="18488" name="矩形 88119"/>
                <p:cNvSpPr/>
                <p:nvPr/>
              </p:nvSpPr>
              <p:spPr>
                <a:xfrm>
                  <a:off x="4288" y="3002"/>
                  <a:ext cx="423" cy="288"/>
                </a:xfrm>
                <a:prstGeom prst="rect">
                  <a:avLst/>
                </a:prstGeom>
                <a:noFill/>
                <a:ln w="19050">
                  <a:noFill/>
                </a:ln>
              </p:spPr>
              <p:txBody>
                <a:bodyPr wrap="none" anchor="t" anchorCtr="0">
                  <a:spAutoFit/>
                </a:bodyPr>
                <a:p>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21</a:t>
                  </a:r>
                  <a:endParaRPr lang="en-US" altLang="zh-CN" baseline="-25000">
                    <a:latin typeface="Times New Roman" panose="02020603050405020304" pitchFamily="18" charset="-94"/>
                    <a:ea typeface="宋体" panose="02010600030101010101" pitchFamily="2" charset="-122"/>
                  </a:endParaRPr>
                </a:p>
              </p:txBody>
            </p:sp>
          </p:grpSp>
          <p:sp>
            <p:nvSpPr>
              <p:cNvPr id="18489" name="任意多边形 88120"/>
              <p:cNvSpPr/>
              <p:nvPr/>
            </p:nvSpPr>
            <p:spPr>
              <a:xfrm>
                <a:off x="1431"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0000FF"/>
                </a:solidFill>
                <a:prstDash val="solid"/>
                <a:round/>
                <a:headEnd type="none" w="med" len="med"/>
                <a:tailEnd type="stealth" w="sm" len="med"/>
              </a:ln>
            </p:spPr>
            <p:txBody>
              <a:bodyPr/>
              <a:p>
                <a:endParaRPr lang="zh-CN" altLang="en-US"/>
              </a:p>
            </p:txBody>
          </p:sp>
          <p:sp>
            <p:nvSpPr>
              <p:cNvPr id="18490" name="任意多边形 88121"/>
              <p:cNvSpPr/>
              <p:nvPr/>
            </p:nvSpPr>
            <p:spPr>
              <a:xfrm flipV="1">
                <a:off x="1474"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3366FF"/>
                </a:solidFill>
                <a:prstDash val="solid"/>
                <a:round/>
                <a:headEnd type="none" w="med" len="med"/>
                <a:tailEnd type="stealth" w="sm" len="med"/>
              </a:ln>
            </p:spPr>
            <p:txBody>
              <a:bodyPr/>
              <a:p>
                <a:endParaRPr lang="zh-CN" altLang="en-US"/>
              </a:p>
            </p:txBody>
          </p:sp>
        </p:grpSp>
      </p:grpSp>
      <p:graphicFrame>
        <p:nvGraphicFramePr>
          <p:cNvPr id="88124" name="对象 88123"/>
          <p:cNvGraphicFramePr/>
          <p:nvPr/>
        </p:nvGraphicFramePr>
        <p:xfrm>
          <a:off x="817563" y="2819400"/>
          <a:ext cx="2251075" cy="519113"/>
        </p:xfrm>
        <a:graphic>
          <a:graphicData uri="http://schemas.openxmlformats.org/presentationml/2006/ole">
            <mc:AlternateContent xmlns:mc="http://schemas.openxmlformats.org/markup-compatibility/2006">
              <mc:Choice xmlns:v="urn:schemas-microsoft-com:vml" Requires="v">
                <p:oleObj spid="_x0000_s3096" name="" r:id="rId1" imgW="1040765" imgH="241300" progId="Equation.3">
                  <p:embed/>
                </p:oleObj>
              </mc:Choice>
              <mc:Fallback>
                <p:oleObj name="" r:id="rId1" imgW="1040765" imgH="241300" progId="Equation.3">
                  <p:embed/>
                  <p:pic>
                    <p:nvPicPr>
                      <p:cNvPr id="0" name="图片 3095"/>
                      <p:cNvPicPr/>
                      <p:nvPr/>
                    </p:nvPicPr>
                    <p:blipFill>
                      <a:blip r:embed="rId2"/>
                      <a:stretch>
                        <a:fillRect/>
                      </a:stretch>
                    </p:blipFill>
                    <p:spPr>
                      <a:xfrm>
                        <a:off x="817563" y="2819400"/>
                        <a:ext cx="2251075" cy="519113"/>
                      </a:xfrm>
                      <a:prstGeom prst="rect">
                        <a:avLst/>
                      </a:prstGeom>
                      <a:noFill/>
                      <a:ln w="38100">
                        <a:noFill/>
                        <a:miter/>
                      </a:ln>
                    </p:spPr>
                  </p:pic>
                </p:oleObj>
              </mc:Fallback>
            </mc:AlternateContent>
          </a:graphicData>
        </a:graphic>
      </p:graphicFrame>
      <p:graphicFrame>
        <p:nvGraphicFramePr>
          <p:cNvPr id="88125" name="对象 88124"/>
          <p:cNvGraphicFramePr/>
          <p:nvPr/>
        </p:nvGraphicFramePr>
        <p:xfrm>
          <a:off x="817563" y="3476625"/>
          <a:ext cx="2306637" cy="519113"/>
        </p:xfrm>
        <a:graphic>
          <a:graphicData uri="http://schemas.openxmlformats.org/presentationml/2006/ole">
            <mc:AlternateContent xmlns:mc="http://schemas.openxmlformats.org/markup-compatibility/2006">
              <mc:Choice xmlns:v="urn:schemas-microsoft-com:vml" Requires="v">
                <p:oleObj spid="_x0000_s3093" name="" r:id="rId3" imgW="1066165" imgH="241300" progId="Equation.3">
                  <p:embed/>
                </p:oleObj>
              </mc:Choice>
              <mc:Fallback>
                <p:oleObj name="" r:id="rId3" imgW="1066165" imgH="241300" progId="Equation.3">
                  <p:embed/>
                  <p:pic>
                    <p:nvPicPr>
                      <p:cNvPr id="0" name="图片 3092"/>
                      <p:cNvPicPr/>
                      <p:nvPr/>
                    </p:nvPicPr>
                    <p:blipFill>
                      <a:blip r:embed="rId4"/>
                      <a:stretch>
                        <a:fillRect/>
                      </a:stretch>
                    </p:blipFill>
                    <p:spPr>
                      <a:xfrm>
                        <a:off x="817563" y="3476625"/>
                        <a:ext cx="2306637" cy="519113"/>
                      </a:xfrm>
                      <a:prstGeom prst="rect">
                        <a:avLst/>
                      </a:prstGeom>
                      <a:noFill/>
                      <a:ln w="38100">
                        <a:noFill/>
                        <a:miter/>
                      </a:ln>
                    </p:spPr>
                  </p:pic>
                </p:oleObj>
              </mc:Fallback>
            </mc:AlternateContent>
          </a:graphicData>
        </a:graphic>
      </p:graphicFrame>
      <p:grpSp>
        <p:nvGrpSpPr>
          <p:cNvPr id="88131" name="组合 88130"/>
          <p:cNvGrpSpPr/>
          <p:nvPr/>
        </p:nvGrpSpPr>
        <p:grpSpPr>
          <a:xfrm>
            <a:off x="3535363" y="2819400"/>
            <a:ext cx="1863725" cy="457200"/>
            <a:chOff x="596" y="2234"/>
            <a:chExt cx="1174" cy="288"/>
          </a:xfrm>
        </p:grpSpPr>
        <p:sp>
          <p:nvSpPr>
            <p:cNvPr id="18494" name="矩形 88125"/>
            <p:cNvSpPr/>
            <p:nvPr/>
          </p:nvSpPr>
          <p:spPr>
            <a:xfrm>
              <a:off x="882" y="2234"/>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自感磁链</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8495" name="对象 88127"/>
            <p:cNvGraphicFramePr/>
            <p:nvPr/>
          </p:nvGraphicFramePr>
          <p:xfrm>
            <a:off x="596" y="2250"/>
            <a:ext cx="286" cy="272"/>
          </p:xfrm>
          <a:graphic>
            <a:graphicData uri="http://schemas.openxmlformats.org/presentationml/2006/ole">
              <mc:AlternateContent xmlns:mc="http://schemas.openxmlformats.org/markup-compatibility/2006">
                <mc:Choice xmlns:v="urn:schemas-microsoft-com:vml" Requires="v">
                  <p:oleObj spid="_x0000_s3095" name="" r:id="rId5" imgW="254000" imgH="241300" progId="Equation.3">
                    <p:embed/>
                  </p:oleObj>
                </mc:Choice>
                <mc:Fallback>
                  <p:oleObj name="" r:id="rId5" imgW="254000" imgH="241300" progId="Equation.3">
                    <p:embed/>
                    <p:pic>
                      <p:nvPicPr>
                        <p:cNvPr id="0" name="图片 3094"/>
                        <p:cNvPicPr/>
                        <p:nvPr/>
                      </p:nvPicPr>
                      <p:blipFill>
                        <a:blip r:embed="rId6"/>
                        <a:stretch>
                          <a:fillRect/>
                        </a:stretch>
                      </p:blipFill>
                      <p:spPr>
                        <a:xfrm>
                          <a:off x="596" y="2250"/>
                          <a:ext cx="286" cy="272"/>
                        </a:xfrm>
                        <a:prstGeom prst="rect">
                          <a:avLst/>
                        </a:prstGeom>
                        <a:noFill/>
                        <a:ln w="38100">
                          <a:noFill/>
                          <a:miter/>
                        </a:ln>
                      </p:spPr>
                    </p:pic>
                  </p:oleObj>
                </mc:Fallback>
              </mc:AlternateContent>
            </a:graphicData>
          </a:graphic>
        </p:graphicFrame>
      </p:grpSp>
      <p:grpSp>
        <p:nvGrpSpPr>
          <p:cNvPr id="88132" name="组合 88131"/>
          <p:cNvGrpSpPr/>
          <p:nvPr/>
        </p:nvGrpSpPr>
        <p:grpSpPr>
          <a:xfrm>
            <a:off x="6362700" y="2819400"/>
            <a:ext cx="1970088" cy="457200"/>
            <a:chOff x="692" y="2506"/>
            <a:chExt cx="1241" cy="288"/>
          </a:xfrm>
        </p:grpSpPr>
        <p:graphicFrame>
          <p:nvGraphicFramePr>
            <p:cNvPr id="18497" name="对象 88128"/>
            <p:cNvGraphicFramePr/>
            <p:nvPr/>
          </p:nvGraphicFramePr>
          <p:xfrm>
            <a:off x="692" y="2522"/>
            <a:ext cx="286" cy="272"/>
          </p:xfrm>
          <a:graphic>
            <a:graphicData uri="http://schemas.openxmlformats.org/presentationml/2006/ole">
              <mc:AlternateContent xmlns:mc="http://schemas.openxmlformats.org/markup-compatibility/2006">
                <mc:Choice xmlns:v="urn:schemas-microsoft-com:vml" Requires="v">
                  <p:oleObj spid="_x0000_s3097" name="" r:id="rId7" imgW="254000" imgH="241300" progId="Equation.3">
                    <p:embed/>
                  </p:oleObj>
                </mc:Choice>
                <mc:Fallback>
                  <p:oleObj name="" r:id="rId7" imgW="254000" imgH="241300" progId="Equation.3">
                    <p:embed/>
                    <p:pic>
                      <p:nvPicPr>
                        <p:cNvPr id="0" name="图片 3096"/>
                        <p:cNvPicPr/>
                        <p:nvPr/>
                      </p:nvPicPr>
                      <p:blipFill>
                        <a:blip r:embed="rId8"/>
                        <a:stretch>
                          <a:fillRect/>
                        </a:stretch>
                      </p:blipFill>
                      <p:spPr>
                        <a:xfrm>
                          <a:off x="692" y="2522"/>
                          <a:ext cx="286" cy="272"/>
                        </a:xfrm>
                        <a:prstGeom prst="rect">
                          <a:avLst/>
                        </a:prstGeom>
                        <a:noFill/>
                        <a:ln w="38100">
                          <a:noFill/>
                          <a:miter/>
                        </a:ln>
                      </p:spPr>
                    </p:pic>
                  </p:oleObj>
                </mc:Fallback>
              </mc:AlternateContent>
            </a:graphicData>
          </a:graphic>
        </p:graphicFrame>
        <p:sp>
          <p:nvSpPr>
            <p:cNvPr id="18498" name="矩形 88129"/>
            <p:cNvSpPr/>
            <p:nvPr/>
          </p:nvSpPr>
          <p:spPr>
            <a:xfrm>
              <a:off x="1045" y="2506"/>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互感磁链</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nvGrpSpPr>
          <p:cNvPr id="88139" name="组合 88138"/>
          <p:cNvGrpSpPr/>
          <p:nvPr/>
        </p:nvGrpSpPr>
        <p:grpSpPr>
          <a:xfrm>
            <a:off x="3524250" y="3476625"/>
            <a:ext cx="1874838" cy="457200"/>
            <a:chOff x="2270" y="2277"/>
            <a:chExt cx="1181" cy="288"/>
          </a:xfrm>
        </p:grpSpPr>
        <p:sp>
          <p:nvSpPr>
            <p:cNvPr id="18500" name="矩形 88133"/>
            <p:cNvSpPr/>
            <p:nvPr/>
          </p:nvSpPr>
          <p:spPr>
            <a:xfrm>
              <a:off x="2563" y="2277"/>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自感磁链</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8501" name="对象 88134"/>
            <p:cNvGraphicFramePr/>
            <p:nvPr/>
          </p:nvGraphicFramePr>
          <p:xfrm>
            <a:off x="2270" y="2293"/>
            <a:ext cx="300" cy="272"/>
          </p:xfrm>
          <a:graphic>
            <a:graphicData uri="http://schemas.openxmlformats.org/presentationml/2006/ole">
              <mc:AlternateContent xmlns:mc="http://schemas.openxmlformats.org/markup-compatibility/2006">
                <mc:Choice xmlns:v="urn:schemas-microsoft-com:vml" Requires="v">
                  <p:oleObj spid="_x0000_s3098" name="" r:id="rId9" imgW="266065" imgH="241300" progId="Equation.3">
                    <p:embed/>
                  </p:oleObj>
                </mc:Choice>
                <mc:Fallback>
                  <p:oleObj name="" r:id="rId9" imgW="266065" imgH="241300" progId="Equation.3">
                    <p:embed/>
                    <p:pic>
                      <p:nvPicPr>
                        <p:cNvPr id="0" name="图片 3097"/>
                        <p:cNvPicPr/>
                        <p:nvPr/>
                      </p:nvPicPr>
                      <p:blipFill>
                        <a:blip r:embed="rId10"/>
                        <a:stretch>
                          <a:fillRect/>
                        </a:stretch>
                      </p:blipFill>
                      <p:spPr>
                        <a:xfrm>
                          <a:off x="2270" y="2293"/>
                          <a:ext cx="300" cy="272"/>
                        </a:xfrm>
                        <a:prstGeom prst="rect">
                          <a:avLst/>
                        </a:prstGeom>
                        <a:noFill/>
                        <a:ln w="38100">
                          <a:noFill/>
                          <a:miter/>
                        </a:ln>
                      </p:spPr>
                    </p:pic>
                  </p:oleObj>
                </mc:Fallback>
              </mc:AlternateContent>
            </a:graphicData>
          </a:graphic>
        </p:graphicFrame>
      </p:grpSp>
      <p:grpSp>
        <p:nvGrpSpPr>
          <p:cNvPr id="88140" name="组合 88139"/>
          <p:cNvGrpSpPr/>
          <p:nvPr/>
        </p:nvGrpSpPr>
        <p:grpSpPr>
          <a:xfrm>
            <a:off x="6313488" y="3476625"/>
            <a:ext cx="2019300" cy="457200"/>
            <a:chOff x="4008" y="2261"/>
            <a:chExt cx="1272" cy="288"/>
          </a:xfrm>
        </p:grpSpPr>
        <p:graphicFrame>
          <p:nvGraphicFramePr>
            <p:cNvPr id="18503" name="对象 88136"/>
            <p:cNvGraphicFramePr/>
            <p:nvPr/>
          </p:nvGraphicFramePr>
          <p:xfrm>
            <a:off x="4008" y="2277"/>
            <a:ext cx="286" cy="272"/>
          </p:xfrm>
          <a:graphic>
            <a:graphicData uri="http://schemas.openxmlformats.org/presentationml/2006/ole">
              <mc:AlternateContent xmlns:mc="http://schemas.openxmlformats.org/markup-compatibility/2006">
                <mc:Choice xmlns:v="urn:schemas-microsoft-com:vml" Requires="v">
                  <p:oleObj spid="_x0000_s3094" name="" r:id="rId11" imgW="254000" imgH="241300" progId="Equation.3">
                    <p:embed/>
                  </p:oleObj>
                </mc:Choice>
                <mc:Fallback>
                  <p:oleObj name="" r:id="rId11" imgW="254000" imgH="241300" progId="Equation.3">
                    <p:embed/>
                    <p:pic>
                      <p:nvPicPr>
                        <p:cNvPr id="0" name="图片 3093"/>
                        <p:cNvPicPr/>
                        <p:nvPr/>
                      </p:nvPicPr>
                      <p:blipFill>
                        <a:blip r:embed="rId12"/>
                        <a:stretch>
                          <a:fillRect/>
                        </a:stretch>
                      </p:blipFill>
                      <p:spPr>
                        <a:xfrm>
                          <a:off x="4008" y="2277"/>
                          <a:ext cx="286" cy="272"/>
                        </a:xfrm>
                        <a:prstGeom prst="rect">
                          <a:avLst/>
                        </a:prstGeom>
                        <a:noFill/>
                        <a:ln w="38100">
                          <a:noFill/>
                          <a:miter/>
                        </a:ln>
                      </p:spPr>
                    </p:pic>
                  </p:oleObj>
                </mc:Fallback>
              </mc:AlternateContent>
            </a:graphicData>
          </a:graphic>
        </p:graphicFrame>
        <p:sp>
          <p:nvSpPr>
            <p:cNvPr id="18504" name="矩形 88137"/>
            <p:cNvSpPr/>
            <p:nvPr/>
          </p:nvSpPr>
          <p:spPr>
            <a:xfrm>
              <a:off x="4392" y="2261"/>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互感磁链</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nvGrpSpPr>
          <p:cNvPr id="88210" name="组合 88209"/>
          <p:cNvGrpSpPr/>
          <p:nvPr/>
        </p:nvGrpSpPr>
        <p:grpSpPr>
          <a:xfrm>
            <a:off x="3724275" y="6102350"/>
            <a:ext cx="1708150" cy="479425"/>
            <a:chOff x="2730" y="3892"/>
            <a:chExt cx="1076" cy="302"/>
          </a:xfrm>
        </p:grpSpPr>
        <p:sp>
          <p:nvSpPr>
            <p:cNvPr id="18506" name="文本框 88152"/>
            <p:cNvSpPr txBox="1"/>
            <p:nvPr/>
          </p:nvSpPr>
          <p:spPr>
            <a:xfrm>
              <a:off x="3566" y="3906"/>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507" name="文本框 88153"/>
            <p:cNvSpPr txBox="1"/>
            <p:nvPr/>
          </p:nvSpPr>
          <p:spPr>
            <a:xfrm>
              <a:off x="2730" y="3906"/>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508" name="文本框 88154"/>
            <p:cNvSpPr txBox="1"/>
            <p:nvPr/>
          </p:nvSpPr>
          <p:spPr>
            <a:xfrm>
              <a:off x="3079" y="3892"/>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8156" name="组合 88155"/>
          <p:cNvGrpSpPr/>
          <p:nvPr/>
        </p:nvGrpSpPr>
        <p:grpSpPr>
          <a:xfrm>
            <a:off x="1627188" y="6111875"/>
            <a:ext cx="1644650" cy="565150"/>
            <a:chOff x="1485" y="2594"/>
            <a:chExt cx="1036" cy="356"/>
          </a:xfrm>
        </p:grpSpPr>
        <p:sp>
          <p:nvSpPr>
            <p:cNvPr id="18510" name="文本框 88156"/>
            <p:cNvSpPr txBox="1"/>
            <p:nvPr/>
          </p:nvSpPr>
          <p:spPr>
            <a:xfrm>
              <a:off x="1485" y="266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511" name="文本框 88157"/>
            <p:cNvSpPr txBox="1"/>
            <p:nvPr/>
          </p:nvSpPr>
          <p:spPr>
            <a:xfrm>
              <a:off x="2281" y="259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512" name="文本框 88158"/>
            <p:cNvSpPr txBox="1"/>
            <p:nvPr/>
          </p:nvSpPr>
          <p:spPr>
            <a:xfrm>
              <a:off x="1800" y="26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88160" name="组合 88159"/>
          <p:cNvGrpSpPr/>
          <p:nvPr/>
        </p:nvGrpSpPr>
        <p:grpSpPr>
          <a:xfrm>
            <a:off x="1563688" y="4264025"/>
            <a:ext cx="3962400" cy="1936750"/>
            <a:chOff x="1208" y="942"/>
            <a:chExt cx="2496" cy="1220"/>
          </a:xfrm>
        </p:grpSpPr>
        <p:sp>
          <p:nvSpPr>
            <p:cNvPr id="18514" name="矩形 88160"/>
            <p:cNvSpPr/>
            <p:nvPr/>
          </p:nvSpPr>
          <p:spPr>
            <a:xfrm>
              <a:off x="1208" y="1086"/>
              <a:ext cx="2496" cy="576"/>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8515" name="组合 88161"/>
            <p:cNvGrpSpPr/>
            <p:nvPr/>
          </p:nvGrpSpPr>
          <p:grpSpPr>
            <a:xfrm>
              <a:off x="1380" y="942"/>
              <a:ext cx="2172" cy="1220"/>
              <a:chOff x="1380" y="942"/>
              <a:chExt cx="2172" cy="1220"/>
            </a:xfrm>
          </p:grpSpPr>
          <p:grpSp>
            <p:nvGrpSpPr>
              <p:cNvPr id="18516" name="组合 88162"/>
              <p:cNvGrpSpPr/>
              <p:nvPr/>
            </p:nvGrpSpPr>
            <p:grpSpPr>
              <a:xfrm>
                <a:off x="1380" y="942"/>
                <a:ext cx="904" cy="1220"/>
                <a:chOff x="1420" y="1152"/>
                <a:chExt cx="904" cy="1220"/>
              </a:xfrm>
            </p:grpSpPr>
            <p:sp>
              <p:nvSpPr>
                <p:cNvPr id="18517" name="任意多边形 8816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18" name="任意多边形 8816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19" name="任意多边形 8816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0" name="任意多边形 8816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1" name="任意多边形 8816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2" name="任意多边形 8816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3" name="任意多边形 8816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4" name="椭圆 8817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8525" name="椭圆 8817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18526" name="组合 88172"/>
              <p:cNvGrpSpPr/>
              <p:nvPr/>
            </p:nvGrpSpPr>
            <p:grpSpPr>
              <a:xfrm>
                <a:off x="2648" y="942"/>
                <a:ext cx="904" cy="1220"/>
                <a:chOff x="1420" y="1152"/>
                <a:chExt cx="904" cy="1220"/>
              </a:xfrm>
            </p:grpSpPr>
            <p:sp>
              <p:nvSpPr>
                <p:cNvPr id="18527" name="任意多边形 88173"/>
                <p:cNvSpPr/>
                <p:nvPr/>
              </p:nvSpPr>
              <p:spPr>
                <a:xfrm>
                  <a:off x="1440" y="1152"/>
                  <a:ext cx="48" cy="1152"/>
                </a:xfrm>
                <a:custGeom>
                  <a:avLst/>
                  <a:gdLst/>
                  <a:ahLst/>
                  <a:cxnLst/>
                  <a:pathLst>
                    <a:path w="60" h="880">
                      <a:moveTo>
                        <a:pt x="6" y="880"/>
                      </a:moveTo>
                      <a:cubicBezTo>
                        <a:pt x="6" y="754"/>
                        <a:pt x="0" y="254"/>
                        <a:pt x="9" y="127"/>
                      </a:cubicBezTo>
                      <a:cubicBezTo>
                        <a:pt x="18" y="0"/>
                        <a:pt x="50" y="117"/>
                        <a:pt x="60" y="115"/>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8" name="任意多边形 88174"/>
                <p:cNvSpPr/>
                <p:nvPr/>
              </p:nvSpPr>
              <p:spPr>
                <a:xfrm>
                  <a:off x="1536" y="1205"/>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29" name="任意多边形 88175"/>
                <p:cNvSpPr/>
                <p:nvPr/>
              </p:nvSpPr>
              <p:spPr>
                <a:xfrm>
                  <a:off x="1680"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30" name="任意多边形 88176"/>
                <p:cNvSpPr/>
                <p:nvPr/>
              </p:nvSpPr>
              <p:spPr>
                <a:xfrm>
                  <a:off x="1824"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31" name="任意多边形 88177"/>
                <p:cNvSpPr/>
                <p:nvPr/>
              </p:nvSpPr>
              <p:spPr>
                <a:xfrm>
                  <a:off x="1968"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32" name="任意多边形 88178"/>
                <p:cNvSpPr/>
                <p:nvPr/>
              </p:nvSpPr>
              <p:spPr>
                <a:xfrm>
                  <a:off x="2112" y="1212"/>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33" name="任意多边形 88179"/>
                <p:cNvSpPr/>
                <p:nvPr/>
              </p:nvSpPr>
              <p:spPr>
                <a:xfrm>
                  <a:off x="2280" y="1878"/>
                  <a:ext cx="1" cy="432"/>
                </a:xfrm>
                <a:custGeom>
                  <a:avLst/>
                  <a:gdLst/>
                  <a:ahLst/>
                  <a:cxnLst/>
                  <a:pathLst>
                    <a:path w="1" h="432">
                      <a:moveTo>
                        <a:pt x="0" y="0"/>
                      </a:moveTo>
                      <a:lnTo>
                        <a:pt x="0" y="432"/>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18534" name="椭圆 88180"/>
                <p:cNvSpPr/>
                <p:nvPr/>
              </p:nvSpPr>
              <p:spPr>
                <a:xfrm>
                  <a:off x="1420"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8535" name="椭圆 88181"/>
                <p:cNvSpPr/>
                <p:nvPr/>
              </p:nvSpPr>
              <p:spPr>
                <a:xfrm>
                  <a:off x="2256" y="2304"/>
                  <a:ext cx="68" cy="68"/>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8536" name="文本框 88182"/>
              <p:cNvSpPr txBox="1"/>
              <p:nvPr/>
            </p:nvSpPr>
            <p:spPr>
              <a:xfrm>
                <a:off x="1622" y="1700"/>
                <a:ext cx="432"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8537" name="文本框 88183"/>
              <p:cNvSpPr txBox="1"/>
              <p:nvPr/>
            </p:nvSpPr>
            <p:spPr>
              <a:xfrm>
                <a:off x="2936" y="1710"/>
                <a:ext cx="384"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en-US" altLang="zh-CN" baseline="-25000">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88188" name="组合 88187"/>
          <p:cNvGrpSpPr/>
          <p:nvPr/>
        </p:nvGrpSpPr>
        <p:grpSpPr>
          <a:xfrm>
            <a:off x="1282700" y="5505450"/>
            <a:ext cx="585788" cy="619125"/>
            <a:chOff x="1216" y="2210"/>
            <a:chExt cx="369" cy="390"/>
          </a:xfrm>
        </p:grpSpPr>
        <p:sp>
          <p:nvSpPr>
            <p:cNvPr id="18539" name="文本框 88188"/>
            <p:cNvSpPr txBox="1"/>
            <p:nvPr/>
          </p:nvSpPr>
          <p:spPr>
            <a:xfrm>
              <a:off x="1216" y="2312"/>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18540" name="直接连接符 88189"/>
            <p:cNvSpPr/>
            <p:nvPr/>
          </p:nvSpPr>
          <p:spPr>
            <a:xfrm flipV="1">
              <a:off x="1585" y="2210"/>
              <a:ext cx="0" cy="336"/>
            </a:xfrm>
            <a:prstGeom prst="line">
              <a:avLst/>
            </a:prstGeom>
            <a:ln w="50800" cap="flat" cmpd="sng">
              <a:solidFill>
                <a:srgbClr val="FF0000"/>
              </a:solidFill>
              <a:prstDash val="solid"/>
              <a:round/>
              <a:headEnd type="none" w="med" len="med"/>
              <a:tailEnd type="triangle" w="med" len="med"/>
            </a:ln>
          </p:spPr>
        </p:sp>
      </p:grpSp>
      <p:grpSp>
        <p:nvGrpSpPr>
          <p:cNvPr id="88191" name="组合 88190"/>
          <p:cNvGrpSpPr/>
          <p:nvPr/>
        </p:nvGrpSpPr>
        <p:grpSpPr>
          <a:xfrm>
            <a:off x="207963" y="4057650"/>
            <a:ext cx="6627812" cy="1828800"/>
            <a:chOff x="504" y="2344"/>
            <a:chExt cx="4175" cy="1152"/>
          </a:xfrm>
        </p:grpSpPr>
        <p:grpSp>
          <p:nvGrpSpPr>
            <p:cNvPr id="18542" name="组合 88191"/>
            <p:cNvGrpSpPr/>
            <p:nvPr/>
          </p:nvGrpSpPr>
          <p:grpSpPr>
            <a:xfrm>
              <a:off x="504" y="2968"/>
              <a:ext cx="4175" cy="336"/>
              <a:chOff x="536" y="2968"/>
              <a:chExt cx="4175" cy="336"/>
            </a:xfrm>
          </p:grpSpPr>
          <p:sp>
            <p:nvSpPr>
              <p:cNvPr id="18543" name="任意多边形 88192"/>
              <p:cNvSpPr/>
              <p:nvPr/>
            </p:nvSpPr>
            <p:spPr>
              <a:xfrm flipH="1">
                <a:off x="936" y="306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8544" name="任意多边形 88193"/>
              <p:cNvSpPr/>
              <p:nvPr/>
            </p:nvSpPr>
            <p:spPr>
              <a:xfrm flipH="1">
                <a:off x="936" y="2968"/>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chemeClr val="accent2"/>
                </a:solidFill>
                <a:prstDash val="solid"/>
                <a:round/>
                <a:headEnd type="none" w="med" len="med"/>
                <a:tailEnd type="stealth" w="sm" len="med"/>
              </a:ln>
            </p:spPr>
            <p:txBody>
              <a:bodyPr/>
              <a:p>
                <a:endParaRPr lang="zh-CN" altLang="en-US"/>
              </a:p>
            </p:txBody>
          </p:sp>
          <p:sp>
            <p:nvSpPr>
              <p:cNvPr id="18545" name="矩形 88194"/>
              <p:cNvSpPr/>
              <p:nvPr/>
            </p:nvSpPr>
            <p:spPr>
              <a:xfrm>
                <a:off x="536" y="3016"/>
                <a:ext cx="391" cy="288"/>
              </a:xfrm>
              <a:prstGeom prst="rect">
                <a:avLst/>
              </a:prstGeom>
              <a:noFill/>
              <a:ln w="19050">
                <a:noFill/>
              </a:ln>
            </p:spPr>
            <p:txBody>
              <a:bodyPr wrap="none" anchor="t" anchorCtr="0">
                <a:spAutoFit/>
              </a:bodyPr>
              <a:p>
                <a:pPr>
                  <a:spcBef>
                    <a:spcPct val="50000"/>
                  </a:spcBef>
                </a:pPr>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latin typeface="Times New Roman" panose="02020603050405020304" pitchFamily="18" charset="-94"/>
                    <a:ea typeface="宋体" panose="02010600030101010101" pitchFamily="2" charset="-122"/>
                  </a:rPr>
                  <a:t>11</a:t>
                </a:r>
                <a:endParaRPr lang="en-US" altLang="zh-CN" baseline="-25000">
                  <a:latin typeface="Times New Roman" panose="02020603050405020304" pitchFamily="18" charset="-94"/>
                  <a:ea typeface="宋体" panose="02010600030101010101" pitchFamily="2" charset="-122"/>
                </a:endParaRPr>
              </a:p>
            </p:txBody>
          </p:sp>
          <p:sp>
            <p:nvSpPr>
              <p:cNvPr id="18546" name="矩形 88195"/>
              <p:cNvSpPr/>
              <p:nvPr/>
            </p:nvSpPr>
            <p:spPr>
              <a:xfrm>
                <a:off x="4288" y="3002"/>
                <a:ext cx="423" cy="288"/>
              </a:xfrm>
              <a:prstGeom prst="rect">
                <a:avLst/>
              </a:prstGeom>
              <a:noFill/>
              <a:ln w="19050">
                <a:noFill/>
              </a:ln>
            </p:spPr>
            <p:txBody>
              <a:bodyPr wrap="none" anchor="t" anchorCtr="0">
                <a:spAutoFit/>
              </a:bodyPr>
              <a:p>
                <a:r>
                  <a:rPr lang="en-US" altLang="zh-CN" i="1" dirty="0">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latin typeface="Times New Roman" panose="02020603050405020304" pitchFamily="18" charset="-94"/>
                    <a:ea typeface="宋体" panose="02010600030101010101" pitchFamily="2" charset="-122"/>
                  </a:rPr>
                  <a:t> </a:t>
                </a:r>
                <a:r>
                  <a:rPr lang="en-US" altLang="zh-CN" baseline="-25000">
                    <a:latin typeface="Times New Roman" panose="02020603050405020304" pitchFamily="18" charset="-94"/>
                    <a:ea typeface="宋体" panose="02010600030101010101" pitchFamily="2" charset="-122"/>
                  </a:rPr>
                  <a:t>21</a:t>
                </a:r>
                <a:endParaRPr lang="en-US" altLang="zh-CN" baseline="-25000">
                  <a:latin typeface="Times New Roman" panose="02020603050405020304" pitchFamily="18" charset="-94"/>
                  <a:ea typeface="宋体" panose="02010600030101010101" pitchFamily="2" charset="-122"/>
                </a:endParaRPr>
              </a:p>
            </p:txBody>
          </p:sp>
        </p:grpSp>
        <p:sp>
          <p:nvSpPr>
            <p:cNvPr id="18547" name="任意多边形 88196"/>
            <p:cNvSpPr/>
            <p:nvPr/>
          </p:nvSpPr>
          <p:spPr>
            <a:xfrm>
              <a:off x="1431" y="234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0000FF"/>
              </a:solidFill>
              <a:prstDash val="solid"/>
              <a:round/>
              <a:headEnd type="none" w="med" len="med"/>
              <a:tailEnd type="stealth" w="sm" len="med"/>
            </a:ln>
          </p:spPr>
          <p:txBody>
            <a:bodyPr/>
            <a:p>
              <a:endParaRPr lang="zh-CN" altLang="en-US"/>
            </a:p>
          </p:txBody>
        </p:sp>
        <p:sp>
          <p:nvSpPr>
            <p:cNvPr id="18548" name="任意多边形 88197"/>
            <p:cNvSpPr/>
            <p:nvPr/>
          </p:nvSpPr>
          <p:spPr>
            <a:xfrm flipV="1">
              <a:off x="1474" y="316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3366FF"/>
              </a:solidFill>
              <a:prstDash val="solid"/>
              <a:round/>
              <a:headEnd type="none" w="med" len="med"/>
              <a:tailEnd type="stealth" w="sm" len="med"/>
            </a:ln>
          </p:spPr>
          <p:txBody>
            <a:bodyPr/>
            <a:p>
              <a:endParaRPr lang="zh-CN" altLang="en-US"/>
            </a:p>
          </p:txBody>
        </p:sp>
      </p:grpSp>
      <p:grpSp>
        <p:nvGrpSpPr>
          <p:cNvPr id="88199" name="组合 88198"/>
          <p:cNvGrpSpPr/>
          <p:nvPr/>
        </p:nvGrpSpPr>
        <p:grpSpPr>
          <a:xfrm>
            <a:off x="5216525" y="5568950"/>
            <a:ext cx="574675" cy="533400"/>
            <a:chOff x="4114" y="3618"/>
            <a:chExt cx="362" cy="336"/>
          </a:xfrm>
        </p:grpSpPr>
        <p:sp>
          <p:nvSpPr>
            <p:cNvPr id="18550" name="文本框 88185"/>
            <p:cNvSpPr txBox="1"/>
            <p:nvPr/>
          </p:nvSpPr>
          <p:spPr>
            <a:xfrm>
              <a:off x="4188" y="3666"/>
              <a:ext cx="288" cy="288"/>
            </a:xfrm>
            <a:prstGeom prst="rect">
              <a:avLst/>
            </a:prstGeom>
            <a:noFill/>
            <a:ln w="19050">
              <a:noFill/>
            </a:ln>
          </p:spPr>
          <p:txBody>
            <a:bodyPr anchor="t" anchorCtr="0">
              <a:spAutoFit/>
            </a:bodyPr>
            <a:p>
              <a:pPr>
                <a:spcBef>
                  <a:spcPct val="50000"/>
                </a:spcBef>
              </a:pPr>
              <a:r>
                <a:rPr lang="en-US" altLang="zh-CN" i="1">
                  <a:latin typeface="Times New Roman" panose="02020603050405020304" pitchFamily="18" charset="-94"/>
                  <a:ea typeface="宋体" panose="02010600030101010101" pitchFamily="2" charset="-122"/>
                </a:rPr>
                <a:t>i</a:t>
              </a:r>
              <a:r>
                <a:rPr lang="en-US" altLang="zh-CN" baseline="-25000">
                  <a:latin typeface="Times New Roman" panose="02020603050405020304" pitchFamily="18" charset="-94"/>
                  <a:ea typeface="宋体" panose="02010600030101010101" pitchFamily="2" charset="-122"/>
                </a:rPr>
                <a:t>2</a:t>
              </a:r>
              <a:endParaRPr lang="en-US" altLang="zh-CN">
                <a:latin typeface="Times New Roman" panose="02020603050405020304" pitchFamily="18" charset="-94"/>
                <a:ea typeface="宋体" panose="02010600030101010101" pitchFamily="2" charset="-122"/>
              </a:endParaRPr>
            </a:p>
          </p:txBody>
        </p:sp>
        <p:sp>
          <p:nvSpPr>
            <p:cNvPr id="18551" name="直接连接符 88186"/>
            <p:cNvSpPr/>
            <p:nvPr/>
          </p:nvSpPr>
          <p:spPr>
            <a:xfrm flipV="1">
              <a:off x="4114" y="3618"/>
              <a:ext cx="0" cy="336"/>
            </a:xfrm>
            <a:prstGeom prst="line">
              <a:avLst/>
            </a:prstGeom>
            <a:ln w="50800" cap="flat" cmpd="sng">
              <a:solidFill>
                <a:srgbClr val="FF0000"/>
              </a:solidFill>
              <a:prstDash val="solid"/>
              <a:round/>
              <a:headEnd type="none" w="med" len="med"/>
              <a:tailEnd type="triangle" w="med" len="med"/>
            </a:ln>
          </p:spPr>
        </p:sp>
      </p:grpSp>
      <p:grpSp>
        <p:nvGrpSpPr>
          <p:cNvPr id="88200" name="组合 88199"/>
          <p:cNvGrpSpPr/>
          <p:nvPr/>
        </p:nvGrpSpPr>
        <p:grpSpPr>
          <a:xfrm>
            <a:off x="266700" y="4057650"/>
            <a:ext cx="6550025" cy="1828800"/>
            <a:chOff x="564" y="2604"/>
            <a:chExt cx="4126" cy="1152"/>
          </a:xfrm>
        </p:grpSpPr>
        <p:sp>
          <p:nvSpPr>
            <p:cNvPr id="18553" name="任意多边形 88200"/>
            <p:cNvSpPr/>
            <p:nvPr/>
          </p:nvSpPr>
          <p:spPr>
            <a:xfrm flipH="1" flipV="1">
              <a:off x="946" y="2844"/>
              <a:ext cx="3268" cy="192"/>
            </a:xfrm>
            <a:custGeom>
              <a:avLst/>
              <a:gdLst/>
              <a:ahLst/>
              <a:cxnLst>
                <a:cxn ang="180">
                  <a:pos x="0" y="13445"/>
                </a:cxn>
                <a:cxn ang="0">
                  <a:pos x="39983" y="13396"/>
                </a:cxn>
                <a:cxn ang="90">
                  <a:pos x="20002" y="21600"/>
                </a:cxn>
              </a:cxnLst>
              <a:pathLst>
                <a:path w="39984" h="21600" fill="none">
                  <a:moveTo>
                    <a:pt x="0" y="13445"/>
                  </a:moveTo>
                  <a:cubicBezTo>
                    <a:pt x="3216" y="5555"/>
                    <a:pt x="10960" y="0"/>
                    <a:pt x="20001" y="0"/>
                  </a:cubicBezTo>
                  <a:cubicBezTo>
                    <a:pt x="29024" y="0"/>
                    <a:pt x="36755" y="5533"/>
                    <a:pt x="39985" y="13388"/>
                  </a:cubicBezTo>
                </a:path>
                <a:path w="39984" h="21600" stroke="0">
                  <a:moveTo>
                    <a:pt x="0" y="13445"/>
                  </a:moveTo>
                  <a:cubicBezTo>
                    <a:pt x="3216" y="5555"/>
                    <a:pt x="10960" y="0"/>
                    <a:pt x="20001" y="0"/>
                  </a:cubicBezTo>
                  <a:cubicBezTo>
                    <a:pt x="29024" y="0"/>
                    <a:pt x="36755" y="5533"/>
                    <a:pt x="39985" y="13388"/>
                  </a:cubicBezTo>
                  <a:lnTo>
                    <a:pt x="20002" y="21600"/>
                  </a:lnTo>
                  <a:close/>
                </a:path>
              </a:pathLst>
            </a:custGeom>
            <a:noFill/>
            <a:ln w="19050" cap="flat" cmpd="sng">
              <a:solidFill>
                <a:srgbClr val="A50021"/>
              </a:solidFill>
              <a:prstDash val="solid"/>
              <a:round/>
              <a:headEnd type="stealth" w="med" len="med"/>
              <a:tailEnd type="none" w="sm" len="med"/>
            </a:ln>
          </p:spPr>
          <p:txBody>
            <a:bodyPr/>
            <a:p>
              <a:endParaRPr lang="zh-CN" altLang="en-US"/>
            </a:p>
          </p:txBody>
        </p:sp>
        <p:sp>
          <p:nvSpPr>
            <p:cNvPr id="18554" name="任意多边形 88201"/>
            <p:cNvSpPr/>
            <p:nvPr/>
          </p:nvSpPr>
          <p:spPr>
            <a:xfrm flipH="1" flipV="1">
              <a:off x="955" y="2940"/>
              <a:ext cx="3312" cy="192"/>
            </a:xfrm>
            <a:custGeom>
              <a:avLst/>
              <a:gdLst/>
              <a:ahLst/>
              <a:cxnLst>
                <a:cxn ang="180">
                  <a:pos x="0" y="13445"/>
                </a:cxn>
                <a:cxn ang="0">
                  <a:pos x="38424" y="10322"/>
                </a:cxn>
                <a:cxn ang="90">
                  <a:pos x="20002" y="21600"/>
                </a:cxn>
              </a:cxnLst>
              <a:pathLst>
                <a:path w="38424" h="21600" fill="none">
                  <a:moveTo>
                    <a:pt x="0" y="13445"/>
                  </a:moveTo>
                  <a:cubicBezTo>
                    <a:pt x="3216" y="5555"/>
                    <a:pt x="10960" y="0"/>
                    <a:pt x="20001" y="0"/>
                  </a:cubicBezTo>
                  <a:cubicBezTo>
                    <a:pt x="27796" y="0"/>
                    <a:pt x="34627" y="4129"/>
                    <a:pt x="38425" y="10319"/>
                  </a:cubicBezTo>
                </a:path>
                <a:path w="38424" h="21600" stroke="0">
                  <a:moveTo>
                    <a:pt x="0" y="13445"/>
                  </a:moveTo>
                  <a:cubicBezTo>
                    <a:pt x="3216" y="5555"/>
                    <a:pt x="10960" y="0"/>
                    <a:pt x="20001" y="0"/>
                  </a:cubicBezTo>
                  <a:cubicBezTo>
                    <a:pt x="27796" y="0"/>
                    <a:pt x="34627" y="4129"/>
                    <a:pt x="38425" y="10319"/>
                  </a:cubicBezTo>
                  <a:lnTo>
                    <a:pt x="20002" y="21600"/>
                  </a:lnTo>
                  <a:close/>
                </a:path>
              </a:pathLst>
            </a:custGeom>
            <a:noFill/>
            <a:ln w="19050" cap="flat" cmpd="sng">
              <a:solidFill>
                <a:srgbClr val="A50021"/>
              </a:solidFill>
              <a:prstDash val="solid"/>
              <a:round/>
              <a:headEnd type="stealth" w="med" len="med"/>
              <a:tailEnd type="none" w="sm" len="med"/>
            </a:ln>
          </p:spPr>
          <p:txBody>
            <a:bodyPr/>
            <a:p>
              <a:endParaRPr lang="zh-CN" altLang="en-US"/>
            </a:p>
          </p:txBody>
        </p:sp>
        <p:sp>
          <p:nvSpPr>
            <p:cNvPr id="18555" name="直接连接符 88202"/>
            <p:cNvSpPr/>
            <p:nvPr/>
          </p:nvSpPr>
          <p:spPr>
            <a:xfrm flipH="1">
              <a:off x="955" y="3180"/>
              <a:ext cx="3312" cy="0"/>
            </a:xfrm>
            <a:prstGeom prst="line">
              <a:avLst/>
            </a:prstGeom>
            <a:ln w="19050" cap="flat" cmpd="sng">
              <a:solidFill>
                <a:srgbClr val="A50021"/>
              </a:solidFill>
              <a:prstDash val="solid"/>
              <a:round/>
              <a:headEnd type="stealth" w="med" len="med"/>
              <a:tailEnd type="none" w="sm" len="med"/>
            </a:ln>
          </p:spPr>
        </p:sp>
        <p:sp>
          <p:nvSpPr>
            <p:cNvPr id="18556" name="任意多边形 88203"/>
            <p:cNvSpPr/>
            <p:nvPr/>
          </p:nvSpPr>
          <p:spPr>
            <a:xfrm flipV="1">
              <a:off x="2761" y="3420"/>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stealth" w="med" len="med"/>
              <a:tailEnd type="none" w="sm" len="med"/>
            </a:ln>
          </p:spPr>
          <p:txBody>
            <a:bodyPr/>
            <a:p>
              <a:endParaRPr lang="zh-CN" altLang="en-US"/>
            </a:p>
          </p:txBody>
        </p:sp>
        <p:sp>
          <p:nvSpPr>
            <p:cNvPr id="18557" name="任意多边形 88204"/>
            <p:cNvSpPr/>
            <p:nvPr/>
          </p:nvSpPr>
          <p:spPr>
            <a:xfrm>
              <a:off x="2761" y="2604"/>
              <a:ext cx="960" cy="336"/>
            </a:xfrm>
            <a:custGeom>
              <a:avLst/>
              <a:gdLst/>
              <a:ahLst/>
              <a:cxnLst>
                <a:cxn ang="270">
                  <a:pos x="21600" y="0"/>
                </a:cxn>
                <a:cxn ang="270">
                  <a:pos x="20765" y="16"/>
                </a:cxn>
                <a:cxn ang="90">
                  <a:pos x="21600" y="21600"/>
                </a:cxn>
              </a:cxnLst>
              <a:pathLst>
                <a:path w="43200" h="43200" fill="none">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path>
                <a:path w="43200" h="43200" stroke="0">
                  <a:moveTo>
                    <a:pt x="21600" y="0"/>
                  </a:moveTo>
                  <a:cubicBezTo>
                    <a:pt x="33529" y="0"/>
                    <a:pt x="43200" y="9671"/>
                    <a:pt x="43200" y="21600"/>
                  </a:cubicBezTo>
                  <a:cubicBezTo>
                    <a:pt x="43200" y="33529"/>
                    <a:pt x="33529" y="43200"/>
                    <a:pt x="21600" y="43200"/>
                  </a:cubicBezTo>
                  <a:cubicBezTo>
                    <a:pt x="9671" y="43200"/>
                    <a:pt x="0" y="33529"/>
                    <a:pt x="0" y="21600"/>
                  </a:cubicBezTo>
                  <a:cubicBezTo>
                    <a:pt x="0" y="9950"/>
                    <a:pt x="9222" y="455"/>
                    <a:pt x="20761" y="16"/>
                  </a:cubicBezTo>
                  <a:lnTo>
                    <a:pt x="21600" y="21600"/>
                  </a:lnTo>
                  <a:close/>
                </a:path>
              </a:pathLst>
            </a:custGeom>
            <a:noFill/>
            <a:ln w="19050" cap="flat" cmpd="sng">
              <a:solidFill>
                <a:srgbClr val="A50021"/>
              </a:solidFill>
              <a:prstDash val="solid"/>
              <a:round/>
              <a:headEnd type="stealth" w="med" len="med"/>
              <a:tailEnd type="none" w="sm" len="med"/>
            </a:ln>
          </p:spPr>
          <p:txBody>
            <a:bodyPr/>
            <a:p>
              <a:endParaRPr lang="zh-CN" altLang="en-US"/>
            </a:p>
          </p:txBody>
        </p:sp>
        <p:sp>
          <p:nvSpPr>
            <p:cNvPr id="18558" name="文本框 88205"/>
            <p:cNvSpPr txBox="1"/>
            <p:nvPr/>
          </p:nvSpPr>
          <p:spPr>
            <a:xfrm>
              <a:off x="955" y="2652"/>
              <a:ext cx="432" cy="288"/>
            </a:xfrm>
            <a:prstGeom prst="rect">
              <a:avLst/>
            </a:prstGeom>
            <a:noFill/>
            <a:ln w="19050">
              <a:noFill/>
            </a:ln>
          </p:spPr>
          <p:txBody>
            <a:bodyPr anchor="t" anchorCtr="0">
              <a:spAutoFit/>
            </a:bodyPr>
            <a:p>
              <a:pPr>
                <a:spcBef>
                  <a:spcPct val="50000"/>
                </a:spcBef>
              </a:pPr>
              <a:endParaRPr lang="zh-CN" dirty="0">
                <a:latin typeface="Times New Roman" panose="02020603050405020304" pitchFamily="18" charset="-94"/>
                <a:ea typeface="宋体" panose="02010600030101010101" pitchFamily="2" charset="-122"/>
              </a:endParaRPr>
            </a:p>
          </p:txBody>
        </p:sp>
        <p:sp>
          <p:nvSpPr>
            <p:cNvPr id="18559" name="文本框 88206"/>
            <p:cNvSpPr txBox="1"/>
            <p:nvPr/>
          </p:nvSpPr>
          <p:spPr>
            <a:xfrm>
              <a:off x="4258" y="2988"/>
              <a:ext cx="432" cy="212"/>
            </a:xfrm>
            <a:prstGeom prst="rect">
              <a:avLst/>
            </a:prstGeom>
            <a:noFill/>
            <a:ln w="19050">
              <a:noFill/>
            </a:ln>
          </p:spPr>
          <p:txBody>
            <a:bodyPr anchor="t" anchorCtr="0">
              <a:spAutoFit/>
            </a:bodyPr>
            <a:p>
              <a:pPr>
                <a:spcBef>
                  <a:spcPct val="50000"/>
                </a:spcBef>
              </a:pPr>
              <a:endParaRPr lang="zh-CN" baseline="-25000" dirty="0">
                <a:latin typeface="Times New Roman" panose="02020603050405020304" pitchFamily="18" charset="-94"/>
                <a:ea typeface="宋体" panose="02010600030101010101" pitchFamily="2" charset="-122"/>
              </a:endParaRPr>
            </a:p>
          </p:txBody>
        </p:sp>
        <p:sp>
          <p:nvSpPr>
            <p:cNvPr id="18560" name="矩形 88207"/>
            <p:cNvSpPr/>
            <p:nvPr/>
          </p:nvSpPr>
          <p:spPr>
            <a:xfrm>
              <a:off x="4267" y="2794"/>
              <a:ext cx="423"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dirty="0">
                  <a:solidFill>
                    <a:srgbClr val="A50021"/>
                  </a:solidFill>
                  <a:latin typeface="Times New Roman" panose="02020603050405020304" pitchFamily="18" charset="-94"/>
                  <a:ea typeface="宋体" panose="02010600030101010101" pitchFamily="2" charset="-122"/>
                </a:rPr>
                <a:t> </a:t>
              </a:r>
              <a:r>
                <a:rPr lang="en-US" altLang="zh-CN" baseline="-25000">
                  <a:solidFill>
                    <a:srgbClr val="A50021"/>
                  </a:solidFill>
                  <a:latin typeface="Times New Roman" panose="02020603050405020304" pitchFamily="18" charset="-94"/>
                  <a:ea typeface="宋体" panose="02010600030101010101" pitchFamily="2" charset="-122"/>
                </a:rPr>
                <a:t>22</a:t>
              </a:r>
              <a:endParaRPr lang="en-US" altLang="zh-CN" baseline="-25000">
                <a:latin typeface="Times New Roman" panose="02020603050405020304" pitchFamily="18" charset="-94"/>
                <a:ea typeface="宋体" panose="02010600030101010101" pitchFamily="2" charset="-122"/>
              </a:endParaRPr>
            </a:p>
          </p:txBody>
        </p:sp>
        <p:sp>
          <p:nvSpPr>
            <p:cNvPr id="18561" name="矩形 88208"/>
            <p:cNvSpPr/>
            <p:nvPr/>
          </p:nvSpPr>
          <p:spPr>
            <a:xfrm>
              <a:off x="564" y="2748"/>
              <a:ext cx="391" cy="288"/>
            </a:xfrm>
            <a:prstGeom prst="rect">
              <a:avLst/>
            </a:prstGeom>
            <a:noFill/>
            <a:ln w="19050">
              <a:noFill/>
            </a:ln>
          </p:spPr>
          <p:txBody>
            <a:bodyPr wrap="none" anchor="t" anchorCtr="0">
              <a:spAutoFit/>
            </a:bodyPr>
            <a:p>
              <a:pPr>
                <a:spcBef>
                  <a:spcPct val="50000"/>
                </a:spcBef>
              </a:pPr>
              <a:r>
                <a:rPr lang="en-US" altLang="zh-CN" i="1" dirty="0">
                  <a:solidFill>
                    <a:srgbClr val="A50021"/>
                  </a:solidFill>
                  <a:latin typeface="Times New Roman" panose="02020603050405020304" pitchFamily="18" charset="-94"/>
                  <a:ea typeface="宋体" panose="02010600030101010101" pitchFamily="2" charset="-122"/>
                  <a:sym typeface="Symbol" panose="05050102010706020507" pitchFamily="18" charset="2"/>
                </a:rPr>
                <a:t></a:t>
              </a:r>
              <a:r>
                <a:rPr lang="en-US" altLang="zh-CN" baseline="-25000">
                  <a:solidFill>
                    <a:srgbClr val="A50021"/>
                  </a:solidFill>
                  <a:latin typeface="Times New Roman" panose="02020603050405020304" pitchFamily="18" charset="-94"/>
                  <a:ea typeface="宋体" panose="02010600030101010101" pitchFamily="2" charset="-122"/>
                </a:rPr>
                <a:t>12</a:t>
              </a:r>
              <a:endParaRPr lang="en-US" altLang="zh-CN" baseline="-25000">
                <a:latin typeface="Times New Roman" panose="02020603050405020304" pitchFamily="18" charset="-94"/>
                <a:ea typeface="宋体" panose="02010600030101010101" pitchFamily="2" charset="-122"/>
              </a:endParaRPr>
            </a:p>
          </p:txBody>
        </p:sp>
      </p:grpSp>
      <p:graphicFrame>
        <p:nvGraphicFramePr>
          <p:cNvPr id="88211" name="对象 88210"/>
          <p:cNvGraphicFramePr/>
          <p:nvPr/>
        </p:nvGraphicFramePr>
        <p:xfrm>
          <a:off x="6550025" y="5627688"/>
          <a:ext cx="1782763" cy="411162"/>
        </p:xfrm>
        <a:graphic>
          <a:graphicData uri="http://schemas.openxmlformats.org/presentationml/2006/ole">
            <mc:AlternateContent xmlns:mc="http://schemas.openxmlformats.org/markup-compatibility/2006">
              <mc:Choice xmlns:v="urn:schemas-microsoft-com:vml" Requires="v">
                <p:oleObj spid="_x0000_s3100" name="" r:id="rId13" imgW="1040765" imgH="241300" progId="Equation.3">
                  <p:embed/>
                </p:oleObj>
              </mc:Choice>
              <mc:Fallback>
                <p:oleObj name="" r:id="rId13" imgW="1040765" imgH="241300" progId="Equation.3">
                  <p:embed/>
                  <p:pic>
                    <p:nvPicPr>
                      <p:cNvPr id="0" name="图片 3099"/>
                      <p:cNvPicPr/>
                      <p:nvPr/>
                    </p:nvPicPr>
                    <p:blipFill>
                      <a:blip r:embed="rId14"/>
                      <a:stretch>
                        <a:fillRect/>
                      </a:stretch>
                    </p:blipFill>
                    <p:spPr>
                      <a:xfrm>
                        <a:off x="6550025" y="5627688"/>
                        <a:ext cx="1782763" cy="411162"/>
                      </a:xfrm>
                      <a:prstGeom prst="rect">
                        <a:avLst/>
                      </a:prstGeom>
                      <a:noFill/>
                      <a:ln w="38100">
                        <a:noFill/>
                        <a:miter/>
                      </a:ln>
                    </p:spPr>
                  </p:pic>
                </p:oleObj>
              </mc:Fallback>
            </mc:AlternateContent>
          </a:graphicData>
        </a:graphic>
      </p:graphicFrame>
      <p:graphicFrame>
        <p:nvGraphicFramePr>
          <p:cNvPr id="88212" name="对象 88211"/>
          <p:cNvGraphicFramePr/>
          <p:nvPr/>
        </p:nvGraphicFramePr>
        <p:xfrm>
          <a:off x="6550025" y="6151563"/>
          <a:ext cx="1831975" cy="417512"/>
        </p:xfrm>
        <a:graphic>
          <a:graphicData uri="http://schemas.openxmlformats.org/presentationml/2006/ole">
            <mc:AlternateContent xmlns:mc="http://schemas.openxmlformats.org/markup-compatibility/2006">
              <mc:Choice xmlns:v="urn:schemas-microsoft-com:vml" Requires="v">
                <p:oleObj spid="_x0000_s3104" name="" r:id="rId15" imgW="1053465" imgH="241300" progId="Equation.3">
                  <p:embed/>
                </p:oleObj>
              </mc:Choice>
              <mc:Fallback>
                <p:oleObj name="" r:id="rId15" imgW="1053465" imgH="241300" progId="Equation.3">
                  <p:embed/>
                  <p:pic>
                    <p:nvPicPr>
                      <p:cNvPr id="0" name="图片 3103"/>
                      <p:cNvPicPr/>
                      <p:nvPr/>
                    </p:nvPicPr>
                    <p:blipFill>
                      <a:blip r:embed="rId16"/>
                      <a:stretch>
                        <a:fillRect/>
                      </a:stretch>
                    </p:blipFill>
                    <p:spPr>
                      <a:xfrm>
                        <a:off x="6550025" y="6151563"/>
                        <a:ext cx="1831975" cy="417512"/>
                      </a:xfrm>
                      <a:prstGeom prst="rect">
                        <a:avLst/>
                      </a:prstGeom>
                      <a:noFill/>
                      <a:ln w="38100">
                        <a:noFill/>
                        <a:miter/>
                      </a:ln>
                    </p:spPr>
                  </p:pic>
                </p:oleObj>
              </mc:Fallback>
            </mc:AlternateContent>
          </a:graphicData>
        </a:graphic>
      </p:graphicFrame>
      <p:sp>
        <p:nvSpPr>
          <p:cNvPr id="18564" name="动作按钮: 上一张 88212" descr="羊皮纸">
            <a:hlinkClick r:id="rId17" action="ppaction://hlinksldjump"/>
          </p:cNvPr>
          <p:cNvSpPr/>
          <p:nvPr/>
        </p:nvSpPr>
        <p:spPr>
          <a:xfrm rot="10800000">
            <a:off x="8626475" y="6219825"/>
            <a:ext cx="517525" cy="608013"/>
          </a:xfrm>
          <a:prstGeom prst="actionButtonReturn">
            <a:avLst/>
          </a:prstGeom>
          <a:blipFill rotWithShape="0">
            <a:blip r:embed="rId18"/>
          </a:blip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8123"/>
                                        </p:tgtEl>
                                        <p:attrNameLst>
                                          <p:attrName>style.visibility</p:attrName>
                                        </p:attrNameLst>
                                      </p:cBhvr>
                                      <p:to>
                                        <p:strVal val="visible"/>
                                      </p:to>
                                    </p:set>
                                    <p:anim calcmode="lin" valueType="num">
                                      <p:cBhvr additive="base">
                                        <p:cTn id="7" dur="500" fill="hold"/>
                                        <p:tgtEl>
                                          <p:spTgt spid="88123"/>
                                        </p:tgtEl>
                                        <p:attrNameLst>
                                          <p:attrName>ppt_x</p:attrName>
                                        </p:attrNameLst>
                                      </p:cBhvr>
                                      <p:tavLst>
                                        <p:tav tm="0">
                                          <p:val>
                                            <p:strVal val="0-#ppt_w/2"/>
                                          </p:val>
                                        </p:tav>
                                        <p:tav tm="100000">
                                          <p:val>
                                            <p:strVal val="#ppt_x"/>
                                          </p:val>
                                        </p:tav>
                                      </p:tavLst>
                                    </p:anim>
                                    <p:anim calcmode="lin" valueType="num">
                                      <p:cBhvr additive="base">
                                        <p:cTn id="8" dur="500" fill="hold"/>
                                        <p:tgtEl>
                                          <p:spTgt spid="881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8124"/>
                                        </p:tgtEl>
                                        <p:attrNameLst>
                                          <p:attrName>style.visibility</p:attrName>
                                        </p:attrNameLst>
                                      </p:cBhvr>
                                      <p:to>
                                        <p:strVal val="visible"/>
                                      </p:to>
                                    </p:set>
                                    <p:anim calcmode="lin" valueType="num">
                                      <p:cBhvr additive="base">
                                        <p:cTn id="13" dur="500" fill="hold"/>
                                        <p:tgtEl>
                                          <p:spTgt spid="88124"/>
                                        </p:tgtEl>
                                        <p:attrNameLst>
                                          <p:attrName>ppt_x</p:attrName>
                                        </p:attrNameLst>
                                      </p:cBhvr>
                                      <p:tavLst>
                                        <p:tav tm="0">
                                          <p:val>
                                            <p:strVal val="0-#ppt_w/2"/>
                                          </p:val>
                                        </p:tav>
                                        <p:tav tm="100000">
                                          <p:val>
                                            <p:strVal val="#ppt_x"/>
                                          </p:val>
                                        </p:tav>
                                      </p:tavLst>
                                    </p:anim>
                                    <p:anim calcmode="lin" valueType="num">
                                      <p:cBhvr additive="base">
                                        <p:cTn id="14" dur="500" fill="hold"/>
                                        <p:tgtEl>
                                          <p:spTgt spid="8812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88131"/>
                                        </p:tgtEl>
                                        <p:attrNameLst>
                                          <p:attrName>style.visibility</p:attrName>
                                        </p:attrNameLst>
                                      </p:cBhvr>
                                      <p:to>
                                        <p:strVal val="visible"/>
                                      </p:to>
                                    </p:set>
                                    <p:anim calcmode="lin" valueType="num">
                                      <p:cBhvr additive="base">
                                        <p:cTn id="18" dur="500" fill="hold"/>
                                        <p:tgtEl>
                                          <p:spTgt spid="88131"/>
                                        </p:tgtEl>
                                        <p:attrNameLst>
                                          <p:attrName>ppt_x</p:attrName>
                                        </p:attrNameLst>
                                      </p:cBhvr>
                                      <p:tavLst>
                                        <p:tav tm="0">
                                          <p:val>
                                            <p:strVal val="0-#ppt_w/2"/>
                                          </p:val>
                                        </p:tav>
                                        <p:tav tm="100000">
                                          <p:val>
                                            <p:strVal val="#ppt_x"/>
                                          </p:val>
                                        </p:tav>
                                      </p:tavLst>
                                    </p:anim>
                                    <p:anim calcmode="lin" valueType="num">
                                      <p:cBhvr additive="base">
                                        <p:cTn id="19" dur="500" fill="hold"/>
                                        <p:tgtEl>
                                          <p:spTgt spid="88131"/>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88132"/>
                                        </p:tgtEl>
                                        <p:attrNameLst>
                                          <p:attrName>style.visibility</p:attrName>
                                        </p:attrNameLst>
                                      </p:cBhvr>
                                      <p:to>
                                        <p:strVal val="visible"/>
                                      </p:to>
                                    </p:set>
                                    <p:anim calcmode="lin" valueType="num">
                                      <p:cBhvr additive="base">
                                        <p:cTn id="23" dur="500" fill="hold"/>
                                        <p:tgtEl>
                                          <p:spTgt spid="88132"/>
                                        </p:tgtEl>
                                        <p:attrNameLst>
                                          <p:attrName>ppt_x</p:attrName>
                                        </p:attrNameLst>
                                      </p:cBhvr>
                                      <p:tavLst>
                                        <p:tav tm="0">
                                          <p:val>
                                            <p:strVal val="0-#ppt_w/2"/>
                                          </p:val>
                                        </p:tav>
                                        <p:tav tm="100000">
                                          <p:val>
                                            <p:strVal val="#ppt_x"/>
                                          </p:val>
                                        </p:tav>
                                      </p:tavLst>
                                    </p:anim>
                                    <p:anim calcmode="lin" valueType="num">
                                      <p:cBhvr additive="base">
                                        <p:cTn id="24" dur="500" fill="hold"/>
                                        <p:tgtEl>
                                          <p:spTgt spid="88132"/>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88125"/>
                                        </p:tgtEl>
                                        <p:attrNameLst>
                                          <p:attrName>style.visibility</p:attrName>
                                        </p:attrNameLst>
                                      </p:cBhvr>
                                      <p:to>
                                        <p:strVal val="visible"/>
                                      </p:to>
                                    </p:set>
                                    <p:anim calcmode="lin" valueType="num">
                                      <p:cBhvr additive="base">
                                        <p:cTn id="29" dur="500" fill="hold"/>
                                        <p:tgtEl>
                                          <p:spTgt spid="88125"/>
                                        </p:tgtEl>
                                        <p:attrNameLst>
                                          <p:attrName>ppt_x</p:attrName>
                                        </p:attrNameLst>
                                      </p:cBhvr>
                                      <p:tavLst>
                                        <p:tav tm="0">
                                          <p:val>
                                            <p:strVal val="0-#ppt_w/2"/>
                                          </p:val>
                                        </p:tav>
                                        <p:tav tm="100000">
                                          <p:val>
                                            <p:strVal val="#ppt_x"/>
                                          </p:val>
                                        </p:tav>
                                      </p:tavLst>
                                    </p:anim>
                                    <p:anim calcmode="lin" valueType="num">
                                      <p:cBhvr additive="base">
                                        <p:cTn id="30" dur="500" fill="hold"/>
                                        <p:tgtEl>
                                          <p:spTgt spid="88125"/>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88139"/>
                                        </p:tgtEl>
                                        <p:attrNameLst>
                                          <p:attrName>style.visibility</p:attrName>
                                        </p:attrNameLst>
                                      </p:cBhvr>
                                      <p:to>
                                        <p:strVal val="visible"/>
                                      </p:to>
                                    </p:set>
                                    <p:anim calcmode="lin" valueType="num">
                                      <p:cBhvr additive="base">
                                        <p:cTn id="34" dur="500" fill="hold"/>
                                        <p:tgtEl>
                                          <p:spTgt spid="88139"/>
                                        </p:tgtEl>
                                        <p:attrNameLst>
                                          <p:attrName>ppt_x</p:attrName>
                                        </p:attrNameLst>
                                      </p:cBhvr>
                                      <p:tavLst>
                                        <p:tav tm="0">
                                          <p:val>
                                            <p:strVal val="0-#ppt_w/2"/>
                                          </p:val>
                                        </p:tav>
                                        <p:tav tm="100000">
                                          <p:val>
                                            <p:strVal val="#ppt_x"/>
                                          </p:val>
                                        </p:tav>
                                      </p:tavLst>
                                    </p:anim>
                                    <p:anim calcmode="lin" valueType="num">
                                      <p:cBhvr additive="base">
                                        <p:cTn id="35" dur="500" fill="hold"/>
                                        <p:tgtEl>
                                          <p:spTgt spid="88139"/>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88140"/>
                                        </p:tgtEl>
                                        <p:attrNameLst>
                                          <p:attrName>style.visibility</p:attrName>
                                        </p:attrNameLst>
                                      </p:cBhvr>
                                      <p:to>
                                        <p:strVal val="visible"/>
                                      </p:to>
                                    </p:set>
                                    <p:anim calcmode="lin" valueType="num">
                                      <p:cBhvr additive="base">
                                        <p:cTn id="39" dur="500" fill="hold"/>
                                        <p:tgtEl>
                                          <p:spTgt spid="88140"/>
                                        </p:tgtEl>
                                        <p:attrNameLst>
                                          <p:attrName>ppt_x</p:attrName>
                                        </p:attrNameLst>
                                      </p:cBhvr>
                                      <p:tavLst>
                                        <p:tav tm="0">
                                          <p:val>
                                            <p:strVal val="0-#ppt_w/2"/>
                                          </p:val>
                                        </p:tav>
                                        <p:tav tm="100000">
                                          <p:val>
                                            <p:strVal val="#ppt_x"/>
                                          </p:val>
                                        </p:tav>
                                      </p:tavLst>
                                    </p:anim>
                                    <p:anim calcmode="lin" valueType="num">
                                      <p:cBhvr additive="base">
                                        <p:cTn id="40" dur="500" fill="hold"/>
                                        <p:tgtEl>
                                          <p:spTgt spid="88140"/>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88160"/>
                                        </p:tgtEl>
                                        <p:attrNameLst>
                                          <p:attrName>style.visibility</p:attrName>
                                        </p:attrNameLst>
                                      </p:cBhvr>
                                      <p:to>
                                        <p:strVal val="visible"/>
                                      </p:to>
                                    </p:set>
                                    <p:anim calcmode="lin" valueType="num">
                                      <p:cBhvr additive="base">
                                        <p:cTn id="45" dur="500" fill="hold"/>
                                        <p:tgtEl>
                                          <p:spTgt spid="88160"/>
                                        </p:tgtEl>
                                        <p:attrNameLst>
                                          <p:attrName>ppt_x</p:attrName>
                                        </p:attrNameLst>
                                      </p:cBhvr>
                                      <p:tavLst>
                                        <p:tav tm="0">
                                          <p:val>
                                            <p:strVal val="0-#ppt_w/2"/>
                                          </p:val>
                                        </p:tav>
                                        <p:tav tm="100000">
                                          <p:val>
                                            <p:strVal val="#ppt_x"/>
                                          </p:val>
                                        </p:tav>
                                      </p:tavLst>
                                    </p:anim>
                                    <p:anim calcmode="lin" valueType="num">
                                      <p:cBhvr additive="base">
                                        <p:cTn id="46" dur="500" fill="hold"/>
                                        <p:tgtEl>
                                          <p:spTgt spid="8816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88188"/>
                                        </p:tgtEl>
                                        <p:attrNameLst>
                                          <p:attrName>style.visibility</p:attrName>
                                        </p:attrNameLst>
                                      </p:cBhvr>
                                      <p:to>
                                        <p:strVal val="visible"/>
                                      </p:to>
                                    </p:set>
                                    <p:anim calcmode="lin" valueType="num">
                                      <p:cBhvr additive="base">
                                        <p:cTn id="51" dur="500" fill="hold"/>
                                        <p:tgtEl>
                                          <p:spTgt spid="88188"/>
                                        </p:tgtEl>
                                        <p:attrNameLst>
                                          <p:attrName>ppt_x</p:attrName>
                                        </p:attrNameLst>
                                      </p:cBhvr>
                                      <p:tavLst>
                                        <p:tav tm="0">
                                          <p:val>
                                            <p:strVal val="0-#ppt_w/2"/>
                                          </p:val>
                                        </p:tav>
                                        <p:tav tm="100000">
                                          <p:val>
                                            <p:strVal val="#ppt_x"/>
                                          </p:val>
                                        </p:tav>
                                      </p:tavLst>
                                    </p:anim>
                                    <p:anim calcmode="lin" valueType="num">
                                      <p:cBhvr additive="base">
                                        <p:cTn id="52" dur="500" fill="hold"/>
                                        <p:tgtEl>
                                          <p:spTgt spid="88188"/>
                                        </p:tgtEl>
                                        <p:attrNameLst>
                                          <p:attrName>ppt_y</p:attrName>
                                        </p:attrNameLst>
                                      </p:cBhvr>
                                      <p:tavLst>
                                        <p:tav tm="0">
                                          <p:val>
                                            <p:strVal val="#ppt_y"/>
                                          </p:val>
                                        </p:tav>
                                        <p:tav tm="100000">
                                          <p:val>
                                            <p:strVal val="#ppt_y"/>
                                          </p:val>
                                        </p:tav>
                                      </p:tavLst>
                                    </p:anim>
                                  </p:childTnLst>
                                </p:cTn>
                              </p:par>
                            </p:childTnLst>
                          </p:cTn>
                        </p:par>
                        <p:par>
                          <p:cTn id="53" fill="hold">
                            <p:stCondLst>
                              <p:cond delay="500"/>
                            </p:stCondLst>
                            <p:childTnLst>
                              <p:par>
                                <p:cTn id="54" presetID="2" presetClass="entr" presetSubtype="8" fill="hold" nodeType="afterEffect">
                                  <p:stCondLst>
                                    <p:cond delay="0"/>
                                  </p:stCondLst>
                                  <p:childTnLst>
                                    <p:set>
                                      <p:cBhvr>
                                        <p:cTn id="55" dur="1" fill="hold">
                                          <p:stCondLst>
                                            <p:cond delay="0"/>
                                          </p:stCondLst>
                                        </p:cTn>
                                        <p:tgtEl>
                                          <p:spTgt spid="88191"/>
                                        </p:tgtEl>
                                        <p:attrNameLst>
                                          <p:attrName>style.visibility</p:attrName>
                                        </p:attrNameLst>
                                      </p:cBhvr>
                                      <p:to>
                                        <p:strVal val="visible"/>
                                      </p:to>
                                    </p:set>
                                    <p:anim calcmode="lin" valueType="num">
                                      <p:cBhvr additive="base">
                                        <p:cTn id="56" dur="500" fill="hold"/>
                                        <p:tgtEl>
                                          <p:spTgt spid="88191"/>
                                        </p:tgtEl>
                                        <p:attrNameLst>
                                          <p:attrName>ppt_x</p:attrName>
                                        </p:attrNameLst>
                                      </p:cBhvr>
                                      <p:tavLst>
                                        <p:tav tm="0">
                                          <p:val>
                                            <p:strVal val="0-#ppt_w/2"/>
                                          </p:val>
                                        </p:tav>
                                        <p:tav tm="100000">
                                          <p:val>
                                            <p:strVal val="#ppt_x"/>
                                          </p:val>
                                        </p:tav>
                                      </p:tavLst>
                                    </p:anim>
                                    <p:anim calcmode="lin" valueType="num">
                                      <p:cBhvr additive="base">
                                        <p:cTn id="57" dur="500" fill="hold"/>
                                        <p:tgtEl>
                                          <p:spTgt spid="88191"/>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8" fill="hold" nodeType="clickEffect">
                                  <p:stCondLst>
                                    <p:cond delay="0"/>
                                  </p:stCondLst>
                                  <p:childTnLst>
                                    <p:set>
                                      <p:cBhvr>
                                        <p:cTn id="61" dur="1" fill="hold">
                                          <p:stCondLst>
                                            <p:cond delay="0"/>
                                          </p:stCondLst>
                                        </p:cTn>
                                        <p:tgtEl>
                                          <p:spTgt spid="88199"/>
                                        </p:tgtEl>
                                        <p:attrNameLst>
                                          <p:attrName>style.visibility</p:attrName>
                                        </p:attrNameLst>
                                      </p:cBhvr>
                                      <p:to>
                                        <p:strVal val="visible"/>
                                      </p:to>
                                    </p:set>
                                    <p:anim calcmode="lin" valueType="num">
                                      <p:cBhvr additive="base">
                                        <p:cTn id="62" dur="500" fill="hold"/>
                                        <p:tgtEl>
                                          <p:spTgt spid="88199"/>
                                        </p:tgtEl>
                                        <p:attrNameLst>
                                          <p:attrName>ppt_x</p:attrName>
                                        </p:attrNameLst>
                                      </p:cBhvr>
                                      <p:tavLst>
                                        <p:tav tm="0">
                                          <p:val>
                                            <p:strVal val="0-#ppt_w/2"/>
                                          </p:val>
                                        </p:tav>
                                        <p:tav tm="100000">
                                          <p:val>
                                            <p:strVal val="#ppt_x"/>
                                          </p:val>
                                        </p:tav>
                                      </p:tavLst>
                                    </p:anim>
                                    <p:anim calcmode="lin" valueType="num">
                                      <p:cBhvr additive="base">
                                        <p:cTn id="63" dur="500" fill="hold"/>
                                        <p:tgtEl>
                                          <p:spTgt spid="88199"/>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2" presetClass="entr" presetSubtype="8" fill="hold" nodeType="afterEffect">
                                  <p:stCondLst>
                                    <p:cond delay="0"/>
                                  </p:stCondLst>
                                  <p:childTnLst>
                                    <p:set>
                                      <p:cBhvr>
                                        <p:cTn id="66" dur="1" fill="hold">
                                          <p:stCondLst>
                                            <p:cond delay="0"/>
                                          </p:stCondLst>
                                        </p:cTn>
                                        <p:tgtEl>
                                          <p:spTgt spid="88200"/>
                                        </p:tgtEl>
                                        <p:attrNameLst>
                                          <p:attrName>style.visibility</p:attrName>
                                        </p:attrNameLst>
                                      </p:cBhvr>
                                      <p:to>
                                        <p:strVal val="visible"/>
                                      </p:to>
                                    </p:set>
                                    <p:anim calcmode="lin" valueType="num">
                                      <p:cBhvr additive="base">
                                        <p:cTn id="67" dur="500" fill="hold"/>
                                        <p:tgtEl>
                                          <p:spTgt spid="88200"/>
                                        </p:tgtEl>
                                        <p:attrNameLst>
                                          <p:attrName>ppt_x</p:attrName>
                                        </p:attrNameLst>
                                      </p:cBhvr>
                                      <p:tavLst>
                                        <p:tav tm="0">
                                          <p:val>
                                            <p:strVal val="0-#ppt_w/2"/>
                                          </p:val>
                                        </p:tav>
                                        <p:tav tm="100000">
                                          <p:val>
                                            <p:strVal val="#ppt_x"/>
                                          </p:val>
                                        </p:tav>
                                      </p:tavLst>
                                    </p:anim>
                                    <p:anim calcmode="lin" valueType="num">
                                      <p:cBhvr additive="base">
                                        <p:cTn id="68" dur="500" fill="hold"/>
                                        <p:tgtEl>
                                          <p:spTgt spid="88200"/>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88156"/>
                                        </p:tgtEl>
                                        <p:attrNameLst>
                                          <p:attrName>style.visibility</p:attrName>
                                        </p:attrNameLst>
                                      </p:cBhvr>
                                      <p:to>
                                        <p:strVal val="visible"/>
                                      </p:to>
                                    </p:set>
                                    <p:anim calcmode="lin" valueType="num">
                                      <p:cBhvr additive="base">
                                        <p:cTn id="73" dur="500" fill="hold"/>
                                        <p:tgtEl>
                                          <p:spTgt spid="88156"/>
                                        </p:tgtEl>
                                        <p:attrNameLst>
                                          <p:attrName>ppt_x</p:attrName>
                                        </p:attrNameLst>
                                      </p:cBhvr>
                                      <p:tavLst>
                                        <p:tav tm="0">
                                          <p:val>
                                            <p:strVal val="0-#ppt_w/2"/>
                                          </p:val>
                                        </p:tav>
                                        <p:tav tm="100000">
                                          <p:val>
                                            <p:strVal val="#ppt_x"/>
                                          </p:val>
                                        </p:tav>
                                      </p:tavLst>
                                    </p:anim>
                                    <p:anim calcmode="lin" valueType="num">
                                      <p:cBhvr additive="base">
                                        <p:cTn id="74" dur="500" fill="hold"/>
                                        <p:tgtEl>
                                          <p:spTgt spid="88156"/>
                                        </p:tgtEl>
                                        <p:attrNameLst>
                                          <p:attrName>ppt_y</p:attrName>
                                        </p:attrNameLst>
                                      </p:cBhvr>
                                      <p:tavLst>
                                        <p:tav tm="0">
                                          <p:val>
                                            <p:strVal val="#ppt_y"/>
                                          </p:val>
                                        </p:tav>
                                        <p:tav tm="100000">
                                          <p:val>
                                            <p:strVal val="#ppt_y"/>
                                          </p:val>
                                        </p:tav>
                                      </p:tavLst>
                                    </p:anim>
                                  </p:childTnLst>
                                </p:cTn>
                              </p:par>
                            </p:childTnLst>
                          </p:cTn>
                        </p:par>
                        <p:par>
                          <p:cTn id="75" fill="hold">
                            <p:stCondLst>
                              <p:cond delay="500"/>
                            </p:stCondLst>
                            <p:childTnLst>
                              <p:par>
                                <p:cTn id="76" presetID="2" presetClass="entr" presetSubtype="8" fill="hold" nodeType="afterEffect">
                                  <p:stCondLst>
                                    <p:cond delay="0"/>
                                  </p:stCondLst>
                                  <p:childTnLst>
                                    <p:set>
                                      <p:cBhvr>
                                        <p:cTn id="77" dur="1" fill="hold">
                                          <p:stCondLst>
                                            <p:cond delay="0"/>
                                          </p:stCondLst>
                                        </p:cTn>
                                        <p:tgtEl>
                                          <p:spTgt spid="88210"/>
                                        </p:tgtEl>
                                        <p:attrNameLst>
                                          <p:attrName>style.visibility</p:attrName>
                                        </p:attrNameLst>
                                      </p:cBhvr>
                                      <p:to>
                                        <p:strVal val="visible"/>
                                      </p:to>
                                    </p:set>
                                    <p:anim calcmode="lin" valueType="num">
                                      <p:cBhvr additive="base">
                                        <p:cTn id="78" dur="500" fill="hold"/>
                                        <p:tgtEl>
                                          <p:spTgt spid="88210"/>
                                        </p:tgtEl>
                                        <p:attrNameLst>
                                          <p:attrName>ppt_x</p:attrName>
                                        </p:attrNameLst>
                                      </p:cBhvr>
                                      <p:tavLst>
                                        <p:tav tm="0">
                                          <p:val>
                                            <p:strVal val="0-#ppt_w/2"/>
                                          </p:val>
                                        </p:tav>
                                        <p:tav tm="100000">
                                          <p:val>
                                            <p:strVal val="#ppt_x"/>
                                          </p:val>
                                        </p:tav>
                                      </p:tavLst>
                                    </p:anim>
                                    <p:anim calcmode="lin" valueType="num">
                                      <p:cBhvr additive="base">
                                        <p:cTn id="79" dur="500" fill="hold"/>
                                        <p:tgtEl>
                                          <p:spTgt spid="88210"/>
                                        </p:tgtEl>
                                        <p:attrNameLst>
                                          <p:attrName>ppt_y</p:attrName>
                                        </p:attrNameLst>
                                      </p:cBhvr>
                                      <p:tavLst>
                                        <p:tav tm="0">
                                          <p:val>
                                            <p:strVal val="#ppt_y"/>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8" fill="hold" nodeType="clickEffect">
                                  <p:stCondLst>
                                    <p:cond delay="0"/>
                                  </p:stCondLst>
                                  <p:childTnLst>
                                    <p:set>
                                      <p:cBhvr>
                                        <p:cTn id="83" dur="1" fill="hold">
                                          <p:stCondLst>
                                            <p:cond delay="0"/>
                                          </p:stCondLst>
                                        </p:cTn>
                                        <p:tgtEl>
                                          <p:spTgt spid="88211"/>
                                        </p:tgtEl>
                                        <p:attrNameLst>
                                          <p:attrName>style.visibility</p:attrName>
                                        </p:attrNameLst>
                                      </p:cBhvr>
                                      <p:to>
                                        <p:strVal val="visible"/>
                                      </p:to>
                                    </p:set>
                                    <p:anim calcmode="lin" valueType="num">
                                      <p:cBhvr additive="base">
                                        <p:cTn id="84" dur="500" fill="hold"/>
                                        <p:tgtEl>
                                          <p:spTgt spid="88211"/>
                                        </p:tgtEl>
                                        <p:attrNameLst>
                                          <p:attrName>ppt_x</p:attrName>
                                        </p:attrNameLst>
                                      </p:cBhvr>
                                      <p:tavLst>
                                        <p:tav tm="0">
                                          <p:val>
                                            <p:strVal val="0-#ppt_w/2"/>
                                          </p:val>
                                        </p:tav>
                                        <p:tav tm="100000">
                                          <p:val>
                                            <p:strVal val="#ppt_x"/>
                                          </p:val>
                                        </p:tav>
                                      </p:tavLst>
                                    </p:anim>
                                    <p:anim calcmode="lin" valueType="num">
                                      <p:cBhvr additive="base">
                                        <p:cTn id="85" dur="500" fill="hold"/>
                                        <p:tgtEl>
                                          <p:spTgt spid="88211"/>
                                        </p:tgtEl>
                                        <p:attrNameLst>
                                          <p:attrName>ppt_y</p:attrName>
                                        </p:attrNameLst>
                                      </p:cBhvr>
                                      <p:tavLst>
                                        <p:tav tm="0">
                                          <p:val>
                                            <p:strVal val="#ppt_y"/>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88212"/>
                                        </p:tgtEl>
                                        <p:attrNameLst>
                                          <p:attrName>style.visibility</p:attrName>
                                        </p:attrNameLst>
                                      </p:cBhvr>
                                      <p:to>
                                        <p:strVal val="visible"/>
                                      </p:to>
                                    </p:set>
                                    <p:anim calcmode="lin" valueType="num">
                                      <p:cBhvr additive="base">
                                        <p:cTn id="90" dur="500" fill="hold"/>
                                        <p:tgtEl>
                                          <p:spTgt spid="88212"/>
                                        </p:tgtEl>
                                        <p:attrNameLst>
                                          <p:attrName>ppt_x</p:attrName>
                                        </p:attrNameLst>
                                      </p:cBhvr>
                                      <p:tavLst>
                                        <p:tav tm="0">
                                          <p:val>
                                            <p:strVal val="0-#ppt_w/2"/>
                                          </p:val>
                                        </p:tav>
                                        <p:tav tm="100000">
                                          <p:val>
                                            <p:strVal val="#ppt_x"/>
                                          </p:val>
                                        </p:tav>
                                      </p:tavLst>
                                    </p:anim>
                                    <p:anim calcmode="lin" valueType="num">
                                      <p:cBhvr additive="base">
                                        <p:cTn id="91" dur="500" fill="hold"/>
                                        <p:tgtEl>
                                          <p:spTgt spid="882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9154" name="文本框 49153"/>
          <p:cNvSpPr txBox="1"/>
          <p:nvPr/>
        </p:nvSpPr>
        <p:spPr>
          <a:xfrm>
            <a:off x="457200" y="304800"/>
            <a:ext cx="7772400" cy="822325"/>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当两个线圈同时通以电流时，每个线圈两端的电压均包含自感电压和互感电压：</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49165" name="对象 49164"/>
          <p:cNvGraphicFramePr/>
          <p:nvPr/>
        </p:nvGraphicFramePr>
        <p:xfrm>
          <a:off x="4362450" y="1522413"/>
          <a:ext cx="1839913" cy="569912"/>
        </p:xfrm>
        <a:graphic>
          <a:graphicData uri="http://schemas.openxmlformats.org/presentationml/2006/ole">
            <mc:AlternateContent xmlns:mc="http://schemas.openxmlformats.org/markup-compatibility/2006">
              <mc:Choice xmlns:v="urn:schemas-microsoft-com:vml" Requires="v">
                <p:oleObj spid="_x0000_s3101" name="" r:id="rId1" imgW="774065" imgH="241300" progId="Equation.3">
                  <p:embed/>
                </p:oleObj>
              </mc:Choice>
              <mc:Fallback>
                <p:oleObj name="" r:id="rId1" imgW="774065" imgH="241300" progId="Equation.3">
                  <p:embed/>
                  <p:pic>
                    <p:nvPicPr>
                      <p:cNvPr id="0" name="图片 3100"/>
                      <p:cNvPicPr/>
                      <p:nvPr/>
                    </p:nvPicPr>
                    <p:blipFill>
                      <a:blip r:embed="rId2"/>
                      <a:stretch>
                        <a:fillRect/>
                      </a:stretch>
                    </p:blipFill>
                    <p:spPr>
                      <a:xfrm>
                        <a:off x="4362450" y="1522413"/>
                        <a:ext cx="1839913" cy="569912"/>
                      </a:xfrm>
                      <a:prstGeom prst="rect">
                        <a:avLst/>
                      </a:prstGeom>
                      <a:noFill/>
                      <a:ln w="38100">
                        <a:noFill/>
                        <a:miter/>
                      </a:ln>
                    </p:spPr>
                  </p:pic>
                </p:oleObj>
              </mc:Fallback>
            </mc:AlternateContent>
          </a:graphicData>
        </a:graphic>
      </p:graphicFrame>
      <p:graphicFrame>
        <p:nvGraphicFramePr>
          <p:cNvPr id="49166" name="对象 49165"/>
          <p:cNvGraphicFramePr/>
          <p:nvPr/>
        </p:nvGraphicFramePr>
        <p:xfrm>
          <a:off x="846138" y="1385888"/>
          <a:ext cx="1354137" cy="869950"/>
        </p:xfrm>
        <a:graphic>
          <a:graphicData uri="http://schemas.openxmlformats.org/presentationml/2006/ole">
            <mc:AlternateContent xmlns:mc="http://schemas.openxmlformats.org/markup-compatibility/2006">
              <mc:Choice xmlns:v="urn:schemas-microsoft-com:vml" Requires="v">
                <p:oleObj spid="_x0000_s3102" name="" r:id="rId3" imgW="748665" imgH="482600" progId="Equation.3">
                  <p:embed/>
                </p:oleObj>
              </mc:Choice>
              <mc:Fallback>
                <p:oleObj name="" r:id="rId3" imgW="748665" imgH="482600" progId="Equation.3">
                  <p:embed/>
                  <p:pic>
                    <p:nvPicPr>
                      <p:cNvPr id="0" name="图片 3101"/>
                      <p:cNvPicPr/>
                      <p:nvPr/>
                    </p:nvPicPr>
                    <p:blipFill>
                      <a:blip r:embed="rId4"/>
                      <a:stretch>
                        <a:fillRect/>
                      </a:stretch>
                    </p:blipFill>
                    <p:spPr>
                      <a:xfrm>
                        <a:off x="846138" y="1385888"/>
                        <a:ext cx="1354137" cy="869950"/>
                      </a:xfrm>
                      <a:prstGeom prst="rect">
                        <a:avLst/>
                      </a:prstGeom>
                      <a:noFill/>
                      <a:ln w="38100">
                        <a:noFill/>
                        <a:miter/>
                      </a:ln>
                    </p:spPr>
                  </p:pic>
                </p:oleObj>
              </mc:Fallback>
            </mc:AlternateContent>
          </a:graphicData>
        </a:graphic>
      </p:graphicFrame>
      <p:graphicFrame>
        <p:nvGraphicFramePr>
          <p:cNvPr id="49167" name="对象 49166"/>
          <p:cNvGraphicFramePr/>
          <p:nvPr/>
        </p:nvGraphicFramePr>
        <p:xfrm>
          <a:off x="2200275" y="1385888"/>
          <a:ext cx="2036763" cy="889000"/>
        </p:xfrm>
        <a:graphic>
          <a:graphicData uri="http://schemas.openxmlformats.org/presentationml/2006/ole">
            <mc:AlternateContent xmlns:mc="http://schemas.openxmlformats.org/markup-compatibility/2006">
              <mc:Choice xmlns:v="urn:schemas-microsoft-com:vml" Requires="v">
                <p:oleObj spid="_x0000_s3103" name="" r:id="rId5" imgW="1104265" imgH="482600" progId="Equation.3">
                  <p:embed/>
                </p:oleObj>
              </mc:Choice>
              <mc:Fallback>
                <p:oleObj name="" r:id="rId5" imgW="1104265" imgH="482600" progId="Equation.3">
                  <p:embed/>
                  <p:pic>
                    <p:nvPicPr>
                      <p:cNvPr id="0" name="图片 3102"/>
                      <p:cNvPicPr/>
                      <p:nvPr/>
                    </p:nvPicPr>
                    <p:blipFill>
                      <a:blip r:embed="rId6"/>
                      <a:stretch>
                        <a:fillRect/>
                      </a:stretch>
                    </p:blipFill>
                    <p:spPr>
                      <a:xfrm>
                        <a:off x="2200275" y="1385888"/>
                        <a:ext cx="2036763" cy="889000"/>
                      </a:xfrm>
                      <a:prstGeom prst="rect">
                        <a:avLst/>
                      </a:prstGeom>
                      <a:noFill/>
                      <a:ln w="38100">
                        <a:noFill/>
                        <a:miter/>
                      </a:ln>
                    </p:spPr>
                  </p:pic>
                </p:oleObj>
              </mc:Fallback>
            </mc:AlternateContent>
          </a:graphicData>
        </a:graphic>
      </p:graphicFrame>
      <p:graphicFrame>
        <p:nvGraphicFramePr>
          <p:cNvPr id="49168" name="对象 49167"/>
          <p:cNvGraphicFramePr/>
          <p:nvPr/>
        </p:nvGraphicFramePr>
        <p:xfrm>
          <a:off x="6202363" y="1482725"/>
          <a:ext cx="2044700" cy="773113"/>
        </p:xfrm>
        <a:graphic>
          <a:graphicData uri="http://schemas.openxmlformats.org/presentationml/2006/ole">
            <mc:AlternateContent xmlns:mc="http://schemas.openxmlformats.org/markup-compatibility/2006">
              <mc:Choice xmlns:v="urn:schemas-microsoft-com:vml" Requires="v">
                <p:oleObj spid="_x0000_s3099" name="" r:id="rId7" imgW="1269365" imgH="482600" progId="Equation.3">
                  <p:embed/>
                </p:oleObj>
              </mc:Choice>
              <mc:Fallback>
                <p:oleObj name="" r:id="rId7" imgW="1269365" imgH="482600" progId="Equation.3">
                  <p:embed/>
                  <p:pic>
                    <p:nvPicPr>
                      <p:cNvPr id="0" name="图片 3098"/>
                      <p:cNvPicPr/>
                      <p:nvPr/>
                    </p:nvPicPr>
                    <p:blipFill>
                      <a:blip r:embed="rId8"/>
                      <a:stretch>
                        <a:fillRect/>
                      </a:stretch>
                    </p:blipFill>
                    <p:spPr>
                      <a:xfrm>
                        <a:off x="6202363" y="1482725"/>
                        <a:ext cx="2044700" cy="773113"/>
                      </a:xfrm>
                      <a:prstGeom prst="rect">
                        <a:avLst/>
                      </a:prstGeom>
                      <a:noFill/>
                      <a:ln w="38100">
                        <a:noFill/>
                        <a:miter/>
                      </a:ln>
                    </p:spPr>
                  </p:pic>
                </p:oleObj>
              </mc:Fallback>
            </mc:AlternateContent>
          </a:graphicData>
        </a:graphic>
      </p:graphicFrame>
      <p:graphicFrame>
        <p:nvGraphicFramePr>
          <p:cNvPr id="49169" name="对象 49168"/>
          <p:cNvGraphicFramePr/>
          <p:nvPr/>
        </p:nvGraphicFramePr>
        <p:xfrm>
          <a:off x="835025" y="2408238"/>
          <a:ext cx="1376363" cy="869950"/>
        </p:xfrm>
        <a:graphic>
          <a:graphicData uri="http://schemas.openxmlformats.org/presentationml/2006/ole">
            <mc:AlternateContent xmlns:mc="http://schemas.openxmlformats.org/markup-compatibility/2006">
              <mc:Choice xmlns:v="urn:schemas-microsoft-com:vml" Requires="v">
                <p:oleObj spid="_x0000_s3106" name="" r:id="rId9" imgW="761365" imgH="482600" progId="Equation.3">
                  <p:embed/>
                </p:oleObj>
              </mc:Choice>
              <mc:Fallback>
                <p:oleObj name="" r:id="rId9" imgW="761365" imgH="482600" progId="Equation.3">
                  <p:embed/>
                  <p:pic>
                    <p:nvPicPr>
                      <p:cNvPr id="0" name="图片 3105"/>
                      <p:cNvPicPr/>
                      <p:nvPr/>
                    </p:nvPicPr>
                    <p:blipFill>
                      <a:blip r:embed="rId10"/>
                      <a:stretch>
                        <a:fillRect/>
                      </a:stretch>
                    </p:blipFill>
                    <p:spPr>
                      <a:xfrm>
                        <a:off x="835025" y="2408238"/>
                        <a:ext cx="1376363" cy="869950"/>
                      </a:xfrm>
                      <a:prstGeom prst="rect">
                        <a:avLst/>
                      </a:prstGeom>
                      <a:noFill/>
                      <a:ln w="38100">
                        <a:noFill/>
                        <a:miter/>
                      </a:ln>
                    </p:spPr>
                  </p:pic>
                </p:oleObj>
              </mc:Fallback>
            </mc:AlternateContent>
          </a:graphicData>
        </a:graphic>
      </p:graphicFrame>
      <p:graphicFrame>
        <p:nvGraphicFramePr>
          <p:cNvPr id="49170" name="对象 49169"/>
          <p:cNvGraphicFramePr/>
          <p:nvPr/>
        </p:nvGraphicFramePr>
        <p:xfrm>
          <a:off x="2341563" y="2389188"/>
          <a:ext cx="2060575" cy="889000"/>
        </p:xfrm>
        <a:graphic>
          <a:graphicData uri="http://schemas.openxmlformats.org/presentationml/2006/ole">
            <mc:AlternateContent xmlns:mc="http://schemas.openxmlformats.org/markup-compatibility/2006">
              <mc:Choice xmlns:v="urn:schemas-microsoft-com:vml" Requires="v">
                <p:oleObj spid="_x0000_s3107" name="" r:id="rId11" imgW="1116965" imgH="482600" progId="Equation.3">
                  <p:embed/>
                </p:oleObj>
              </mc:Choice>
              <mc:Fallback>
                <p:oleObj name="" r:id="rId11" imgW="1116965" imgH="482600" progId="Equation.3">
                  <p:embed/>
                  <p:pic>
                    <p:nvPicPr>
                      <p:cNvPr id="0" name="图片 3106"/>
                      <p:cNvPicPr/>
                      <p:nvPr/>
                    </p:nvPicPr>
                    <p:blipFill>
                      <a:blip r:embed="rId12"/>
                      <a:stretch>
                        <a:fillRect/>
                      </a:stretch>
                    </p:blipFill>
                    <p:spPr>
                      <a:xfrm>
                        <a:off x="2341563" y="2389188"/>
                        <a:ext cx="2060575" cy="889000"/>
                      </a:xfrm>
                      <a:prstGeom prst="rect">
                        <a:avLst/>
                      </a:prstGeom>
                      <a:noFill/>
                      <a:ln w="38100">
                        <a:noFill/>
                        <a:miter/>
                      </a:ln>
                    </p:spPr>
                  </p:pic>
                </p:oleObj>
              </mc:Fallback>
            </mc:AlternateContent>
          </a:graphicData>
        </a:graphic>
      </p:graphicFrame>
      <p:graphicFrame>
        <p:nvGraphicFramePr>
          <p:cNvPr id="49171" name="对象 49170"/>
          <p:cNvGraphicFramePr/>
          <p:nvPr/>
        </p:nvGraphicFramePr>
        <p:xfrm>
          <a:off x="4498975" y="2522538"/>
          <a:ext cx="1873250" cy="569912"/>
        </p:xfrm>
        <a:graphic>
          <a:graphicData uri="http://schemas.openxmlformats.org/presentationml/2006/ole">
            <mc:AlternateContent xmlns:mc="http://schemas.openxmlformats.org/markup-compatibility/2006">
              <mc:Choice xmlns:v="urn:schemas-microsoft-com:vml" Requires="v">
                <p:oleObj spid="_x0000_s3109" name="" r:id="rId13" imgW="786765" imgH="241300" progId="Equation.3">
                  <p:embed/>
                </p:oleObj>
              </mc:Choice>
              <mc:Fallback>
                <p:oleObj name="" r:id="rId13" imgW="786765" imgH="241300" progId="Equation.3">
                  <p:embed/>
                  <p:pic>
                    <p:nvPicPr>
                      <p:cNvPr id="0" name="图片 3108"/>
                      <p:cNvPicPr/>
                      <p:nvPr/>
                    </p:nvPicPr>
                    <p:blipFill>
                      <a:blip r:embed="rId14"/>
                      <a:stretch>
                        <a:fillRect/>
                      </a:stretch>
                    </p:blipFill>
                    <p:spPr>
                      <a:xfrm>
                        <a:off x="4498975" y="2522538"/>
                        <a:ext cx="1873250" cy="569912"/>
                      </a:xfrm>
                      <a:prstGeom prst="rect">
                        <a:avLst/>
                      </a:prstGeom>
                      <a:noFill/>
                      <a:ln w="38100">
                        <a:noFill/>
                        <a:miter/>
                      </a:ln>
                    </p:spPr>
                  </p:pic>
                </p:oleObj>
              </mc:Fallback>
            </mc:AlternateContent>
          </a:graphicData>
        </a:graphic>
      </p:graphicFrame>
      <p:graphicFrame>
        <p:nvGraphicFramePr>
          <p:cNvPr id="49172" name="对象 49171"/>
          <p:cNvGraphicFramePr/>
          <p:nvPr/>
        </p:nvGraphicFramePr>
        <p:xfrm>
          <a:off x="6362700" y="2408238"/>
          <a:ext cx="2065338" cy="773112"/>
        </p:xfrm>
        <a:graphic>
          <a:graphicData uri="http://schemas.openxmlformats.org/presentationml/2006/ole">
            <mc:AlternateContent xmlns:mc="http://schemas.openxmlformats.org/markup-compatibility/2006">
              <mc:Choice xmlns:v="urn:schemas-microsoft-com:vml" Requires="v">
                <p:oleObj spid="_x0000_s3105" name="" r:id="rId15" imgW="1282065" imgH="482600" progId="Equation.3">
                  <p:embed/>
                </p:oleObj>
              </mc:Choice>
              <mc:Fallback>
                <p:oleObj name="" r:id="rId15" imgW="1282065" imgH="482600" progId="Equation.3">
                  <p:embed/>
                  <p:pic>
                    <p:nvPicPr>
                      <p:cNvPr id="0" name="图片 3104"/>
                      <p:cNvPicPr/>
                      <p:nvPr/>
                    </p:nvPicPr>
                    <p:blipFill>
                      <a:blip r:embed="rId16"/>
                      <a:stretch>
                        <a:fillRect/>
                      </a:stretch>
                    </p:blipFill>
                    <p:spPr>
                      <a:xfrm>
                        <a:off x="6362700" y="2408238"/>
                        <a:ext cx="2065338" cy="773112"/>
                      </a:xfrm>
                      <a:prstGeom prst="rect">
                        <a:avLst/>
                      </a:prstGeom>
                      <a:noFill/>
                      <a:ln w="38100">
                        <a:noFill/>
                        <a:miter/>
                      </a:ln>
                    </p:spPr>
                  </p:pic>
                </p:oleObj>
              </mc:Fallback>
            </mc:AlternateContent>
          </a:graphicData>
        </a:graphic>
      </p:graphicFrame>
      <p:sp>
        <p:nvSpPr>
          <p:cNvPr id="49173" name="文本框 49172"/>
          <p:cNvSpPr txBox="1"/>
          <p:nvPr/>
        </p:nvSpPr>
        <p:spPr>
          <a:xfrm>
            <a:off x="258763" y="3763963"/>
            <a:ext cx="3505200" cy="457200"/>
          </a:xfrm>
          <a:prstGeom prst="rect">
            <a:avLst/>
          </a:prstGeom>
          <a:noFill/>
          <a:ln w="9525">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二、互感线圈的</a:t>
            </a:r>
            <a:r>
              <a:rPr lang="zh-CN" altLang="en-US" dirty="0">
                <a:solidFill>
                  <a:srgbClr val="FF3300"/>
                </a:solidFill>
                <a:latin typeface="Times New Roman" panose="02020603050405020304" pitchFamily="18" charset="-94"/>
                <a:ea typeface="宋体" panose="02010600030101010101" pitchFamily="2" charset="-122"/>
              </a:rPr>
              <a:t>同名端</a:t>
            </a:r>
            <a:endParaRPr lang="zh-CN" altLang="en-US">
              <a:solidFill>
                <a:schemeClr val="tx1"/>
              </a:solidFill>
              <a:latin typeface="Times New Roman" panose="02020603050405020304" pitchFamily="18" charset="-94"/>
              <a:ea typeface="宋体" panose="02010600030101010101" pitchFamily="2" charset="-122"/>
            </a:endParaRPr>
          </a:p>
        </p:txBody>
      </p:sp>
      <p:sp>
        <p:nvSpPr>
          <p:cNvPr id="49174" name="文本框 49173"/>
          <p:cNvSpPr txBox="1"/>
          <p:nvPr/>
        </p:nvSpPr>
        <p:spPr>
          <a:xfrm>
            <a:off x="457200" y="4448175"/>
            <a:ext cx="7970838" cy="530225"/>
          </a:xfrm>
          <a:prstGeom prst="rect">
            <a:avLst/>
          </a:prstGeom>
          <a:noFill/>
          <a:ln w="19050">
            <a:noFill/>
          </a:ln>
        </p:spPr>
        <p:txBody>
          <a:bodyPr anchor="t" anchorCtr="0">
            <a:spAutoFit/>
          </a:bodyPr>
          <a:p>
            <a:pPr indent="571500"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具有互感的线圈两端的电压包含自感电压和互感电压。</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49175" name="矩形 49174"/>
          <p:cNvSpPr/>
          <p:nvPr/>
        </p:nvSpPr>
        <p:spPr>
          <a:xfrm>
            <a:off x="1044575" y="5191125"/>
            <a:ext cx="7593013" cy="530225"/>
          </a:xfrm>
          <a:prstGeom prst="rect">
            <a:avLst/>
          </a:prstGeom>
          <a:noFill/>
          <a:ln w="19050">
            <a:noFill/>
          </a:ln>
        </p:spPr>
        <p:txBody>
          <a:bodyPr anchor="t" anchorCtr="0">
            <a:spAutoFit/>
          </a:bodyPr>
          <a:p>
            <a:pPr>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表达式的符号与参考方向和线圈绕向有关。</a:t>
            </a:r>
            <a:endPar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Effect transition="in" filter="slide(fromRight)">
                                      <p:cBhvr>
                                        <p:cTn id="7" dur="500"/>
                                        <p:tgtEl>
                                          <p:spTgt spid="4915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49166"/>
                                        </p:tgtEl>
                                        <p:attrNameLst>
                                          <p:attrName>style.visibility</p:attrName>
                                        </p:attrNameLst>
                                      </p:cBhvr>
                                      <p:to>
                                        <p:strVal val="visible"/>
                                      </p:to>
                                    </p:set>
                                    <p:anim calcmode="lin" valueType="num">
                                      <p:cBhvr additive="base">
                                        <p:cTn id="12" dur="500" fill="hold"/>
                                        <p:tgtEl>
                                          <p:spTgt spid="49166"/>
                                        </p:tgtEl>
                                        <p:attrNameLst>
                                          <p:attrName>ppt_x</p:attrName>
                                        </p:attrNameLst>
                                      </p:cBhvr>
                                      <p:tavLst>
                                        <p:tav tm="0">
                                          <p:val>
                                            <p:strVal val="0-#ppt_w/2"/>
                                          </p:val>
                                        </p:tav>
                                        <p:tav tm="100000">
                                          <p:val>
                                            <p:strVal val="#ppt_x"/>
                                          </p:val>
                                        </p:tav>
                                      </p:tavLst>
                                    </p:anim>
                                    <p:anim calcmode="lin" valueType="num">
                                      <p:cBhvr additive="base">
                                        <p:cTn id="13" dur="500" fill="hold"/>
                                        <p:tgtEl>
                                          <p:spTgt spid="4916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49167"/>
                                        </p:tgtEl>
                                        <p:attrNameLst>
                                          <p:attrName>style.visibility</p:attrName>
                                        </p:attrNameLst>
                                      </p:cBhvr>
                                      <p:to>
                                        <p:strVal val="visible"/>
                                      </p:to>
                                    </p:set>
                                    <p:anim calcmode="lin" valueType="num">
                                      <p:cBhvr additive="base">
                                        <p:cTn id="18" dur="500" fill="hold"/>
                                        <p:tgtEl>
                                          <p:spTgt spid="49167"/>
                                        </p:tgtEl>
                                        <p:attrNameLst>
                                          <p:attrName>ppt_x</p:attrName>
                                        </p:attrNameLst>
                                      </p:cBhvr>
                                      <p:tavLst>
                                        <p:tav tm="0">
                                          <p:val>
                                            <p:strVal val="0-#ppt_w/2"/>
                                          </p:val>
                                        </p:tav>
                                        <p:tav tm="100000">
                                          <p:val>
                                            <p:strVal val="#ppt_x"/>
                                          </p:val>
                                        </p:tav>
                                      </p:tavLst>
                                    </p:anim>
                                    <p:anim calcmode="lin" valueType="num">
                                      <p:cBhvr additive="base">
                                        <p:cTn id="19" dur="500" fill="hold"/>
                                        <p:tgtEl>
                                          <p:spTgt spid="49167"/>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49165"/>
                                        </p:tgtEl>
                                        <p:attrNameLst>
                                          <p:attrName>style.visibility</p:attrName>
                                        </p:attrNameLst>
                                      </p:cBhvr>
                                      <p:to>
                                        <p:strVal val="visible"/>
                                      </p:to>
                                    </p:set>
                                    <p:anim calcmode="lin" valueType="num">
                                      <p:cBhvr additive="base">
                                        <p:cTn id="24" dur="500" fill="hold"/>
                                        <p:tgtEl>
                                          <p:spTgt spid="49165"/>
                                        </p:tgtEl>
                                        <p:attrNameLst>
                                          <p:attrName>ppt_x</p:attrName>
                                        </p:attrNameLst>
                                      </p:cBhvr>
                                      <p:tavLst>
                                        <p:tav tm="0">
                                          <p:val>
                                            <p:strVal val="0-#ppt_w/2"/>
                                          </p:val>
                                        </p:tav>
                                        <p:tav tm="100000">
                                          <p:val>
                                            <p:strVal val="#ppt_x"/>
                                          </p:val>
                                        </p:tav>
                                      </p:tavLst>
                                    </p:anim>
                                    <p:anim calcmode="lin" valueType="num">
                                      <p:cBhvr additive="base">
                                        <p:cTn id="25" dur="500" fill="hold"/>
                                        <p:tgtEl>
                                          <p:spTgt spid="4916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49168"/>
                                        </p:tgtEl>
                                        <p:attrNameLst>
                                          <p:attrName>style.visibility</p:attrName>
                                        </p:attrNameLst>
                                      </p:cBhvr>
                                      <p:to>
                                        <p:strVal val="visible"/>
                                      </p:to>
                                    </p:set>
                                    <p:anim calcmode="lin" valueType="num">
                                      <p:cBhvr additive="base">
                                        <p:cTn id="30" dur="500" fill="hold"/>
                                        <p:tgtEl>
                                          <p:spTgt spid="49168"/>
                                        </p:tgtEl>
                                        <p:attrNameLst>
                                          <p:attrName>ppt_x</p:attrName>
                                        </p:attrNameLst>
                                      </p:cBhvr>
                                      <p:tavLst>
                                        <p:tav tm="0">
                                          <p:val>
                                            <p:strVal val="0-#ppt_w/2"/>
                                          </p:val>
                                        </p:tav>
                                        <p:tav tm="100000">
                                          <p:val>
                                            <p:strVal val="#ppt_x"/>
                                          </p:val>
                                        </p:tav>
                                      </p:tavLst>
                                    </p:anim>
                                    <p:anim calcmode="lin" valueType="num">
                                      <p:cBhvr additive="base">
                                        <p:cTn id="31" dur="500" fill="hold"/>
                                        <p:tgtEl>
                                          <p:spTgt spid="49168"/>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49169"/>
                                        </p:tgtEl>
                                        <p:attrNameLst>
                                          <p:attrName>style.visibility</p:attrName>
                                        </p:attrNameLst>
                                      </p:cBhvr>
                                      <p:to>
                                        <p:strVal val="visible"/>
                                      </p:to>
                                    </p:set>
                                    <p:anim calcmode="lin" valueType="num">
                                      <p:cBhvr additive="base">
                                        <p:cTn id="36" dur="500" fill="hold"/>
                                        <p:tgtEl>
                                          <p:spTgt spid="49169"/>
                                        </p:tgtEl>
                                        <p:attrNameLst>
                                          <p:attrName>ppt_x</p:attrName>
                                        </p:attrNameLst>
                                      </p:cBhvr>
                                      <p:tavLst>
                                        <p:tav tm="0">
                                          <p:val>
                                            <p:strVal val="0-#ppt_w/2"/>
                                          </p:val>
                                        </p:tav>
                                        <p:tav tm="100000">
                                          <p:val>
                                            <p:strVal val="#ppt_x"/>
                                          </p:val>
                                        </p:tav>
                                      </p:tavLst>
                                    </p:anim>
                                    <p:anim calcmode="lin" valueType="num">
                                      <p:cBhvr additive="base">
                                        <p:cTn id="37" dur="500" fill="hold"/>
                                        <p:tgtEl>
                                          <p:spTgt spid="49169"/>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49170"/>
                                        </p:tgtEl>
                                        <p:attrNameLst>
                                          <p:attrName>style.visibility</p:attrName>
                                        </p:attrNameLst>
                                      </p:cBhvr>
                                      <p:to>
                                        <p:strVal val="visible"/>
                                      </p:to>
                                    </p:set>
                                    <p:anim calcmode="lin" valueType="num">
                                      <p:cBhvr additive="base">
                                        <p:cTn id="42" dur="500" fill="hold"/>
                                        <p:tgtEl>
                                          <p:spTgt spid="49170"/>
                                        </p:tgtEl>
                                        <p:attrNameLst>
                                          <p:attrName>ppt_x</p:attrName>
                                        </p:attrNameLst>
                                      </p:cBhvr>
                                      <p:tavLst>
                                        <p:tav tm="0">
                                          <p:val>
                                            <p:strVal val="0-#ppt_w/2"/>
                                          </p:val>
                                        </p:tav>
                                        <p:tav tm="100000">
                                          <p:val>
                                            <p:strVal val="#ppt_x"/>
                                          </p:val>
                                        </p:tav>
                                      </p:tavLst>
                                    </p:anim>
                                    <p:anim calcmode="lin" valueType="num">
                                      <p:cBhvr additive="base">
                                        <p:cTn id="43" dur="500" fill="hold"/>
                                        <p:tgtEl>
                                          <p:spTgt spid="4917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49171"/>
                                        </p:tgtEl>
                                        <p:attrNameLst>
                                          <p:attrName>style.visibility</p:attrName>
                                        </p:attrNameLst>
                                      </p:cBhvr>
                                      <p:to>
                                        <p:strVal val="visible"/>
                                      </p:to>
                                    </p:set>
                                    <p:anim calcmode="lin" valueType="num">
                                      <p:cBhvr additive="base">
                                        <p:cTn id="48" dur="500" fill="hold"/>
                                        <p:tgtEl>
                                          <p:spTgt spid="49171"/>
                                        </p:tgtEl>
                                        <p:attrNameLst>
                                          <p:attrName>ppt_x</p:attrName>
                                        </p:attrNameLst>
                                      </p:cBhvr>
                                      <p:tavLst>
                                        <p:tav tm="0">
                                          <p:val>
                                            <p:strVal val="0-#ppt_w/2"/>
                                          </p:val>
                                        </p:tav>
                                        <p:tav tm="100000">
                                          <p:val>
                                            <p:strVal val="#ppt_x"/>
                                          </p:val>
                                        </p:tav>
                                      </p:tavLst>
                                    </p:anim>
                                    <p:anim calcmode="lin" valueType="num">
                                      <p:cBhvr additive="base">
                                        <p:cTn id="49" dur="500" fill="hold"/>
                                        <p:tgtEl>
                                          <p:spTgt spid="49171"/>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49172"/>
                                        </p:tgtEl>
                                        <p:attrNameLst>
                                          <p:attrName>style.visibility</p:attrName>
                                        </p:attrNameLst>
                                      </p:cBhvr>
                                      <p:to>
                                        <p:strVal val="visible"/>
                                      </p:to>
                                    </p:set>
                                    <p:anim calcmode="lin" valueType="num">
                                      <p:cBhvr additive="base">
                                        <p:cTn id="54" dur="500" fill="hold"/>
                                        <p:tgtEl>
                                          <p:spTgt spid="49172"/>
                                        </p:tgtEl>
                                        <p:attrNameLst>
                                          <p:attrName>ppt_x</p:attrName>
                                        </p:attrNameLst>
                                      </p:cBhvr>
                                      <p:tavLst>
                                        <p:tav tm="0">
                                          <p:val>
                                            <p:strVal val="0-#ppt_w/2"/>
                                          </p:val>
                                        </p:tav>
                                        <p:tav tm="100000">
                                          <p:val>
                                            <p:strVal val="#ppt_x"/>
                                          </p:val>
                                        </p:tav>
                                      </p:tavLst>
                                    </p:anim>
                                    <p:anim calcmode="lin" valueType="num">
                                      <p:cBhvr additive="base">
                                        <p:cTn id="55" dur="500" fill="hold"/>
                                        <p:tgtEl>
                                          <p:spTgt spid="49172"/>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2" presetClass="entr" presetSubtype="8" fill="hold" grpId="0" nodeType="afterEffect">
                                  <p:stCondLst>
                                    <p:cond delay="0"/>
                                  </p:stCondLst>
                                  <p:childTnLst>
                                    <p:set>
                                      <p:cBhvr>
                                        <p:cTn id="58" dur="1" fill="hold">
                                          <p:stCondLst>
                                            <p:cond delay="0"/>
                                          </p:stCondLst>
                                        </p:cTn>
                                        <p:tgtEl>
                                          <p:spTgt spid="49173"/>
                                        </p:tgtEl>
                                        <p:attrNameLst>
                                          <p:attrName>style.visibility</p:attrName>
                                        </p:attrNameLst>
                                      </p:cBhvr>
                                      <p:to>
                                        <p:strVal val="visible"/>
                                      </p:to>
                                    </p:set>
                                    <p:anim calcmode="lin" valueType="num">
                                      <p:cBhvr additive="base">
                                        <p:cTn id="59" dur="500" fill="hold"/>
                                        <p:tgtEl>
                                          <p:spTgt spid="49173"/>
                                        </p:tgtEl>
                                        <p:attrNameLst>
                                          <p:attrName>ppt_x</p:attrName>
                                        </p:attrNameLst>
                                      </p:cBhvr>
                                      <p:tavLst>
                                        <p:tav tm="0">
                                          <p:val>
                                            <p:strVal val="0-#ppt_w/2"/>
                                          </p:val>
                                        </p:tav>
                                        <p:tav tm="100000">
                                          <p:val>
                                            <p:strVal val="#ppt_x"/>
                                          </p:val>
                                        </p:tav>
                                      </p:tavLst>
                                    </p:anim>
                                    <p:anim calcmode="lin" valueType="num">
                                      <p:cBhvr additive="base">
                                        <p:cTn id="60" dur="500" fill="hold"/>
                                        <p:tgtEl>
                                          <p:spTgt spid="4917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iterate type="wd">
                                    <p:tmPct val="100000"/>
                                  </p:iterate>
                                  <p:childTnLst>
                                    <p:set>
                                      <p:cBhvr>
                                        <p:cTn id="64" dur="1" fill="hold">
                                          <p:stCondLst>
                                            <p:cond delay="0"/>
                                          </p:stCondLst>
                                        </p:cTn>
                                        <p:tgtEl>
                                          <p:spTgt spid="49174"/>
                                        </p:tgtEl>
                                        <p:attrNameLst>
                                          <p:attrName>style.visibility</p:attrName>
                                        </p:attrNameLst>
                                      </p:cBhvr>
                                      <p:to>
                                        <p:strVal val="visible"/>
                                      </p:to>
                                    </p:set>
                                    <p:animEffect transition="in" filter="wipe(left)">
                                      <p:cBhvr>
                                        <p:cTn id="65" dur="300"/>
                                        <p:tgtEl>
                                          <p:spTgt spid="49174"/>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grpId="0" nodeType="clickEffect">
                                  <p:stCondLst>
                                    <p:cond delay="0"/>
                                  </p:stCondLst>
                                  <p:childTnLst>
                                    <p:set>
                                      <p:cBhvr>
                                        <p:cTn id="69" dur="1" fill="hold">
                                          <p:stCondLst>
                                            <p:cond delay="0"/>
                                          </p:stCondLst>
                                        </p:cTn>
                                        <p:tgtEl>
                                          <p:spTgt spid="49175"/>
                                        </p:tgtEl>
                                        <p:attrNameLst>
                                          <p:attrName>style.visibility</p:attrName>
                                        </p:attrNameLst>
                                      </p:cBhvr>
                                      <p:to>
                                        <p:strVal val="visible"/>
                                      </p:to>
                                    </p:set>
                                    <p:anim calcmode="lin" valueType="num">
                                      <p:cBhvr additive="base">
                                        <p:cTn id="70" dur="500" fill="hold"/>
                                        <p:tgtEl>
                                          <p:spTgt spid="49175"/>
                                        </p:tgtEl>
                                        <p:attrNameLst>
                                          <p:attrName>ppt_x</p:attrName>
                                        </p:attrNameLst>
                                      </p:cBhvr>
                                      <p:tavLst>
                                        <p:tav tm="0">
                                          <p:val>
                                            <p:strVal val="0-#ppt_w/2"/>
                                          </p:val>
                                        </p:tav>
                                        <p:tav tm="100000">
                                          <p:val>
                                            <p:strVal val="#ppt_x"/>
                                          </p:val>
                                        </p:tav>
                                      </p:tavLst>
                                    </p:anim>
                                    <p:anim calcmode="lin" valueType="num">
                                      <p:cBhvr additive="base">
                                        <p:cTn id="71" dur="500" fill="hold"/>
                                        <p:tgtEl>
                                          <p:spTgt spid="491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p:bldP spid="49173" grpId="0"/>
      <p:bldP spid="49174" grpId="0"/>
      <p:bldP spid="491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0181" name="对象 50180"/>
          <p:cNvGraphicFramePr/>
          <p:nvPr/>
        </p:nvGraphicFramePr>
        <p:xfrm>
          <a:off x="1325563" y="1687513"/>
          <a:ext cx="5337175" cy="935037"/>
        </p:xfrm>
        <a:graphic>
          <a:graphicData uri="http://schemas.openxmlformats.org/presentationml/2006/ole">
            <mc:AlternateContent xmlns:mc="http://schemas.openxmlformats.org/markup-compatibility/2006">
              <mc:Choice xmlns:v="urn:schemas-microsoft-com:vml" Requires="v">
                <p:oleObj spid="_x0000_s3108" name="" r:id="rId1" imgW="2309495" imgH="405765" progId="Equation.3">
                  <p:embed/>
                </p:oleObj>
              </mc:Choice>
              <mc:Fallback>
                <p:oleObj name="" r:id="rId1" imgW="2309495" imgH="405765" progId="Equation.3">
                  <p:embed/>
                  <p:pic>
                    <p:nvPicPr>
                      <p:cNvPr id="0" name="图片 3107"/>
                      <p:cNvPicPr/>
                      <p:nvPr/>
                    </p:nvPicPr>
                    <p:blipFill>
                      <a:blip r:embed="rId2"/>
                      <a:stretch>
                        <a:fillRect/>
                      </a:stretch>
                    </p:blipFill>
                    <p:spPr>
                      <a:xfrm>
                        <a:off x="1325563" y="1687513"/>
                        <a:ext cx="5337175" cy="935037"/>
                      </a:xfrm>
                      <a:prstGeom prst="rect">
                        <a:avLst/>
                      </a:prstGeom>
                      <a:noFill/>
                      <a:ln w="38100">
                        <a:noFill/>
                        <a:miter/>
                      </a:ln>
                    </p:spPr>
                  </p:pic>
                </p:oleObj>
              </mc:Fallback>
            </mc:AlternateContent>
          </a:graphicData>
        </a:graphic>
      </p:graphicFrame>
      <p:sp>
        <p:nvSpPr>
          <p:cNvPr id="50182" name="文本框 50181"/>
          <p:cNvSpPr txBox="1"/>
          <p:nvPr/>
        </p:nvSpPr>
        <p:spPr>
          <a:xfrm>
            <a:off x="411163" y="3262313"/>
            <a:ext cx="7696200" cy="2282825"/>
          </a:xfrm>
          <a:prstGeom prst="rect">
            <a:avLst/>
          </a:prstGeom>
          <a:noFill/>
          <a:ln w="19050">
            <a:noFill/>
          </a:ln>
        </p:spPr>
        <p:txBody>
          <a:bodyPr anchor="t" anchorCtr="0">
            <a:spAutoFit/>
          </a:bodyPr>
          <a:p>
            <a:pPr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上式说明，对于自感电压由于电压电流为同一线圈上的，只要参考方向确定了，其数学描述便可容易地写出，可不用考虑线圈绕向。对线性电感，用</a:t>
            </a:r>
            <a:r>
              <a:rPr lang="en-US" altLang="zh-CN" i="1">
                <a:solidFill>
                  <a:srgbClr val="FF3300"/>
                </a:solidFill>
                <a:latin typeface="Times New Roman" panose="02020603050405020304" pitchFamily="18" charset="-94"/>
                <a:ea typeface="宋体" panose="02010600030101010101" pitchFamily="2" charset="-122"/>
              </a:rPr>
              <a:t>u</a:t>
            </a:r>
            <a:r>
              <a:rPr lang="en-US" altLang="zh-CN">
                <a:solidFill>
                  <a:srgbClr val="FF3300"/>
                </a:solidFill>
                <a:latin typeface="Times New Roman" panose="02020603050405020304" pitchFamily="18" charset="-94"/>
                <a:ea typeface="宋体" panose="02010600030101010101" pitchFamily="2" charset="-122"/>
              </a:rPr>
              <a:t>,</a:t>
            </a:r>
            <a:r>
              <a:rPr lang="en-US" altLang="zh-CN" i="1">
                <a:solidFill>
                  <a:srgbClr val="FF3300"/>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描述其特性，当</a:t>
            </a:r>
            <a:r>
              <a:rPr lang="en-US" altLang="zh-CN" i="1">
                <a:solidFill>
                  <a:srgbClr val="FF3300"/>
                </a:solidFill>
                <a:latin typeface="Times New Roman" panose="02020603050405020304" pitchFamily="18" charset="-94"/>
                <a:ea typeface="宋体" panose="02010600030101010101" pitchFamily="2" charset="-122"/>
              </a:rPr>
              <a:t>u</a:t>
            </a:r>
            <a:r>
              <a:rPr lang="en-US" altLang="zh-CN">
                <a:solidFill>
                  <a:srgbClr val="FF3300"/>
                </a:solidFill>
                <a:latin typeface="Times New Roman" panose="02020603050405020304" pitchFamily="18" charset="-94"/>
                <a:ea typeface="宋体" panose="02010600030101010101" pitchFamily="2" charset="-122"/>
              </a:rPr>
              <a:t>,</a:t>
            </a:r>
            <a:r>
              <a:rPr lang="en-US" altLang="zh-CN" i="1">
                <a:solidFill>
                  <a:srgbClr val="FF3300"/>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取关联方向时，符号为正；当</a:t>
            </a:r>
            <a:r>
              <a:rPr lang="en-US" altLang="zh-CN" i="1">
                <a:solidFill>
                  <a:srgbClr val="FF3300"/>
                </a:solidFill>
                <a:latin typeface="Times New Roman" panose="02020603050405020304" pitchFamily="18" charset="-94"/>
                <a:ea typeface="宋体" panose="02010600030101010101" pitchFamily="2" charset="-122"/>
              </a:rPr>
              <a:t>u</a:t>
            </a:r>
            <a:r>
              <a:rPr lang="en-US" altLang="zh-CN">
                <a:solidFill>
                  <a:srgbClr val="FF3300"/>
                </a:solidFill>
                <a:latin typeface="Times New Roman" panose="02020603050405020304" pitchFamily="18" charset="-94"/>
                <a:ea typeface="宋体" panose="02010600030101010101" pitchFamily="2" charset="-122"/>
              </a:rPr>
              <a:t>,</a:t>
            </a:r>
            <a:r>
              <a:rPr lang="en-US" altLang="zh-CN" i="1">
                <a:solidFill>
                  <a:srgbClr val="FF3300"/>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为非关联方向时，符号为负。</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0184" name="矩形 50183"/>
          <p:cNvSpPr/>
          <p:nvPr/>
        </p:nvSpPr>
        <p:spPr>
          <a:xfrm>
            <a:off x="411163" y="498475"/>
            <a:ext cx="8229600" cy="822325"/>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对自感电压，当</a:t>
            </a:r>
            <a:r>
              <a:rPr lang="en-US" altLang="zh-CN" i="1">
                <a:solidFill>
                  <a:schemeClr val="tx1"/>
                </a:solidFill>
                <a:latin typeface="Times New Roman" panose="02020603050405020304" pitchFamily="18" charset="-94"/>
                <a:ea typeface="宋体" panose="02010600030101010101" pitchFamily="2" charset="-122"/>
              </a:rPr>
              <a:t>u</a:t>
            </a:r>
            <a:r>
              <a:rPr lang="en-US" altLang="zh-CN">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i</a:t>
            </a:r>
            <a:r>
              <a:rPr lang="en-US" altLang="zh-CN">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取关联参考方向，</a:t>
            </a:r>
            <a:r>
              <a:rPr lang="en-US" altLang="zh-CN" i="1">
                <a:solidFill>
                  <a:schemeClr val="tx1"/>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与</a:t>
            </a:r>
            <a:r>
              <a:rPr lang="en-US" altLang="zh-CN" i="1" dirty="0">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符合右螺旋定则，其表达式为</a:t>
            </a:r>
            <a:endPar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0184"/>
                                        </p:tgtEl>
                                        <p:attrNameLst>
                                          <p:attrName>style.visibility</p:attrName>
                                        </p:attrNameLst>
                                      </p:cBhvr>
                                      <p:to>
                                        <p:strVal val="visible"/>
                                      </p:to>
                                    </p:set>
                                    <p:anim calcmode="lin" valueType="num">
                                      <p:cBhvr additive="base">
                                        <p:cTn id="7" dur="500" fill="hold"/>
                                        <p:tgtEl>
                                          <p:spTgt spid="50184"/>
                                        </p:tgtEl>
                                        <p:attrNameLst>
                                          <p:attrName>ppt_x</p:attrName>
                                        </p:attrNameLst>
                                      </p:cBhvr>
                                      <p:tavLst>
                                        <p:tav tm="0">
                                          <p:val>
                                            <p:strVal val="0-#ppt_w/2"/>
                                          </p:val>
                                        </p:tav>
                                        <p:tav tm="100000">
                                          <p:val>
                                            <p:strVal val="#ppt_x"/>
                                          </p:val>
                                        </p:tav>
                                      </p:tavLst>
                                    </p:anim>
                                    <p:anim calcmode="lin" valueType="num">
                                      <p:cBhvr additive="base">
                                        <p:cTn id="8" dur="500" fill="hold"/>
                                        <p:tgtEl>
                                          <p:spTgt spid="5018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32" fill="hold" nodeType="clickEffect">
                                  <p:stCondLst>
                                    <p:cond delay="0"/>
                                  </p:stCondLst>
                                  <p:childTnLst>
                                    <p:set>
                                      <p:cBhvr>
                                        <p:cTn id="12" dur="1" fill="hold">
                                          <p:stCondLst>
                                            <p:cond delay="0"/>
                                          </p:stCondLst>
                                        </p:cTn>
                                        <p:tgtEl>
                                          <p:spTgt spid="50181"/>
                                        </p:tgtEl>
                                        <p:attrNameLst>
                                          <p:attrName>style.visibility</p:attrName>
                                        </p:attrNameLst>
                                      </p:cBhvr>
                                      <p:to>
                                        <p:strVal val="visible"/>
                                      </p:to>
                                    </p:set>
                                    <p:animEffect transition="in" filter="box(out)">
                                      <p:cBhvr>
                                        <p:cTn id="13" dur="500"/>
                                        <p:tgtEl>
                                          <p:spTgt spid="5018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iterate type="wd">
                                    <p:tmPct val="100000"/>
                                  </p:iterate>
                                  <p:childTnLst>
                                    <p:set>
                                      <p:cBhvr>
                                        <p:cTn id="17" dur="1" fill="hold">
                                          <p:stCondLst>
                                            <p:cond delay="0"/>
                                          </p:stCondLst>
                                        </p:cTn>
                                        <p:tgtEl>
                                          <p:spTgt spid="50182"/>
                                        </p:tgtEl>
                                        <p:attrNameLst>
                                          <p:attrName>style.visibility</p:attrName>
                                        </p:attrNameLst>
                                      </p:cBhvr>
                                      <p:to>
                                        <p:strVal val="visible"/>
                                      </p:to>
                                    </p:set>
                                    <p:animEffect transition="in" filter="wipe(left)">
                                      <p:cBhvr>
                                        <p:cTn id="18" dur="300"/>
                                        <p:tgtEl>
                                          <p:spTgt spid="50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82" grpId="0"/>
      <p:bldP spid="5018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文本框 51201"/>
          <p:cNvSpPr txBox="1"/>
          <p:nvPr/>
        </p:nvSpPr>
        <p:spPr>
          <a:xfrm>
            <a:off x="457200" y="457200"/>
            <a:ext cx="8001000" cy="1406525"/>
          </a:xfrm>
          <a:prstGeom prst="rect">
            <a:avLst/>
          </a:prstGeom>
          <a:noFill/>
          <a:ln w="19050">
            <a:noFill/>
          </a:ln>
        </p:spPr>
        <p:txBody>
          <a:bodyPr anchor="t" anchorCtr="0">
            <a:spAutoFit/>
          </a:bodyPr>
          <a:p>
            <a:pPr indent="666750"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对互感电压，因产生该电压的电流在另一线圈上，因此，要确定其符号，就必须知道两个线圈的绕向。这在电路分析中显得很不方便。</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1261" name="文本框 51260"/>
          <p:cNvSpPr txBox="1"/>
          <p:nvPr/>
        </p:nvSpPr>
        <p:spPr>
          <a:xfrm>
            <a:off x="533400" y="2163763"/>
            <a:ext cx="44958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引入同名端可以解决这个问题。</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1262" name="文本框 51261"/>
          <p:cNvSpPr txBox="1"/>
          <p:nvPr/>
        </p:nvSpPr>
        <p:spPr>
          <a:xfrm>
            <a:off x="533400" y="3108325"/>
            <a:ext cx="8153400" cy="1552575"/>
          </a:xfrm>
          <a:prstGeom prst="rect">
            <a:avLst/>
          </a:prstGeom>
          <a:noFill/>
          <a:ln w="9525">
            <a:noFill/>
          </a:ln>
        </p:spPr>
        <p:txBody>
          <a:bodyPr anchor="t" anchorCtr="0">
            <a:spAutoFit/>
          </a:bodyPr>
          <a:p>
            <a:pPr marL="476250" indent="-476250" algn="just">
              <a:lnSpc>
                <a:spcPct val="120000"/>
              </a:lnSpc>
            </a:pPr>
            <a:r>
              <a:rPr lang="zh-CN" altLang="en-US" sz="3200" dirty="0">
                <a:solidFill>
                  <a:srgbClr val="FF3300"/>
                </a:solidFill>
                <a:latin typeface="Times New Roman" panose="02020603050405020304" pitchFamily="18" charset="-94"/>
                <a:ea typeface="隶书" panose="02010509060101010101" pitchFamily="49" charset="-122"/>
              </a:rPr>
              <a:t>同名端</a:t>
            </a:r>
            <a:r>
              <a:rPr lang="zh-CN" altLang="en-US" dirty="0">
                <a:solidFill>
                  <a:schemeClr val="tx1"/>
                </a:solidFill>
                <a:latin typeface="Times New Roman" panose="02020603050405020304" pitchFamily="18" charset="-94"/>
                <a:ea typeface="宋体" panose="02010600030101010101" pitchFamily="2" charset="-122"/>
              </a:rPr>
              <a:t>：当两个电流分别从两个线圈的对应端子流入 ，其所产生的磁场相互加强时，则这两个对应端子称为同名端。 同名端用“</a:t>
            </a:r>
            <a:r>
              <a:rPr lang="en-US" altLang="zh-CN" dirty="0">
                <a:latin typeface="Times New Roman" panose="02020603050405020304" pitchFamily="18" charset="-94"/>
                <a:ea typeface="宋体" panose="02010600030101010101" pitchFamily="2" charset="-122"/>
              </a:rPr>
              <a:t>*</a:t>
            </a:r>
            <a:r>
              <a:rPr lang="en-US" altLang="zh-CN" dirty="0">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或“</a:t>
            </a:r>
            <a:r>
              <a:rPr lang="en-US" altLang="zh-CN" sz="2000" dirty="0">
                <a:latin typeface="Times New Roman" panose="02020603050405020304" pitchFamily="18" charset="-94"/>
                <a:ea typeface="宋体" panose="02010600030101010101" pitchFamily="2" charset="-122"/>
                <a:sym typeface="Symbol" panose="05050102010706020507" pitchFamily="18" charset="2"/>
              </a:rPr>
              <a:t></a:t>
            </a:r>
            <a:r>
              <a:rPr lang="en-US" altLang="zh-CN" dirty="0">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表示。           </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51324" name="矩形 51323"/>
          <p:cNvSpPr/>
          <p:nvPr/>
        </p:nvSpPr>
        <p:spPr>
          <a:xfrm>
            <a:off x="1174750" y="5029200"/>
            <a:ext cx="508635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同名端表明了线圈的相互绕法关系。</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51202"/>
                                        </p:tgtEl>
                                        <p:attrNameLst>
                                          <p:attrName>style.visibility</p:attrName>
                                        </p:attrNameLst>
                                      </p:cBhvr>
                                      <p:to>
                                        <p:strVal val="visible"/>
                                      </p:to>
                                    </p:set>
                                    <p:animEffect transition="in" filter="slide(fromRight)">
                                      <p:cBhvr>
                                        <p:cTn id="7" dur="500"/>
                                        <p:tgtEl>
                                          <p:spTgt spid="51202"/>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8" fill="hold" grpId="0" nodeType="clickEffect">
                                  <p:stCondLst>
                                    <p:cond delay="0"/>
                                  </p:stCondLst>
                                  <p:childTnLst>
                                    <p:set>
                                      <p:cBhvr>
                                        <p:cTn id="11" dur="1" fill="hold">
                                          <p:stCondLst>
                                            <p:cond delay="0"/>
                                          </p:stCondLst>
                                        </p:cTn>
                                        <p:tgtEl>
                                          <p:spTgt spid="51261"/>
                                        </p:tgtEl>
                                        <p:attrNameLst>
                                          <p:attrName>style.visibility</p:attrName>
                                        </p:attrNameLst>
                                      </p:cBhvr>
                                      <p:to>
                                        <p:strVal val="visible"/>
                                      </p:to>
                                    </p:set>
                                    <p:anim calcmode="lin" valueType="num">
                                      <p:cBhvr>
                                        <p:cTn id="12" dur="500" fill="hold"/>
                                        <p:tgtEl>
                                          <p:spTgt spid="51261"/>
                                        </p:tgtEl>
                                        <p:attrNameLst>
                                          <p:attrName>ppt_x</p:attrName>
                                        </p:attrNameLst>
                                      </p:cBhvr>
                                      <p:tavLst>
                                        <p:tav tm="0">
                                          <p:val>
                                            <p:strVal val="#ppt_x-#ppt_w/2"/>
                                          </p:val>
                                        </p:tav>
                                        <p:tav tm="100000">
                                          <p:val>
                                            <p:strVal val="#ppt_x"/>
                                          </p:val>
                                        </p:tav>
                                      </p:tavLst>
                                    </p:anim>
                                    <p:anim calcmode="lin" valueType="num">
                                      <p:cBhvr>
                                        <p:cTn id="13" dur="500" fill="hold"/>
                                        <p:tgtEl>
                                          <p:spTgt spid="51261"/>
                                        </p:tgtEl>
                                        <p:attrNameLst>
                                          <p:attrName>ppt_y</p:attrName>
                                        </p:attrNameLst>
                                      </p:cBhvr>
                                      <p:tavLst>
                                        <p:tav tm="0">
                                          <p:val>
                                            <p:strVal val="#ppt_y"/>
                                          </p:val>
                                        </p:tav>
                                        <p:tav tm="100000">
                                          <p:val>
                                            <p:strVal val="#ppt_y"/>
                                          </p:val>
                                        </p:tav>
                                      </p:tavLst>
                                    </p:anim>
                                    <p:anim calcmode="lin" valueType="num">
                                      <p:cBhvr>
                                        <p:cTn id="14" dur="500" fill="hold"/>
                                        <p:tgtEl>
                                          <p:spTgt spid="51261"/>
                                        </p:tgtEl>
                                        <p:attrNameLst>
                                          <p:attrName>ppt_w</p:attrName>
                                        </p:attrNameLst>
                                      </p:cBhvr>
                                      <p:tavLst>
                                        <p:tav tm="0">
                                          <p:val>
                                            <p:fltVal val="0.000000"/>
                                          </p:val>
                                        </p:tav>
                                        <p:tav tm="100000">
                                          <p:val>
                                            <p:strVal val="#ppt_w"/>
                                          </p:val>
                                        </p:tav>
                                      </p:tavLst>
                                    </p:anim>
                                    <p:anim calcmode="lin" valueType="num">
                                      <p:cBhvr>
                                        <p:cTn id="15" dur="500" fill="hold"/>
                                        <p:tgtEl>
                                          <p:spTgt spid="51261"/>
                                        </p:tgtEl>
                                        <p:attrNameLst>
                                          <p:attrName>ppt_h</p:attrName>
                                        </p:attrNameLst>
                                      </p:cBhvr>
                                      <p:tavLst>
                                        <p:tav tm="0">
                                          <p:val>
                                            <p:strVal val="#ppt_h"/>
                                          </p:val>
                                        </p:tav>
                                        <p:tav tm="100000">
                                          <p:val>
                                            <p:strVal val="#ppt_h"/>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2" fill="hold" grpId="0" nodeType="clickEffect">
                                  <p:stCondLst>
                                    <p:cond delay="0"/>
                                  </p:stCondLst>
                                  <p:iterate type="wd">
                                    <p:tmPct val="100000"/>
                                  </p:iterate>
                                  <p:childTnLst>
                                    <p:set>
                                      <p:cBhvr>
                                        <p:cTn id="19" dur="1" fill="hold">
                                          <p:stCondLst>
                                            <p:cond delay="0"/>
                                          </p:stCondLst>
                                        </p:cTn>
                                        <p:tgtEl>
                                          <p:spTgt spid="51262"/>
                                        </p:tgtEl>
                                        <p:attrNameLst>
                                          <p:attrName>style.visibility</p:attrName>
                                        </p:attrNameLst>
                                      </p:cBhvr>
                                      <p:to>
                                        <p:strVal val="visible"/>
                                      </p:to>
                                    </p:set>
                                    <p:animEffect transition="in" filter="slide(fromRight)">
                                      <p:cBhvr>
                                        <p:cTn id="20" dur="300"/>
                                        <p:tgtEl>
                                          <p:spTgt spid="51262"/>
                                        </p:tgtEl>
                                      </p:cBhvr>
                                    </p:animEffect>
                                  </p:childTnLst>
                                </p:cTn>
                              </p:par>
                            </p:childTnLst>
                          </p:cTn>
                        </p:par>
                        <p:par>
                          <p:cTn id="21" fill="hold">
                            <p:stCondLst>
                              <p:cond delay="23400"/>
                            </p:stCondLst>
                            <p:childTnLst>
                              <p:par>
                                <p:cTn id="22" presetID="2" presetClass="entr" presetSubtype="1" fill="hold" grpId="0" nodeType="afterEffect">
                                  <p:stCondLst>
                                    <p:cond delay="0"/>
                                  </p:stCondLst>
                                  <p:childTnLst>
                                    <p:set>
                                      <p:cBhvr>
                                        <p:cTn id="23" dur="1" fill="hold">
                                          <p:stCondLst>
                                            <p:cond delay="0"/>
                                          </p:stCondLst>
                                        </p:cTn>
                                        <p:tgtEl>
                                          <p:spTgt spid="51324"/>
                                        </p:tgtEl>
                                        <p:attrNameLst>
                                          <p:attrName>style.visibility</p:attrName>
                                        </p:attrNameLst>
                                      </p:cBhvr>
                                      <p:to>
                                        <p:strVal val="visible"/>
                                      </p:to>
                                    </p:set>
                                    <p:anim calcmode="lin" valueType="num">
                                      <p:cBhvr additive="base">
                                        <p:cTn id="24" dur="500" fill="hold"/>
                                        <p:tgtEl>
                                          <p:spTgt spid="51324"/>
                                        </p:tgtEl>
                                        <p:attrNameLst>
                                          <p:attrName>ppt_x</p:attrName>
                                        </p:attrNameLst>
                                      </p:cBhvr>
                                      <p:tavLst>
                                        <p:tav tm="0">
                                          <p:val>
                                            <p:strVal val="#ppt_x"/>
                                          </p:val>
                                        </p:tav>
                                        <p:tav tm="100000">
                                          <p:val>
                                            <p:strVal val="#ppt_x"/>
                                          </p:val>
                                        </p:tav>
                                      </p:tavLst>
                                    </p:anim>
                                    <p:anim calcmode="lin" valueType="num">
                                      <p:cBhvr additive="base">
                                        <p:cTn id="25" dur="500" fill="hold"/>
                                        <p:tgtEl>
                                          <p:spTgt spid="5132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p:bldP spid="51261" grpId="0"/>
      <p:bldP spid="51262" grpId="0"/>
      <p:bldP spid="513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2227" name="文本框 52226"/>
          <p:cNvSpPr txBox="1"/>
          <p:nvPr/>
        </p:nvSpPr>
        <p:spPr>
          <a:xfrm>
            <a:off x="381000" y="214313"/>
            <a:ext cx="35052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确定同名端的方法：</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2228" name="文本框 52227"/>
          <p:cNvSpPr txBox="1"/>
          <p:nvPr/>
        </p:nvSpPr>
        <p:spPr>
          <a:xfrm>
            <a:off x="381000" y="671513"/>
            <a:ext cx="7848600" cy="968375"/>
          </a:xfrm>
          <a:prstGeom prst="rect">
            <a:avLst/>
          </a:prstGeom>
          <a:noFill/>
          <a:ln w="19050">
            <a:noFill/>
          </a:ln>
        </p:spPr>
        <p:txBody>
          <a:bodyPr anchor="t" anchorCtr="0">
            <a:spAutoFit/>
          </a:bodyPr>
          <a:p>
            <a:pPr marL="476250" indent="-476250" algn="just">
              <a:lnSpc>
                <a:spcPct val="120000"/>
              </a:lnSpc>
              <a:spcBef>
                <a:spcPct val="50000"/>
              </a:spcBef>
            </a:pPr>
            <a:r>
              <a:rPr lang="en-US" altLang="zh-CN">
                <a:solidFill>
                  <a:schemeClr val="tx1"/>
                </a:solidFill>
                <a:latin typeface="Times New Roman" panose="02020603050405020304" pitchFamily="18" charset="-94"/>
                <a:ea typeface="宋体" panose="02010600030101010101" pitchFamily="2" charset="-122"/>
              </a:rPr>
              <a:t>(1) </a:t>
            </a:r>
            <a:r>
              <a:rPr lang="zh-CN" altLang="en-US" dirty="0">
                <a:solidFill>
                  <a:schemeClr val="tx1"/>
                </a:solidFill>
                <a:latin typeface="Times New Roman" panose="02020603050405020304" pitchFamily="18" charset="-94"/>
                <a:ea typeface="宋体" panose="02010600030101010101" pitchFamily="2" charset="-122"/>
              </a:rPr>
              <a:t>当两个线圈中电流同时由同名端流入</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或流出</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时，两个电流产生的磁场相互增强。</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2229" name="文本框 52228"/>
          <p:cNvSpPr txBox="1"/>
          <p:nvPr/>
        </p:nvSpPr>
        <p:spPr>
          <a:xfrm>
            <a:off x="381000" y="1639888"/>
            <a:ext cx="7848600" cy="822325"/>
          </a:xfrm>
          <a:prstGeom prst="rect">
            <a:avLst/>
          </a:prstGeom>
          <a:noFill/>
          <a:ln w="19050">
            <a:noFill/>
          </a:ln>
        </p:spPr>
        <p:txBody>
          <a:bodyPr anchor="t" anchorCtr="0">
            <a:spAutoFit/>
          </a:bodyPr>
          <a:p>
            <a:pPr marL="476250" indent="-476250" algn="just">
              <a:spcBef>
                <a:spcPct val="50000"/>
              </a:spcBef>
            </a:pPr>
            <a:r>
              <a:rPr lang="en-US" altLang="zh-CN">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当随时间增大的时变电流从一线圈的一端流入时，将会引起另一线圈相应同名端的电位升高。</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52381" name="组合 52380"/>
          <p:cNvGrpSpPr/>
          <p:nvPr/>
        </p:nvGrpSpPr>
        <p:grpSpPr>
          <a:xfrm>
            <a:off x="1957388" y="2566988"/>
            <a:ext cx="1071562" cy="1819275"/>
            <a:chOff x="1233" y="2304"/>
            <a:chExt cx="675" cy="1146"/>
          </a:xfrm>
        </p:grpSpPr>
        <p:sp>
          <p:nvSpPr>
            <p:cNvPr id="22533" name="圆角矩形 52234"/>
            <p:cNvSpPr/>
            <p:nvPr/>
          </p:nvSpPr>
          <p:spPr>
            <a:xfrm>
              <a:off x="1233" y="2640"/>
              <a:ext cx="675" cy="810"/>
            </a:xfrm>
            <a:prstGeom prst="roundRect">
              <a:avLst>
                <a:gd name="adj" fmla="val 16667"/>
              </a:avLst>
            </a:prstGeom>
            <a:noFill/>
            <a:ln w="19050" cap="flat" cmpd="sng">
              <a:solidFill>
                <a:srgbClr val="FF0000"/>
              </a:solidFill>
              <a:prstDash val="dash"/>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34" name="直接连接符 52235"/>
            <p:cNvSpPr/>
            <p:nvPr/>
          </p:nvSpPr>
          <p:spPr>
            <a:xfrm>
              <a:off x="1908" y="2753"/>
              <a:ext cx="0" cy="68"/>
            </a:xfrm>
            <a:prstGeom prst="line">
              <a:avLst/>
            </a:prstGeom>
            <a:ln w="19050" cap="flat" cmpd="sng">
              <a:solidFill>
                <a:srgbClr val="FF0000"/>
              </a:solidFill>
              <a:prstDash val="solid"/>
              <a:round/>
              <a:headEnd type="none" w="med" len="med"/>
              <a:tailEnd type="stealth" w="sm" len="med"/>
            </a:ln>
          </p:spPr>
        </p:sp>
        <p:sp>
          <p:nvSpPr>
            <p:cNvPr id="22535" name="文本框 52245"/>
            <p:cNvSpPr txBox="1"/>
            <p:nvPr/>
          </p:nvSpPr>
          <p:spPr>
            <a:xfrm>
              <a:off x="1408" y="2304"/>
              <a:ext cx="363" cy="356"/>
            </a:xfrm>
            <a:prstGeom prst="rect">
              <a:avLst/>
            </a:prstGeom>
            <a:noFill/>
            <a:ln w="25400">
              <a:noFill/>
            </a:ln>
          </p:spPr>
          <p:txBody>
            <a:bodyPr anchor="t" anchorCtr="0"/>
            <a:p>
              <a:pPr algn="just"/>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52379" name="组合 52378"/>
          <p:cNvGrpSpPr/>
          <p:nvPr/>
        </p:nvGrpSpPr>
        <p:grpSpPr>
          <a:xfrm>
            <a:off x="1066800" y="2963863"/>
            <a:ext cx="3048000" cy="1614487"/>
            <a:chOff x="672" y="2554"/>
            <a:chExt cx="1920" cy="1017"/>
          </a:xfrm>
        </p:grpSpPr>
        <p:sp>
          <p:nvSpPr>
            <p:cNvPr id="22537" name="矩形 52230"/>
            <p:cNvSpPr/>
            <p:nvPr/>
          </p:nvSpPr>
          <p:spPr>
            <a:xfrm>
              <a:off x="1121" y="2554"/>
              <a:ext cx="848" cy="1017"/>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38" name="矩形 52231"/>
            <p:cNvSpPr/>
            <p:nvPr/>
          </p:nvSpPr>
          <p:spPr>
            <a:xfrm>
              <a:off x="1295" y="2734"/>
              <a:ext cx="467" cy="643"/>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22539" name="组合 52251"/>
            <p:cNvGrpSpPr/>
            <p:nvPr/>
          </p:nvGrpSpPr>
          <p:grpSpPr>
            <a:xfrm>
              <a:off x="877" y="2789"/>
              <a:ext cx="458" cy="498"/>
              <a:chOff x="862" y="2612"/>
              <a:chExt cx="423" cy="450"/>
            </a:xfrm>
          </p:grpSpPr>
          <p:sp>
            <p:nvSpPr>
              <p:cNvPr id="22540" name="任意多边形 52236"/>
              <p:cNvSpPr/>
              <p:nvPr/>
            </p:nvSpPr>
            <p:spPr>
              <a:xfrm>
                <a:off x="892" y="2626"/>
                <a:ext cx="348" cy="1"/>
              </a:xfrm>
              <a:custGeom>
                <a:avLst/>
                <a:gdLst/>
                <a:ahLst/>
                <a:cxnLst/>
                <a:pathLst>
                  <a:path w="739" h="1">
                    <a:moveTo>
                      <a:pt x="0" y="0"/>
                    </a:moveTo>
                    <a:lnTo>
                      <a:pt x="739"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41" name="直接连接符 52237"/>
              <p:cNvSpPr/>
              <p:nvPr/>
            </p:nvSpPr>
            <p:spPr>
              <a:xfrm>
                <a:off x="888" y="3036"/>
                <a:ext cx="204" cy="3"/>
              </a:xfrm>
              <a:prstGeom prst="line">
                <a:avLst/>
              </a:prstGeom>
              <a:ln w="19050" cap="flat" cmpd="sng">
                <a:solidFill>
                  <a:srgbClr val="000000"/>
                </a:solidFill>
                <a:prstDash val="solid"/>
                <a:round/>
                <a:headEnd type="none" w="med" len="med"/>
                <a:tailEnd type="none" w="med" len="med"/>
              </a:ln>
            </p:spPr>
          </p:sp>
          <p:sp>
            <p:nvSpPr>
              <p:cNvPr id="22542" name="任意多边形 52238"/>
              <p:cNvSpPr/>
              <p:nvPr/>
            </p:nvSpPr>
            <p:spPr>
              <a:xfrm>
                <a:off x="1239" y="2624"/>
                <a:ext cx="45" cy="36"/>
              </a:xfrm>
              <a:custGeom>
                <a:avLst/>
                <a:gdLst/>
                <a:ahLst/>
                <a:cxnLst/>
                <a:pathLst>
                  <a:path w="95" h="60">
                    <a:moveTo>
                      <a:pt x="0" y="0"/>
                    </a:moveTo>
                    <a:cubicBezTo>
                      <a:pt x="15" y="3"/>
                      <a:pt x="85" y="8"/>
                      <a:pt x="90" y="18"/>
                    </a:cubicBezTo>
                    <a:cubicBezTo>
                      <a:pt x="95" y="28"/>
                      <a:pt x="42" y="51"/>
                      <a:pt x="30" y="60"/>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43" name="任意多边形 52239"/>
              <p:cNvSpPr/>
              <p:nvPr/>
            </p:nvSpPr>
            <p:spPr>
              <a:xfrm>
                <a:off x="1061" y="2697"/>
                <a:ext cx="223" cy="75"/>
              </a:xfrm>
              <a:custGeom>
                <a:avLst/>
                <a:gdLst/>
                <a:ahLst/>
                <a:cxnLst/>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44" name="任意多边形 52240"/>
              <p:cNvSpPr/>
              <p:nvPr/>
            </p:nvSpPr>
            <p:spPr>
              <a:xfrm>
                <a:off x="1061" y="2801"/>
                <a:ext cx="223" cy="75"/>
              </a:xfrm>
              <a:custGeom>
                <a:avLst/>
                <a:gdLst/>
                <a:ahLst/>
                <a:cxnLst/>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45" name="任意多边形 52241"/>
              <p:cNvSpPr/>
              <p:nvPr/>
            </p:nvSpPr>
            <p:spPr>
              <a:xfrm>
                <a:off x="1055" y="2913"/>
                <a:ext cx="230" cy="86"/>
              </a:xfrm>
              <a:custGeom>
                <a:avLst/>
                <a:gdLst/>
                <a:ahLst/>
                <a:cxnLst/>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46" name="椭圆 52242"/>
              <p:cNvSpPr/>
              <p:nvPr/>
            </p:nvSpPr>
            <p:spPr>
              <a:xfrm>
                <a:off x="862" y="2612"/>
                <a:ext cx="29"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47" name="椭圆 52243"/>
              <p:cNvSpPr/>
              <p:nvPr/>
            </p:nvSpPr>
            <p:spPr>
              <a:xfrm>
                <a:off x="866" y="3022"/>
                <a:ext cx="28"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22548" name="组合 52252"/>
            <p:cNvGrpSpPr/>
            <p:nvPr/>
          </p:nvGrpSpPr>
          <p:grpSpPr>
            <a:xfrm flipH="1">
              <a:off x="1710" y="2820"/>
              <a:ext cx="571" cy="478"/>
              <a:chOff x="862" y="2612"/>
              <a:chExt cx="423" cy="450"/>
            </a:xfrm>
          </p:grpSpPr>
          <p:sp>
            <p:nvSpPr>
              <p:cNvPr id="22549" name="任意多边形 52253"/>
              <p:cNvSpPr/>
              <p:nvPr/>
            </p:nvSpPr>
            <p:spPr>
              <a:xfrm>
                <a:off x="892" y="2626"/>
                <a:ext cx="348" cy="1"/>
              </a:xfrm>
              <a:custGeom>
                <a:avLst/>
                <a:gdLst/>
                <a:ahLst/>
                <a:cxnLst/>
                <a:pathLst>
                  <a:path w="739" h="1">
                    <a:moveTo>
                      <a:pt x="0" y="0"/>
                    </a:moveTo>
                    <a:lnTo>
                      <a:pt x="739"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50" name="直接连接符 52254"/>
              <p:cNvSpPr/>
              <p:nvPr/>
            </p:nvSpPr>
            <p:spPr>
              <a:xfrm>
                <a:off x="888" y="3036"/>
                <a:ext cx="204" cy="3"/>
              </a:xfrm>
              <a:prstGeom prst="line">
                <a:avLst/>
              </a:prstGeom>
              <a:ln w="19050" cap="flat" cmpd="sng">
                <a:solidFill>
                  <a:srgbClr val="000000"/>
                </a:solidFill>
                <a:prstDash val="solid"/>
                <a:round/>
                <a:headEnd type="none" w="med" len="med"/>
                <a:tailEnd type="none" w="med" len="med"/>
              </a:ln>
            </p:spPr>
          </p:sp>
          <p:sp>
            <p:nvSpPr>
              <p:cNvPr id="22551" name="任意多边形 52255"/>
              <p:cNvSpPr/>
              <p:nvPr/>
            </p:nvSpPr>
            <p:spPr>
              <a:xfrm>
                <a:off x="1239" y="2624"/>
                <a:ext cx="45" cy="36"/>
              </a:xfrm>
              <a:custGeom>
                <a:avLst/>
                <a:gdLst/>
                <a:ahLst/>
                <a:cxnLst/>
                <a:pathLst>
                  <a:path w="95" h="60">
                    <a:moveTo>
                      <a:pt x="0" y="0"/>
                    </a:moveTo>
                    <a:cubicBezTo>
                      <a:pt x="15" y="3"/>
                      <a:pt x="85" y="8"/>
                      <a:pt x="90" y="18"/>
                    </a:cubicBezTo>
                    <a:cubicBezTo>
                      <a:pt x="95" y="28"/>
                      <a:pt x="42" y="51"/>
                      <a:pt x="30" y="60"/>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52" name="任意多边形 52256"/>
              <p:cNvSpPr/>
              <p:nvPr/>
            </p:nvSpPr>
            <p:spPr>
              <a:xfrm>
                <a:off x="1061" y="2697"/>
                <a:ext cx="223" cy="75"/>
              </a:xfrm>
              <a:custGeom>
                <a:avLst/>
                <a:gdLst/>
                <a:ahLst/>
                <a:cxnLst/>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53" name="任意多边形 52257"/>
              <p:cNvSpPr/>
              <p:nvPr/>
            </p:nvSpPr>
            <p:spPr>
              <a:xfrm>
                <a:off x="1061" y="2801"/>
                <a:ext cx="223" cy="75"/>
              </a:xfrm>
              <a:custGeom>
                <a:avLst/>
                <a:gdLst/>
                <a:ahLst/>
                <a:cxnLst/>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54" name="任意多边形 52258"/>
              <p:cNvSpPr/>
              <p:nvPr/>
            </p:nvSpPr>
            <p:spPr>
              <a:xfrm>
                <a:off x="1055" y="2913"/>
                <a:ext cx="230" cy="86"/>
              </a:xfrm>
              <a:custGeom>
                <a:avLst/>
                <a:gdLst/>
                <a:ahLst/>
                <a:cxnLst/>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55" name="椭圆 52259"/>
              <p:cNvSpPr/>
              <p:nvPr/>
            </p:nvSpPr>
            <p:spPr>
              <a:xfrm>
                <a:off x="862" y="2612"/>
                <a:ext cx="29"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56" name="椭圆 52260"/>
              <p:cNvSpPr/>
              <p:nvPr/>
            </p:nvSpPr>
            <p:spPr>
              <a:xfrm>
                <a:off x="866" y="3022"/>
                <a:ext cx="28"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22557" name="文本框 52261"/>
            <p:cNvSpPr txBox="1"/>
            <p:nvPr/>
          </p:nvSpPr>
          <p:spPr>
            <a:xfrm>
              <a:off x="672" y="2660"/>
              <a:ext cx="208"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2558" name="文本框 52262"/>
            <p:cNvSpPr txBox="1"/>
            <p:nvPr/>
          </p:nvSpPr>
          <p:spPr>
            <a:xfrm>
              <a:off x="672" y="3086"/>
              <a:ext cx="311"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2559" name="文本框 52263"/>
            <p:cNvSpPr txBox="1"/>
            <p:nvPr/>
          </p:nvSpPr>
          <p:spPr>
            <a:xfrm>
              <a:off x="2281" y="2660"/>
              <a:ext cx="311"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2560" name="文本框 52264"/>
            <p:cNvSpPr txBox="1"/>
            <p:nvPr/>
          </p:nvSpPr>
          <p:spPr>
            <a:xfrm>
              <a:off x="2281" y="3086"/>
              <a:ext cx="311"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2'</a:t>
              </a:r>
              <a:endParaRPr lang="en-US" altLang="zh-CN">
                <a:solidFill>
                  <a:schemeClr val="tx1"/>
                </a:solidFill>
                <a:latin typeface="Times New Roman" panose="02020603050405020304" pitchFamily="18" charset="-94"/>
                <a:ea typeface="宋体" panose="02010600030101010101" pitchFamily="2" charset="-122"/>
              </a:endParaRPr>
            </a:p>
          </p:txBody>
        </p:sp>
      </p:grpSp>
      <p:sp>
        <p:nvSpPr>
          <p:cNvPr id="52267" name="文本框 52266"/>
          <p:cNvSpPr txBox="1"/>
          <p:nvPr/>
        </p:nvSpPr>
        <p:spPr>
          <a:xfrm>
            <a:off x="1392238" y="3313113"/>
            <a:ext cx="381000" cy="396875"/>
          </a:xfrm>
          <a:prstGeom prst="rect">
            <a:avLst/>
          </a:prstGeom>
          <a:noFill/>
          <a:ln w="19050">
            <a:noFill/>
          </a:ln>
        </p:spPr>
        <p:txBody>
          <a:bodyPr anchor="t" anchorCtr="0">
            <a:spAutoFit/>
          </a:bodyPr>
          <a:p>
            <a:pPr>
              <a:spcBef>
                <a:spcPct val="50000"/>
              </a:spcBef>
            </a:pPr>
            <a:r>
              <a:rPr lang="en-US" altLang="zh-CN" sz="2000">
                <a:latin typeface="Times New Roman" panose="02020603050405020304" pitchFamily="18" charset="-94"/>
                <a:ea typeface="宋体" panose="02010600030101010101" pitchFamily="2" charset="-122"/>
                <a:sym typeface="Symbol" panose="05050102010706020507" pitchFamily="18" charset="2"/>
              </a:rPr>
              <a:t></a:t>
            </a:r>
            <a:endParaRPr lang="en-US" altLang="zh-CN" sz="2000">
              <a:latin typeface="Times New Roman" panose="02020603050405020304" pitchFamily="18" charset="-94"/>
              <a:ea typeface="宋体" panose="02010600030101010101" pitchFamily="2" charset="-122"/>
              <a:sym typeface="Symbol" panose="05050102010706020507" pitchFamily="18" charset="2"/>
            </a:endParaRPr>
          </a:p>
        </p:txBody>
      </p:sp>
      <p:sp>
        <p:nvSpPr>
          <p:cNvPr id="52268" name="文本框 52267"/>
          <p:cNvSpPr txBox="1"/>
          <p:nvPr/>
        </p:nvSpPr>
        <p:spPr>
          <a:xfrm>
            <a:off x="3240088" y="3071813"/>
            <a:ext cx="381000" cy="396875"/>
          </a:xfrm>
          <a:prstGeom prst="rect">
            <a:avLst/>
          </a:prstGeom>
          <a:noFill/>
          <a:ln w="19050">
            <a:noFill/>
          </a:ln>
        </p:spPr>
        <p:txBody>
          <a:bodyPr anchor="t" anchorCtr="0">
            <a:spAutoFit/>
          </a:bodyPr>
          <a:p>
            <a:pPr>
              <a:spcBef>
                <a:spcPct val="50000"/>
              </a:spcBef>
            </a:pPr>
            <a:r>
              <a:rPr lang="en-US" altLang="zh-CN" sz="2000">
                <a:latin typeface="Times New Roman" panose="02020603050405020304" pitchFamily="18" charset="-94"/>
                <a:ea typeface="宋体" panose="02010600030101010101" pitchFamily="2" charset="-122"/>
                <a:sym typeface="Symbol" panose="05050102010706020507" pitchFamily="18" charset="2"/>
              </a:rPr>
              <a:t></a:t>
            </a:r>
            <a:endParaRPr lang="en-US" altLang="zh-CN" sz="2000">
              <a:latin typeface="Times New Roman" panose="02020603050405020304" pitchFamily="18" charset="-94"/>
              <a:ea typeface="宋体" panose="02010600030101010101" pitchFamily="2" charset="-122"/>
              <a:sym typeface="Symbol" panose="05050102010706020507" pitchFamily="18" charset="2"/>
            </a:endParaRPr>
          </a:p>
        </p:txBody>
      </p:sp>
      <p:grpSp>
        <p:nvGrpSpPr>
          <p:cNvPr id="52370" name="组合 52369"/>
          <p:cNvGrpSpPr/>
          <p:nvPr/>
        </p:nvGrpSpPr>
        <p:grpSpPr>
          <a:xfrm>
            <a:off x="5257800" y="3071813"/>
            <a:ext cx="838200" cy="1143000"/>
            <a:chOff x="2352" y="3600"/>
            <a:chExt cx="528" cy="720"/>
          </a:xfrm>
        </p:grpSpPr>
        <p:sp>
          <p:nvSpPr>
            <p:cNvPr id="22564" name="直接连接符 52276"/>
            <p:cNvSpPr/>
            <p:nvPr/>
          </p:nvSpPr>
          <p:spPr>
            <a:xfrm rot="-5400000">
              <a:off x="2666" y="3571"/>
              <a:ext cx="0" cy="55"/>
            </a:xfrm>
            <a:prstGeom prst="line">
              <a:avLst/>
            </a:prstGeom>
            <a:ln w="25400" cap="flat" cmpd="sng">
              <a:solidFill>
                <a:srgbClr val="FF3300"/>
              </a:solidFill>
              <a:prstDash val="dash"/>
              <a:round/>
              <a:headEnd type="none" w="med" len="med"/>
              <a:tailEnd type="stealth" w="sm" len="med"/>
            </a:ln>
          </p:spPr>
        </p:sp>
        <p:sp>
          <p:nvSpPr>
            <p:cNvPr id="22565" name="圆角矩形 52358"/>
            <p:cNvSpPr/>
            <p:nvPr/>
          </p:nvSpPr>
          <p:spPr>
            <a:xfrm>
              <a:off x="2352" y="3600"/>
              <a:ext cx="528" cy="720"/>
            </a:xfrm>
            <a:prstGeom prst="roundRect">
              <a:avLst>
                <a:gd name="adj" fmla="val 16667"/>
              </a:avLst>
            </a:prstGeom>
            <a:noFill/>
            <a:ln w="12700" cap="flat" cmpd="sng">
              <a:solidFill>
                <a:srgbClr val="FF3300"/>
              </a:solidFill>
              <a:prstDash val="dash"/>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52369" name="组合 52368"/>
          <p:cNvGrpSpPr/>
          <p:nvPr/>
        </p:nvGrpSpPr>
        <p:grpSpPr>
          <a:xfrm>
            <a:off x="5181600" y="2970213"/>
            <a:ext cx="1905000" cy="1295400"/>
            <a:chOff x="3216" y="3648"/>
            <a:chExt cx="1200" cy="816"/>
          </a:xfrm>
        </p:grpSpPr>
        <p:sp>
          <p:nvSpPr>
            <p:cNvPr id="22567" name="直接连接符 52278"/>
            <p:cNvSpPr/>
            <p:nvPr/>
          </p:nvSpPr>
          <p:spPr>
            <a:xfrm rot="-5400000" flipH="1">
              <a:off x="3866" y="3619"/>
              <a:ext cx="0" cy="55"/>
            </a:xfrm>
            <a:prstGeom prst="line">
              <a:avLst/>
            </a:prstGeom>
            <a:ln w="25400" cap="flat" cmpd="sng">
              <a:solidFill>
                <a:srgbClr val="FF3300"/>
              </a:solidFill>
              <a:prstDash val="dash"/>
              <a:round/>
              <a:headEnd type="none" w="med" len="med"/>
              <a:tailEnd type="stealth" w="sm" len="med"/>
            </a:ln>
          </p:spPr>
        </p:sp>
        <p:sp>
          <p:nvSpPr>
            <p:cNvPr id="22568" name="圆角矩形 52359"/>
            <p:cNvSpPr/>
            <p:nvPr/>
          </p:nvSpPr>
          <p:spPr>
            <a:xfrm>
              <a:off x="3216" y="3648"/>
              <a:ext cx="1200" cy="816"/>
            </a:xfrm>
            <a:prstGeom prst="roundRect">
              <a:avLst>
                <a:gd name="adj" fmla="val 16667"/>
              </a:avLst>
            </a:prstGeom>
            <a:noFill/>
            <a:ln w="12700" cap="flat" cmpd="sng">
              <a:solidFill>
                <a:srgbClr val="FF3300"/>
              </a:solidFill>
              <a:prstDash val="dash"/>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52368" name="组合 52367"/>
          <p:cNvGrpSpPr/>
          <p:nvPr/>
        </p:nvGrpSpPr>
        <p:grpSpPr>
          <a:xfrm>
            <a:off x="4419600" y="2898775"/>
            <a:ext cx="3505200" cy="1411288"/>
            <a:chOff x="2784" y="2513"/>
            <a:chExt cx="2208" cy="889"/>
          </a:xfrm>
        </p:grpSpPr>
        <p:sp>
          <p:nvSpPr>
            <p:cNvPr id="22570" name="矩形 52269"/>
            <p:cNvSpPr/>
            <p:nvPr/>
          </p:nvSpPr>
          <p:spPr>
            <a:xfrm>
              <a:off x="3166" y="2513"/>
              <a:ext cx="1368" cy="889"/>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71" name="矩形 52270"/>
            <p:cNvSpPr/>
            <p:nvPr/>
          </p:nvSpPr>
          <p:spPr>
            <a:xfrm>
              <a:off x="3371" y="2686"/>
              <a:ext cx="373" cy="551"/>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72" name="矩形 52271"/>
            <p:cNvSpPr/>
            <p:nvPr/>
          </p:nvSpPr>
          <p:spPr>
            <a:xfrm>
              <a:off x="3951" y="2686"/>
              <a:ext cx="373" cy="551"/>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22573" name="组合 52318"/>
            <p:cNvGrpSpPr/>
            <p:nvPr/>
          </p:nvGrpSpPr>
          <p:grpSpPr>
            <a:xfrm>
              <a:off x="2985" y="2734"/>
              <a:ext cx="451" cy="467"/>
              <a:chOff x="2985" y="2734"/>
              <a:chExt cx="451" cy="467"/>
            </a:xfrm>
          </p:grpSpPr>
          <p:sp>
            <p:nvSpPr>
              <p:cNvPr id="22574" name="任意多边形 52288"/>
              <p:cNvSpPr/>
              <p:nvPr/>
            </p:nvSpPr>
            <p:spPr>
              <a:xfrm>
                <a:off x="3104" y="2820"/>
                <a:ext cx="332" cy="88"/>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75" name="任意多边形 52289"/>
              <p:cNvSpPr/>
              <p:nvPr/>
            </p:nvSpPr>
            <p:spPr>
              <a:xfrm>
                <a:off x="3101" y="2936"/>
                <a:ext cx="331" cy="89"/>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76" name="任意多边形 52290"/>
              <p:cNvSpPr/>
              <p:nvPr/>
            </p:nvSpPr>
            <p:spPr>
              <a:xfrm>
                <a:off x="3104" y="3053"/>
                <a:ext cx="332" cy="88"/>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77" name="任意多边形 52291"/>
              <p:cNvSpPr/>
              <p:nvPr/>
            </p:nvSpPr>
            <p:spPr>
              <a:xfrm>
                <a:off x="3032" y="2754"/>
                <a:ext cx="354" cy="2"/>
              </a:xfrm>
              <a:custGeom>
                <a:avLst/>
                <a:gdLst/>
                <a:ahLst/>
                <a:cxnLst/>
                <a:pathLst>
                  <a:path w="354" h="2">
                    <a:moveTo>
                      <a:pt x="0" y="2"/>
                    </a:moveTo>
                    <a:lnTo>
                      <a:pt x="354"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78" name="任意多边形 52292"/>
              <p:cNvSpPr/>
              <p:nvPr/>
            </p:nvSpPr>
            <p:spPr>
              <a:xfrm>
                <a:off x="3032" y="3177"/>
                <a:ext cx="130" cy="3"/>
              </a:xfrm>
              <a:custGeom>
                <a:avLst/>
                <a:gdLst/>
                <a:ahLst/>
                <a:cxnLst/>
                <a:pathLst>
                  <a:path w="130" h="3">
                    <a:moveTo>
                      <a:pt x="0" y="3"/>
                    </a:moveTo>
                    <a:lnTo>
                      <a:pt x="130"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79" name="任意多边形 52293"/>
              <p:cNvSpPr/>
              <p:nvPr/>
            </p:nvSpPr>
            <p:spPr>
              <a:xfrm>
                <a:off x="3375" y="2753"/>
                <a:ext cx="44" cy="28"/>
              </a:xfrm>
              <a:custGeom>
                <a:avLst/>
                <a:gdLst/>
                <a:ahLst/>
                <a:cxnLst/>
                <a:pathLst>
                  <a:path w="90" h="53">
                    <a:moveTo>
                      <a:pt x="14" y="1"/>
                    </a:moveTo>
                    <a:cubicBezTo>
                      <a:pt x="44" y="0"/>
                      <a:pt x="74" y="0"/>
                      <a:pt x="82" y="7"/>
                    </a:cubicBezTo>
                    <a:cubicBezTo>
                      <a:pt x="90" y="14"/>
                      <a:pt x="74" y="37"/>
                      <a:pt x="60" y="45"/>
                    </a:cubicBezTo>
                    <a:cubicBezTo>
                      <a:pt x="46" y="53"/>
                      <a:pt x="23" y="53"/>
                      <a:pt x="0" y="53"/>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0" name="椭圆 52294"/>
              <p:cNvSpPr/>
              <p:nvPr/>
            </p:nvSpPr>
            <p:spPr>
              <a:xfrm>
                <a:off x="2985" y="3159"/>
                <a:ext cx="39"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81" name="椭圆 52295"/>
              <p:cNvSpPr/>
              <p:nvPr/>
            </p:nvSpPr>
            <p:spPr>
              <a:xfrm>
                <a:off x="2985" y="2734"/>
                <a:ext cx="39"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22582" name="组合 52337"/>
            <p:cNvGrpSpPr/>
            <p:nvPr/>
          </p:nvGrpSpPr>
          <p:grpSpPr>
            <a:xfrm>
              <a:off x="3600" y="2736"/>
              <a:ext cx="399" cy="432"/>
              <a:chOff x="3600" y="2736"/>
              <a:chExt cx="399" cy="432"/>
            </a:xfrm>
          </p:grpSpPr>
          <p:sp>
            <p:nvSpPr>
              <p:cNvPr id="22583" name="任意多边形 52329"/>
              <p:cNvSpPr/>
              <p:nvPr/>
            </p:nvSpPr>
            <p:spPr>
              <a:xfrm>
                <a:off x="3699" y="2822"/>
                <a:ext cx="300" cy="88"/>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4" name="任意多边形 52330"/>
              <p:cNvSpPr/>
              <p:nvPr/>
            </p:nvSpPr>
            <p:spPr>
              <a:xfrm>
                <a:off x="3696" y="2938"/>
                <a:ext cx="299" cy="89"/>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5" name="任意多边形 52331"/>
              <p:cNvSpPr/>
              <p:nvPr/>
            </p:nvSpPr>
            <p:spPr>
              <a:xfrm>
                <a:off x="3699" y="3055"/>
                <a:ext cx="300" cy="88"/>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6" name="任意多边形 52332"/>
              <p:cNvSpPr/>
              <p:nvPr/>
            </p:nvSpPr>
            <p:spPr>
              <a:xfrm>
                <a:off x="3643" y="2756"/>
                <a:ext cx="320" cy="2"/>
              </a:xfrm>
              <a:custGeom>
                <a:avLst/>
                <a:gdLst/>
                <a:ahLst/>
                <a:cxnLst/>
                <a:pathLst>
                  <a:path w="354" h="2">
                    <a:moveTo>
                      <a:pt x="0" y="2"/>
                    </a:moveTo>
                    <a:lnTo>
                      <a:pt x="354"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7" name="任意多边形 52333"/>
              <p:cNvSpPr/>
              <p:nvPr/>
            </p:nvSpPr>
            <p:spPr>
              <a:xfrm>
                <a:off x="3652" y="3156"/>
                <a:ext cx="96" cy="4"/>
              </a:xfrm>
              <a:custGeom>
                <a:avLst/>
                <a:gdLst/>
                <a:ahLst/>
                <a:cxnLst/>
                <a:pathLst>
                  <a:path w="96" h="4">
                    <a:moveTo>
                      <a:pt x="0" y="0"/>
                    </a:moveTo>
                    <a:lnTo>
                      <a:pt x="96" y="4"/>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8" name="任意多边形 52334"/>
              <p:cNvSpPr/>
              <p:nvPr/>
            </p:nvSpPr>
            <p:spPr>
              <a:xfrm>
                <a:off x="3944" y="2755"/>
                <a:ext cx="40" cy="28"/>
              </a:xfrm>
              <a:custGeom>
                <a:avLst/>
                <a:gdLst/>
                <a:ahLst/>
                <a:cxnLst/>
                <a:pathLst>
                  <a:path w="90" h="53">
                    <a:moveTo>
                      <a:pt x="14" y="1"/>
                    </a:moveTo>
                    <a:cubicBezTo>
                      <a:pt x="44" y="0"/>
                      <a:pt x="74" y="0"/>
                      <a:pt x="82" y="7"/>
                    </a:cubicBezTo>
                    <a:cubicBezTo>
                      <a:pt x="90" y="14"/>
                      <a:pt x="74" y="37"/>
                      <a:pt x="60" y="45"/>
                    </a:cubicBezTo>
                    <a:cubicBezTo>
                      <a:pt x="46" y="53"/>
                      <a:pt x="23" y="53"/>
                      <a:pt x="0" y="53"/>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89" name="椭圆 52335"/>
              <p:cNvSpPr/>
              <p:nvPr/>
            </p:nvSpPr>
            <p:spPr>
              <a:xfrm>
                <a:off x="3613" y="3126"/>
                <a:ext cx="35"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90" name="椭圆 52336"/>
              <p:cNvSpPr/>
              <p:nvPr/>
            </p:nvSpPr>
            <p:spPr>
              <a:xfrm>
                <a:off x="3600" y="2736"/>
                <a:ext cx="35"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22591" name="组合 52356"/>
            <p:cNvGrpSpPr/>
            <p:nvPr/>
          </p:nvGrpSpPr>
          <p:grpSpPr>
            <a:xfrm>
              <a:off x="4272" y="2742"/>
              <a:ext cx="384" cy="426"/>
              <a:chOff x="4272" y="2742"/>
              <a:chExt cx="384" cy="426"/>
            </a:xfrm>
          </p:grpSpPr>
          <p:sp>
            <p:nvSpPr>
              <p:cNvPr id="22592" name="任意多边形 52348"/>
              <p:cNvSpPr/>
              <p:nvPr/>
            </p:nvSpPr>
            <p:spPr>
              <a:xfrm flipH="1" flipV="1">
                <a:off x="4272" y="3016"/>
                <a:ext cx="317" cy="56"/>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3" name="任意多边形 52349"/>
              <p:cNvSpPr/>
              <p:nvPr/>
            </p:nvSpPr>
            <p:spPr>
              <a:xfrm flipH="1" flipV="1">
                <a:off x="4276" y="2925"/>
                <a:ext cx="317" cy="51"/>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4" name="任意多边形 52350"/>
              <p:cNvSpPr/>
              <p:nvPr/>
            </p:nvSpPr>
            <p:spPr>
              <a:xfrm flipH="1" flipV="1">
                <a:off x="4272" y="2784"/>
                <a:ext cx="317" cy="65"/>
              </a:xfrm>
              <a:custGeom>
                <a:avLst/>
                <a:gdLst/>
                <a:ahLst/>
                <a:cxnLst/>
                <a:pathLst>
                  <a:path w="680" h="169">
                    <a:moveTo>
                      <a:pt x="118" y="0"/>
                    </a:moveTo>
                    <a:cubicBezTo>
                      <a:pt x="108" y="2"/>
                      <a:pt x="65" y="3"/>
                      <a:pt x="60" y="13"/>
                    </a:cubicBezTo>
                    <a:cubicBezTo>
                      <a:pt x="55" y="23"/>
                      <a:pt x="0" y="47"/>
                      <a:pt x="88" y="60"/>
                    </a:cubicBezTo>
                    <a:cubicBezTo>
                      <a:pt x="176" y="73"/>
                      <a:pt x="500" y="75"/>
                      <a:pt x="590" y="90"/>
                    </a:cubicBezTo>
                    <a:cubicBezTo>
                      <a:pt x="680" y="105"/>
                      <a:pt x="632" y="135"/>
                      <a:pt x="627" y="148"/>
                    </a:cubicBezTo>
                    <a:cubicBezTo>
                      <a:pt x="622" y="161"/>
                      <a:pt x="572" y="165"/>
                      <a:pt x="558" y="169"/>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5" name="任意多边形 52351"/>
              <p:cNvSpPr/>
              <p:nvPr/>
            </p:nvSpPr>
            <p:spPr>
              <a:xfrm flipH="1" flipV="1">
                <a:off x="4308" y="3146"/>
                <a:ext cx="320" cy="2"/>
              </a:xfrm>
              <a:custGeom>
                <a:avLst/>
                <a:gdLst/>
                <a:ahLst/>
                <a:cxnLst/>
                <a:pathLst>
                  <a:path w="354" h="2">
                    <a:moveTo>
                      <a:pt x="0" y="2"/>
                    </a:moveTo>
                    <a:lnTo>
                      <a:pt x="354"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6" name="任意多边形 52352"/>
              <p:cNvSpPr/>
              <p:nvPr/>
            </p:nvSpPr>
            <p:spPr>
              <a:xfrm>
                <a:off x="4532" y="2764"/>
                <a:ext cx="88" cy="1"/>
              </a:xfrm>
              <a:custGeom>
                <a:avLst/>
                <a:gdLst/>
                <a:ahLst/>
                <a:cxnLst/>
                <a:pathLst>
                  <a:path w="88" h="1">
                    <a:moveTo>
                      <a:pt x="88" y="0"/>
                    </a:moveTo>
                    <a:lnTo>
                      <a:pt x="0"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7" name="任意多边形 52353"/>
              <p:cNvSpPr/>
              <p:nvPr/>
            </p:nvSpPr>
            <p:spPr>
              <a:xfrm flipH="1" flipV="1">
                <a:off x="4287" y="3121"/>
                <a:ext cx="40" cy="28"/>
              </a:xfrm>
              <a:custGeom>
                <a:avLst/>
                <a:gdLst/>
                <a:ahLst/>
                <a:cxnLst/>
                <a:pathLst>
                  <a:path w="90" h="53">
                    <a:moveTo>
                      <a:pt x="14" y="1"/>
                    </a:moveTo>
                    <a:cubicBezTo>
                      <a:pt x="44" y="0"/>
                      <a:pt x="74" y="0"/>
                      <a:pt x="82" y="7"/>
                    </a:cubicBezTo>
                    <a:cubicBezTo>
                      <a:pt x="90" y="14"/>
                      <a:pt x="74" y="37"/>
                      <a:pt x="60" y="45"/>
                    </a:cubicBezTo>
                    <a:cubicBezTo>
                      <a:pt x="46" y="53"/>
                      <a:pt x="23" y="53"/>
                      <a:pt x="0" y="53"/>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2598" name="椭圆 52354"/>
              <p:cNvSpPr/>
              <p:nvPr/>
            </p:nvSpPr>
            <p:spPr>
              <a:xfrm flipH="1" flipV="1">
                <a:off x="4621" y="2742"/>
                <a:ext cx="35"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2599" name="椭圆 52355"/>
              <p:cNvSpPr/>
              <p:nvPr/>
            </p:nvSpPr>
            <p:spPr>
              <a:xfrm flipH="1" flipV="1">
                <a:off x="4621" y="3126"/>
                <a:ext cx="35" cy="42"/>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22600" name="文本框 52361"/>
            <p:cNvSpPr txBox="1"/>
            <p:nvPr/>
          </p:nvSpPr>
          <p:spPr>
            <a:xfrm>
              <a:off x="2784" y="2640"/>
              <a:ext cx="240"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1</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2601" name="文本框 52362"/>
            <p:cNvSpPr txBox="1"/>
            <p:nvPr/>
          </p:nvSpPr>
          <p:spPr>
            <a:xfrm>
              <a:off x="2784" y="3062"/>
              <a:ext cx="336"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1'</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2602" name="文本框 52363"/>
            <p:cNvSpPr txBox="1"/>
            <p:nvPr/>
          </p:nvSpPr>
          <p:spPr>
            <a:xfrm>
              <a:off x="3456" y="2640"/>
              <a:ext cx="240"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2</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2603" name="文本框 52364"/>
            <p:cNvSpPr txBox="1"/>
            <p:nvPr/>
          </p:nvSpPr>
          <p:spPr>
            <a:xfrm>
              <a:off x="3456" y="3014"/>
              <a:ext cx="336"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2'</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2604" name="文本框 52365"/>
            <p:cNvSpPr txBox="1"/>
            <p:nvPr/>
          </p:nvSpPr>
          <p:spPr>
            <a:xfrm>
              <a:off x="4656" y="3014"/>
              <a:ext cx="336"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3'</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2605" name="文本框 52366"/>
            <p:cNvSpPr txBox="1"/>
            <p:nvPr/>
          </p:nvSpPr>
          <p:spPr>
            <a:xfrm>
              <a:off x="4656" y="2640"/>
              <a:ext cx="336"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3</a:t>
              </a:r>
              <a:endParaRPr lang="en-US" altLang="zh-CN" sz="2000">
                <a:solidFill>
                  <a:schemeClr val="tx1"/>
                </a:solidFill>
                <a:latin typeface="Times New Roman" panose="02020603050405020304" pitchFamily="18" charset="-94"/>
                <a:ea typeface="宋体" panose="02010600030101010101" pitchFamily="2" charset="-122"/>
              </a:endParaRPr>
            </a:p>
          </p:txBody>
        </p:sp>
      </p:grpSp>
      <p:sp>
        <p:nvSpPr>
          <p:cNvPr id="52371" name="文本框 52370"/>
          <p:cNvSpPr txBox="1"/>
          <p:nvPr/>
        </p:nvSpPr>
        <p:spPr>
          <a:xfrm>
            <a:off x="4662488" y="2949575"/>
            <a:ext cx="381000" cy="457200"/>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rgbClr val="FF3300"/>
              </a:solidFill>
              <a:latin typeface="Times New Roman" panose="02020603050405020304" pitchFamily="18" charset="-94"/>
              <a:ea typeface="宋体" panose="02010600030101010101" pitchFamily="2" charset="-122"/>
            </a:endParaRPr>
          </a:p>
        </p:txBody>
      </p:sp>
      <p:sp>
        <p:nvSpPr>
          <p:cNvPr id="52372" name="文本框 52371"/>
          <p:cNvSpPr txBox="1"/>
          <p:nvPr/>
        </p:nvSpPr>
        <p:spPr>
          <a:xfrm>
            <a:off x="5638800" y="3559175"/>
            <a:ext cx="457200" cy="457200"/>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rgbClr val="FF3300"/>
              </a:solidFill>
              <a:latin typeface="Times New Roman" panose="02020603050405020304" pitchFamily="18" charset="-94"/>
              <a:ea typeface="宋体" panose="02010600030101010101" pitchFamily="2" charset="-122"/>
            </a:endParaRPr>
          </a:p>
        </p:txBody>
      </p:sp>
      <p:sp>
        <p:nvSpPr>
          <p:cNvPr id="52373" name="文本框 52372"/>
          <p:cNvSpPr txBox="1"/>
          <p:nvPr/>
        </p:nvSpPr>
        <p:spPr>
          <a:xfrm>
            <a:off x="7197725" y="3817938"/>
            <a:ext cx="304800" cy="396875"/>
          </a:xfrm>
          <a:prstGeom prst="rect">
            <a:avLst/>
          </a:prstGeom>
          <a:noFill/>
          <a:ln w="19050">
            <a:noFill/>
          </a:ln>
        </p:spPr>
        <p:txBody>
          <a:bodyPr anchor="t" anchorCtr="0">
            <a:spAutoFit/>
          </a:bodyPr>
          <a:p>
            <a:pPr>
              <a:spcBef>
                <a:spcPct val="50000"/>
              </a:spcBef>
            </a:pPr>
            <a:r>
              <a:rPr lang="en-US" altLang="zh-CN" sz="2000">
                <a:latin typeface="Times New Roman" panose="02020603050405020304" pitchFamily="18" charset="-94"/>
                <a:ea typeface="宋体" panose="02010600030101010101" pitchFamily="2" charset="-122"/>
                <a:sym typeface="Symbol" panose="05050102010706020507" pitchFamily="18" charset="2"/>
              </a:rPr>
              <a:t></a:t>
            </a:r>
            <a:endParaRPr lang="en-US" altLang="zh-CN" sz="2000">
              <a:latin typeface="Times New Roman" panose="02020603050405020304" pitchFamily="18" charset="-94"/>
              <a:ea typeface="宋体" panose="02010600030101010101" pitchFamily="2" charset="-122"/>
            </a:endParaRPr>
          </a:p>
        </p:txBody>
      </p:sp>
      <p:sp>
        <p:nvSpPr>
          <p:cNvPr id="52374" name="文本框 52373"/>
          <p:cNvSpPr txBox="1"/>
          <p:nvPr/>
        </p:nvSpPr>
        <p:spPr>
          <a:xfrm>
            <a:off x="4714875" y="3176588"/>
            <a:ext cx="304800" cy="396875"/>
          </a:xfrm>
          <a:prstGeom prst="rect">
            <a:avLst/>
          </a:prstGeom>
          <a:noFill/>
          <a:ln w="19050">
            <a:noFill/>
          </a:ln>
        </p:spPr>
        <p:txBody>
          <a:bodyPr anchor="t" anchorCtr="0">
            <a:spAutoFit/>
          </a:bodyPr>
          <a:p>
            <a:pPr>
              <a:spcBef>
                <a:spcPct val="50000"/>
              </a:spcBef>
            </a:pPr>
            <a:r>
              <a:rPr lang="en-US" altLang="zh-CN" sz="2000">
                <a:latin typeface="Times New Roman" panose="02020603050405020304" pitchFamily="18" charset="-94"/>
                <a:ea typeface="宋体" panose="02010600030101010101" pitchFamily="2" charset="-122"/>
                <a:sym typeface="Symbol" panose="05050102010706020507" pitchFamily="18" charset="2"/>
              </a:rPr>
              <a:t></a:t>
            </a:r>
            <a:endParaRPr lang="en-US" altLang="zh-CN" sz="2000">
              <a:latin typeface="Times New Roman" panose="02020603050405020304" pitchFamily="18" charset="-94"/>
              <a:ea typeface="宋体" panose="02010600030101010101" pitchFamily="2" charset="-122"/>
            </a:endParaRPr>
          </a:p>
        </p:txBody>
      </p:sp>
      <p:sp>
        <p:nvSpPr>
          <p:cNvPr id="52375" name="文本框 52374"/>
          <p:cNvSpPr txBox="1"/>
          <p:nvPr/>
        </p:nvSpPr>
        <p:spPr>
          <a:xfrm>
            <a:off x="5638800" y="3222625"/>
            <a:ext cx="457200" cy="366713"/>
          </a:xfrm>
          <a:prstGeom prst="rect">
            <a:avLst/>
          </a:prstGeom>
          <a:noFill/>
          <a:ln w="19050">
            <a:noFill/>
          </a:ln>
        </p:spPr>
        <p:txBody>
          <a:bodyPr anchor="t" anchorCtr="0">
            <a:spAutoFit/>
          </a:bodyPr>
          <a:p>
            <a:pPr>
              <a:spcBef>
                <a:spcPct val="50000"/>
              </a:spcBef>
            </a:pPr>
            <a:r>
              <a:rPr lang="en-US" altLang="zh-CN" sz="1800">
                <a:solidFill>
                  <a:srgbClr val="660066"/>
                </a:solidFill>
                <a:latin typeface="Times New Roman" panose="02020603050405020304" pitchFamily="18" charset="-94"/>
                <a:ea typeface="宋体" panose="02010600030101010101" pitchFamily="2" charset="-122"/>
                <a:sym typeface="Symbol" panose="05050102010706020507" pitchFamily="18" charset="2"/>
              </a:rPr>
              <a:t></a:t>
            </a:r>
            <a:endParaRPr lang="en-US" altLang="zh-CN" sz="1800">
              <a:solidFill>
                <a:srgbClr val="660066"/>
              </a:solidFill>
              <a:latin typeface="Times New Roman" panose="02020603050405020304" pitchFamily="18" charset="-94"/>
              <a:ea typeface="宋体" panose="02010600030101010101" pitchFamily="2" charset="-122"/>
            </a:endParaRPr>
          </a:p>
        </p:txBody>
      </p:sp>
      <p:sp>
        <p:nvSpPr>
          <p:cNvPr id="52376" name="文本框 52375"/>
          <p:cNvSpPr txBox="1"/>
          <p:nvPr/>
        </p:nvSpPr>
        <p:spPr>
          <a:xfrm>
            <a:off x="7197725" y="3541713"/>
            <a:ext cx="457200" cy="366712"/>
          </a:xfrm>
          <a:prstGeom prst="rect">
            <a:avLst/>
          </a:prstGeom>
          <a:noFill/>
          <a:ln w="19050">
            <a:noFill/>
          </a:ln>
        </p:spPr>
        <p:txBody>
          <a:bodyPr anchor="t" anchorCtr="0">
            <a:spAutoFit/>
          </a:bodyPr>
          <a:p>
            <a:pPr>
              <a:spcBef>
                <a:spcPct val="50000"/>
              </a:spcBef>
            </a:pPr>
            <a:r>
              <a:rPr lang="en-US" altLang="zh-CN" sz="1800">
                <a:solidFill>
                  <a:srgbClr val="660066"/>
                </a:solidFill>
                <a:latin typeface="Times New Roman" panose="02020603050405020304" pitchFamily="18" charset="-94"/>
                <a:ea typeface="宋体" panose="02010600030101010101" pitchFamily="2" charset="-122"/>
                <a:sym typeface="Symbol" panose="05050102010706020507" pitchFamily="18" charset="2"/>
              </a:rPr>
              <a:t></a:t>
            </a:r>
            <a:endParaRPr lang="en-US" altLang="zh-CN" sz="1800">
              <a:solidFill>
                <a:srgbClr val="660066"/>
              </a:solidFill>
              <a:latin typeface="Times New Roman" panose="02020603050405020304" pitchFamily="18" charset="-94"/>
              <a:ea typeface="宋体" panose="02010600030101010101" pitchFamily="2" charset="-122"/>
            </a:endParaRPr>
          </a:p>
        </p:txBody>
      </p:sp>
      <p:sp>
        <p:nvSpPr>
          <p:cNvPr id="52377" name="文本框 52376"/>
          <p:cNvSpPr txBox="1"/>
          <p:nvPr/>
        </p:nvSpPr>
        <p:spPr>
          <a:xfrm>
            <a:off x="609600" y="2566988"/>
            <a:ext cx="609600"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a:t>
            </a:r>
            <a:endParaRPr lang="en-US" altLang="zh-CN">
              <a:latin typeface="Times New Roman" panose="02020603050405020304" pitchFamily="18" charset="-94"/>
              <a:ea typeface="宋体" panose="02010600030101010101" pitchFamily="2" charset="-122"/>
            </a:endParaRPr>
          </a:p>
        </p:txBody>
      </p:sp>
      <p:grpSp>
        <p:nvGrpSpPr>
          <p:cNvPr id="52380" name="组合 52379"/>
          <p:cNvGrpSpPr/>
          <p:nvPr/>
        </p:nvGrpSpPr>
        <p:grpSpPr>
          <a:xfrm>
            <a:off x="1436688" y="2867025"/>
            <a:ext cx="520700" cy="565150"/>
            <a:chOff x="905" y="2493"/>
            <a:chExt cx="328" cy="356"/>
          </a:xfrm>
        </p:grpSpPr>
        <p:sp>
          <p:nvSpPr>
            <p:cNvPr id="22614" name="文本框 52246"/>
            <p:cNvSpPr txBox="1"/>
            <p:nvPr/>
          </p:nvSpPr>
          <p:spPr>
            <a:xfrm>
              <a:off x="905" y="2493"/>
              <a:ext cx="328" cy="356"/>
            </a:xfrm>
            <a:prstGeom prst="rect">
              <a:avLst/>
            </a:prstGeom>
            <a:noFill/>
            <a:ln w="25400">
              <a:noFill/>
            </a:ln>
          </p:spPr>
          <p:txBody>
            <a:bodyPr anchor="t" anchorCtr="0"/>
            <a:p>
              <a:pPr algn="just"/>
              <a:r>
                <a:rPr lang="en-US" altLang="zh-CN" i="1">
                  <a:solidFill>
                    <a:schemeClr val="tx1"/>
                  </a:solidFill>
                  <a:latin typeface="Times New Roman" panose="02020603050405020304" pitchFamily="18" charset="-94"/>
                  <a:ea typeface="宋体" panose="02010600030101010101" pitchFamily="2" charset="-122"/>
                </a:rPr>
                <a:t>i</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2615" name="直接连接符 52244"/>
            <p:cNvSpPr/>
            <p:nvPr/>
          </p:nvSpPr>
          <p:spPr>
            <a:xfrm>
              <a:off x="940" y="2801"/>
              <a:ext cx="181" cy="0"/>
            </a:xfrm>
            <a:prstGeom prst="line">
              <a:avLst/>
            </a:prstGeom>
            <a:ln w="38100" cap="flat" cmpd="sng">
              <a:solidFill>
                <a:srgbClr val="FF0000"/>
              </a:solidFill>
              <a:prstDash val="solid"/>
              <a:round/>
              <a:headEnd type="none" w="med" len="med"/>
              <a:tailEnd type="stealth" w="sm" len="med"/>
            </a:ln>
          </p:spPr>
        </p:sp>
      </p:grpSp>
      <p:grpSp>
        <p:nvGrpSpPr>
          <p:cNvPr id="52382" name="组合 52381"/>
          <p:cNvGrpSpPr/>
          <p:nvPr/>
        </p:nvGrpSpPr>
        <p:grpSpPr>
          <a:xfrm>
            <a:off x="6172200" y="3071813"/>
            <a:ext cx="838200" cy="1143000"/>
            <a:chOff x="2352" y="3600"/>
            <a:chExt cx="528" cy="720"/>
          </a:xfrm>
        </p:grpSpPr>
        <p:sp>
          <p:nvSpPr>
            <p:cNvPr id="22617" name="直接连接符 52382"/>
            <p:cNvSpPr/>
            <p:nvPr/>
          </p:nvSpPr>
          <p:spPr>
            <a:xfrm rot="-5400000">
              <a:off x="2666" y="3571"/>
              <a:ext cx="0" cy="55"/>
            </a:xfrm>
            <a:prstGeom prst="line">
              <a:avLst/>
            </a:prstGeom>
            <a:ln w="25400" cap="flat" cmpd="sng">
              <a:solidFill>
                <a:srgbClr val="0000FF"/>
              </a:solidFill>
              <a:prstDash val="dash"/>
              <a:round/>
              <a:headEnd type="none" w="med" len="med"/>
              <a:tailEnd type="stealth" w="sm" len="med"/>
            </a:ln>
          </p:spPr>
        </p:sp>
        <p:sp>
          <p:nvSpPr>
            <p:cNvPr id="22618" name="圆角矩形 52383"/>
            <p:cNvSpPr/>
            <p:nvPr/>
          </p:nvSpPr>
          <p:spPr>
            <a:xfrm>
              <a:off x="2352" y="3600"/>
              <a:ext cx="528" cy="720"/>
            </a:xfrm>
            <a:prstGeom prst="roundRect">
              <a:avLst>
                <a:gd name="adj" fmla="val 16667"/>
              </a:avLst>
            </a:prstGeom>
            <a:noFill/>
            <a:ln w="12700" cap="flat" cmpd="sng">
              <a:solidFill>
                <a:srgbClr val="0000FF"/>
              </a:solidFill>
              <a:prstDash val="dash"/>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52385" name="矩形 52384"/>
          <p:cNvSpPr/>
          <p:nvPr/>
        </p:nvSpPr>
        <p:spPr>
          <a:xfrm>
            <a:off x="381000" y="4802188"/>
            <a:ext cx="38608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两个耦合电感的电路符号：</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52386" name="对象 52385"/>
          <p:cNvGraphicFramePr/>
          <p:nvPr/>
        </p:nvGraphicFramePr>
        <p:xfrm>
          <a:off x="4114800" y="4578350"/>
          <a:ext cx="4114800" cy="1854200"/>
        </p:xfrm>
        <a:graphic>
          <a:graphicData uri="http://schemas.openxmlformats.org/presentationml/2006/ole">
            <mc:AlternateContent xmlns:mc="http://schemas.openxmlformats.org/markup-compatibility/2006">
              <mc:Choice xmlns:v="urn:schemas-microsoft-com:vml" Requires="v">
                <p:oleObj spid="_x0000_s3084" name="" r:id="rId1" imgW="3130550" imgH="1515110" progId="Visio.Drawing.5">
                  <p:embed/>
                </p:oleObj>
              </mc:Choice>
              <mc:Fallback>
                <p:oleObj name="" r:id="rId1" imgW="3130550" imgH="1515110" progId="Visio.Drawing.5">
                  <p:embed/>
                  <p:pic>
                    <p:nvPicPr>
                      <p:cNvPr id="0" name="图片 3083"/>
                      <p:cNvPicPr/>
                      <p:nvPr/>
                    </p:nvPicPr>
                    <p:blipFill>
                      <a:blip r:embed="rId2"/>
                      <a:stretch>
                        <a:fillRect/>
                      </a:stretch>
                    </p:blipFill>
                    <p:spPr>
                      <a:xfrm>
                        <a:off x="4114800" y="4578350"/>
                        <a:ext cx="4114800" cy="185420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2227"/>
                                        </p:tgtEl>
                                        <p:attrNameLst>
                                          <p:attrName>style.visibility</p:attrName>
                                        </p:attrNameLst>
                                      </p:cBhvr>
                                      <p:to>
                                        <p:strVal val="visible"/>
                                      </p:to>
                                    </p:set>
                                    <p:anim calcmode="lin" valueType="num">
                                      <p:cBhvr additive="base">
                                        <p:cTn id="7" dur="500" fill="hold"/>
                                        <p:tgtEl>
                                          <p:spTgt spid="52227"/>
                                        </p:tgtEl>
                                        <p:attrNameLst>
                                          <p:attrName>ppt_x</p:attrName>
                                        </p:attrNameLst>
                                      </p:cBhvr>
                                      <p:tavLst>
                                        <p:tav tm="0">
                                          <p:val>
                                            <p:strVal val="0-#ppt_w/2"/>
                                          </p:val>
                                        </p:tav>
                                        <p:tav tm="100000">
                                          <p:val>
                                            <p:strVal val="#ppt_x"/>
                                          </p:val>
                                        </p:tav>
                                      </p:tavLst>
                                    </p:anim>
                                    <p:anim calcmode="lin" valueType="num">
                                      <p:cBhvr additive="base">
                                        <p:cTn id="8" dur="500" fill="hold"/>
                                        <p:tgtEl>
                                          <p:spTgt spid="522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52228"/>
                                        </p:tgtEl>
                                        <p:attrNameLst>
                                          <p:attrName>style.visibility</p:attrName>
                                        </p:attrNameLst>
                                      </p:cBhvr>
                                      <p:to>
                                        <p:strVal val="visible"/>
                                      </p:to>
                                    </p:set>
                                    <p:animEffect transition="in" filter="slide(fromRight)">
                                      <p:cBhvr>
                                        <p:cTn id="13" dur="500"/>
                                        <p:tgtEl>
                                          <p:spTgt spid="52228"/>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2" fill="hold" grpId="0" nodeType="clickEffect">
                                  <p:stCondLst>
                                    <p:cond delay="0"/>
                                  </p:stCondLst>
                                  <p:childTnLst>
                                    <p:set>
                                      <p:cBhvr>
                                        <p:cTn id="17" dur="1" fill="hold">
                                          <p:stCondLst>
                                            <p:cond delay="0"/>
                                          </p:stCondLst>
                                        </p:cTn>
                                        <p:tgtEl>
                                          <p:spTgt spid="52229"/>
                                        </p:tgtEl>
                                        <p:attrNameLst>
                                          <p:attrName>style.visibility</p:attrName>
                                        </p:attrNameLst>
                                      </p:cBhvr>
                                      <p:to>
                                        <p:strVal val="visible"/>
                                      </p:to>
                                    </p:set>
                                    <p:animEffect transition="in" filter="slide(fromRight)">
                                      <p:cBhvr>
                                        <p:cTn id="18" dur="500"/>
                                        <p:tgtEl>
                                          <p:spTgt spid="52229"/>
                                        </p:tgtEl>
                                      </p:cBhvr>
                                    </p:animEffect>
                                  </p:childTnLst>
                                </p:cTn>
                              </p:par>
                            </p:childTnLst>
                          </p:cTn>
                        </p:par>
                      </p:childTnLst>
                    </p:cTn>
                  </p:par>
                  <p:par>
                    <p:cTn id="19" fill="hold">
                      <p:stCondLst>
                        <p:cond delay="indefinite"/>
                      </p:stCondLst>
                      <p:childTnLst>
                        <p:par>
                          <p:cTn id="20" fill="hold">
                            <p:stCondLst>
                              <p:cond delay="0"/>
                            </p:stCondLst>
                            <p:childTnLst>
                              <p:par>
                                <p:cTn id="21" presetID="15" presetClass="entr" presetSubtype="0" fill="hold" grpId="0" nodeType="clickEffect">
                                  <p:stCondLst>
                                    <p:cond delay="0"/>
                                  </p:stCondLst>
                                  <p:childTnLst>
                                    <p:set>
                                      <p:cBhvr>
                                        <p:cTn id="22" dur="1" fill="hold">
                                          <p:stCondLst>
                                            <p:cond delay="0"/>
                                          </p:stCondLst>
                                        </p:cTn>
                                        <p:tgtEl>
                                          <p:spTgt spid="52377"/>
                                        </p:tgtEl>
                                        <p:attrNameLst>
                                          <p:attrName>style.visibility</p:attrName>
                                        </p:attrNameLst>
                                      </p:cBhvr>
                                      <p:to>
                                        <p:strVal val="visible"/>
                                      </p:to>
                                    </p:set>
                                    <p:anim calcmode="lin" valueType="num">
                                      <p:cBhvr>
                                        <p:cTn id="23" dur="1000" fill="hold"/>
                                        <p:tgtEl>
                                          <p:spTgt spid="52377"/>
                                        </p:tgtEl>
                                        <p:attrNameLst>
                                          <p:attrName>ppt_w</p:attrName>
                                        </p:attrNameLst>
                                      </p:cBhvr>
                                      <p:tavLst>
                                        <p:tav tm="0">
                                          <p:val>
                                            <p:fltVal val="0.000000"/>
                                          </p:val>
                                        </p:tav>
                                        <p:tav tm="100000">
                                          <p:val>
                                            <p:strVal val="#ppt_w"/>
                                          </p:val>
                                        </p:tav>
                                      </p:tavLst>
                                    </p:anim>
                                    <p:anim calcmode="lin" valueType="num">
                                      <p:cBhvr>
                                        <p:cTn id="24" dur="1000" fill="hold"/>
                                        <p:tgtEl>
                                          <p:spTgt spid="52377"/>
                                        </p:tgtEl>
                                        <p:attrNameLst>
                                          <p:attrName>ppt_h</p:attrName>
                                        </p:attrNameLst>
                                      </p:cBhvr>
                                      <p:tavLst>
                                        <p:tav tm="0">
                                          <p:val>
                                            <p:fltVal val="0.000000"/>
                                          </p:val>
                                        </p:tav>
                                        <p:tav tm="100000">
                                          <p:val>
                                            <p:strVal val="#ppt_h"/>
                                          </p:val>
                                        </p:tav>
                                      </p:tavLst>
                                    </p:anim>
                                    <p:anim calcmode="lin" valueType="num">
                                      <p:cBhvr>
                                        <p:cTn id="25" dur="1000" fill="hold"/>
                                        <p:tgtEl>
                                          <p:spTgt spid="52377"/>
                                        </p:tgtEl>
                                        <p:attrNameLst>
                                          <p:attrName>ppt_x</p:attrName>
                                        </p:attrNameLst>
                                      </p:cBhvr>
                                      <p:tavLst>
                                        <p:tav tm="0" fmla="#ppt_x+(cos(-2*pi*(1-$))*-#ppt_x-sin(-2*pi*(1-$))*(1-#ppt_y))*(1-$)">
                                          <p:val>
                                            <p:fltVal val="0.000000"/>
                                          </p:val>
                                        </p:tav>
                                        <p:tav tm="100000">
                                          <p:val>
                                            <p:fltVal val="1.000000"/>
                                          </p:val>
                                        </p:tav>
                                      </p:tavLst>
                                    </p:anim>
                                    <p:anim calcmode="lin" valueType="num">
                                      <p:cBhvr>
                                        <p:cTn id="26" dur="1000" fill="hold"/>
                                        <p:tgtEl>
                                          <p:spTgt spid="5237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52379"/>
                                        </p:tgtEl>
                                        <p:attrNameLst>
                                          <p:attrName>style.visibility</p:attrName>
                                        </p:attrNameLst>
                                      </p:cBhvr>
                                      <p:to>
                                        <p:strVal val="visible"/>
                                      </p:to>
                                    </p:set>
                                    <p:anim calcmode="lin" valueType="num">
                                      <p:cBhvr additive="base">
                                        <p:cTn id="31" dur="500" fill="hold"/>
                                        <p:tgtEl>
                                          <p:spTgt spid="52379"/>
                                        </p:tgtEl>
                                        <p:attrNameLst>
                                          <p:attrName>ppt_x</p:attrName>
                                        </p:attrNameLst>
                                      </p:cBhvr>
                                      <p:tavLst>
                                        <p:tav tm="0">
                                          <p:val>
                                            <p:strVal val="0-#ppt_w/2"/>
                                          </p:val>
                                        </p:tav>
                                        <p:tav tm="100000">
                                          <p:val>
                                            <p:strVal val="#ppt_x"/>
                                          </p:val>
                                        </p:tav>
                                      </p:tavLst>
                                    </p:anim>
                                    <p:anim calcmode="lin" valueType="num">
                                      <p:cBhvr additive="base">
                                        <p:cTn id="32" dur="500" fill="hold"/>
                                        <p:tgtEl>
                                          <p:spTgt spid="5237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52380"/>
                                        </p:tgtEl>
                                        <p:attrNameLst>
                                          <p:attrName>style.visibility</p:attrName>
                                        </p:attrNameLst>
                                      </p:cBhvr>
                                      <p:to>
                                        <p:strVal val="visible"/>
                                      </p:to>
                                    </p:set>
                                    <p:anim calcmode="lin" valueType="num">
                                      <p:cBhvr additive="base">
                                        <p:cTn id="37" dur="500" fill="hold"/>
                                        <p:tgtEl>
                                          <p:spTgt spid="52380"/>
                                        </p:tgtEl>
                                        <p:attrNameLst>
                                          <p:attrName>ppt_x</p:attrName>
                                        </p:attrNameLst>
                                      </p:cBhvr>
                                      <p:tavLst>
                                        <p:tav tm="0">
                                          <p:val>
                                            <p:strVal val="0-#ppt_w/2"/>
                                          </p:val>
                                        </p:tav>
                                        <p:tav tm="100000">
                                          <p:val>
                                            <p:strVal val="#ppt_x"/>
                                          </p:val>
                                        </p:tav>
                                      </p:tavLst>
                                    </p:anim>
                                    <p:anim calcmode="lin" valueType="num">
                                      <p:cBhvr additive="base">
                                        <p:cTn id="38" dur="500" fill="hold"/>
                                        <p:tgtEl>
                                          <p:spTgt spid="5238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52381"/>
                                        </p:tgtEl>
                                        <p:attrNameLst>
                                          <p:attrName>style.visibility</p:attrName>
                                        </p:attrNameLst>
                                      </p:cBhvr>
                                      <p:to>
                                        <p:strVal val="visible"/>
                                      </p:to>
                                    </p:set>
                                    <p:anim calcmode="lin" valueType="num">
                                      <p:cBhvr additive="base">
                                        <p:cTn id="43" dur="500" fill="hold"/>
                                        <p:tgtEl>
                                          <p:spTgt spid="52381"/>
                                        </p:tgtEl>
                                        <p:attrNameLst>
                                          <p:attrName>ppt_x</p:attrName>
                                        </p:attrNameLst>
                                      </p:cBhvr>
                                      <p:tavLst>
                                        <p:tav tm="0">
                                          <p:val>
                                            <p:strVal val="0-#ppt_w/2"/>
                                          </p:val>
                                        </p:tav>
                                        <p:tav tm="100000">
                                          <p:val>
                                            <p:strVal val="#ppt_x"/>
                                          </p:val>
                                        </p:tav>
                                      </p:tavLst>
                                    </p:anim>
                                    <p:anim calcmode="lin" valueType="num">
                                      <p:cBhvr additive="base">
                                        <p:cTn id="44" dur="500" fill="hold"/>
                                        <p:tgtEl>
                                          <p:spTgt spid="5238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32" fill="hold" grpId="0" nodeType="clickEffect">
                                  <p:stCondLst>
                                    <p:cond delay="0"/>
                                  </p:stCondLst>
                                  <p:childTnLst>
                                    <p:set>
                                      <p:cBhvr>
                                        <p:cTn id="48" dur="1" fill="hold">
                                          <p:stCondLst>
                                            <p:cond delay="0"/>
                                          </p:stCondLst>
                                        </p:cTn>
                                        <p:tgtEl>
                                          <p:spTgt spid="52267"/>
                                        </p:tgtEl>
                                        <p:attrNameLst>
                                          <p:attrName>style.visibility</p:attrName>
                                        </p:attrNameLst>
                                      </p:cBhvr>
                                      <p:to>
                                        <p:strVal val="visible"/>
                                      </p:to>
                                    </p:set>
                                    <p:anim calcmode="lin" valueType="num">
                                      <p:cBhvr>
                                        <p:cTn id="49" dur="500" fill="hold"/>
                                        <p:tgtEl>
                                          <p:spTgt spid="52267"/>
                                        </p:tgtEl>
                                        <p:attrNameLst>
                                          <p:attrName>ppt_w</p:attrName>
                                        </p:attrNameLst>
                                      </p:cBhvr>
                                      <p:tavLst>
                                        <p:tav tm="0">
                                          <p:val>
                                            <p:strVal val="4*#ppt_w"/>
                                          </p:val>
                                        </p:tav>
                                        <p:tav tm="100000">
                                          <p:val>
                                            <p:strVal val="#ppt_w"/>
                                          </p:val>
                                        </p:tav>
                                      </p:tavLst>
                                    </p:anim>
                                    <p:anim calcmode="lin" valueType="num">
                                      <p:cBhvr>
                                        <p:cTn id="50" dur="500" fill="hold"/>
                                        <p:tgtEl>
                                          <p:spTgt spid="52267"/>
                                        </p:tgtEl>
                                        <p:attrNameLst>
                                          <p:attrName>ppt_h</p:attrName>
                                        </p:attrNameLst>
                                      </p:cBhvr>
                                      <p:tavLst>
                                        <p:tav tm="0">
                                          <p:val>
                                            <p:strVal val="4*#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32" fill="hold" grpId="0" nodeType="clickEffect">
                                  <p:stCondLst>
                                    <p:cond delay="0"/>
                                  </p:stCondLst>
                                  <p:childTnLst>
                                    <p:set>
                                      <p:cBhvr>
                                        <p:cTn id="54" dur="1" fill="hold">
                                          <p:stCondLst>
                                            <p:cond delay="0"/>
                                          </p:stCondLst>
                                        </p:cTn>
                                        <p:tgtEl>
                                          <p:spTgt spid="52268"/>
                                        </p:tgtEl>
                                        <p:attrNameLst>
                                          <p:attrName>style.visibility</p:attrName>
                                        </p:attrNameLst>
                                      </p:cBhvr>
                                      <p:to>
                                        <p:strVal val="visible"/>
                                      </p:to>
                                    </p:set>
                                    <p:anim calcmode="lin" valueType="num">
                                      <p:cBhvr>
                                        <p:cTn id="55" dur="500" fill="hold"/>
                                        <p:tgtEl>
                                          <p:spTgt spid="52268"/>
                                        </p:tgtEl>
                                        <p:attrNameLst>
                                          <p:attrName>ppt_w</p:attrName>
                                        </p:attrNameLst>
                                      </p:cBhvr>
                                      <p:tavLst>
                                        <p:tav tm="0">
                                          <p:val>
                                            <p:strVal val="4*#ppt_w"/>
                                          </p:val>
                                        </p:tav>
                                        <p:tav tm="100000">
                                          <p:val>
                                            <p:strVal val="#ppt_w"/>
                                          </p:val>
                                        </p:tav>
                                      </p:tavLst>
                                    </p:anim>
                                    <p:anim calcmode="lin" valueType="num">
                                      <p:cBhvr>
                                        <p:cTn id="56" dur="500" fill="hold"/>
                                        <p:tgtEl>
                                          <p:spTgt spid="52268"/>
                                        </p:tgtEl>
                                        <p:attrNameLst>
                                          <p:attrName>ppt_h</p:attrName>
                                        </p:attrNameLst>
                                      </p:cBhvr>
                                      <p:tavLst>
                                        <p:tav tm="0">
                                          <p:val>
                                            <p:strVal val="4*#ppt_h"/>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nodeType="clickEffect">
                                  <p:stCondLst>
                                    <p:cond delay="0"/>
                                  </p:stCondLst>
                                  <p:childTnLst>
                                    <p:set>
                                      <p:cBhvr>
                                        <p:cTn id="60" dur="1" fill="hold">
                                          <p:stCondLst>
                                            <p:cond delay="0"/>
                                          </p:stCondLst>
                                        </p:cTn>
                                        <p:tgtEl>
                                          <p:spTgt spid="52368"/>
                                        </p:tgtEl>
                                        <p:attrNameLst>
                                          <p:attrName>style.visibility</p:attrName>
                                        </p:attrNameLst>
                                      </p:cBhvr>
                                      <p:to>
                                        <p:strVal val="visible"/>
                                      </p:to>
                                    </p:set>
                                    <p:anim calcmode="lin" valueType="num">
                                      <p:cBhvr>
                                        <p:cTn id="61" dur="500" fill="hold"/>
                                        <p:tgtEl>
                                          <p:spTgt spid="52368"/>
                                        </p:tgtEl>
                                        <p:attrNameLst>
                                          <p:attrName>ppt_w</p:attrName>
                                        </p:attrNameLst>
                                      </p:cBhvr>
                                      <p:tavLst>
                                        <p:tav tm="0">
                                          <p:val>
                                            <p:fltVal val="0.000000"/>
                                          </p:val>
                                        </p:tav>
                                        <p:tav tm="100000">
                                          <p:val>
                                            <p:strVal val="#ppt_w"/>
                                          </p:val>
                                        </p:tav>
                                      </p:tavLst>
                                    </p:anim>
                                    <p:anim calcmode="lin" valueType="num">
                                      <p:cBhvr>
                                        <p:cTn id="62" dur="500" fill="hold"/>
                                        <p:tgtEl>
                                          <p:spTgt spid="52368"/>
                                        </p:tgtEl>
                                        <p:attrNameLst>
                                          <p:attrName>ppt_h</p:attrName>
                                        </p:attrNameLst>
                                      </p:cBhvr>
                                      <p:tavLst>
                                        <p:tav tm="0">
                                          <p:val>
                                            <p:fltVal val="0.00000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52371"/>
                                        </p:tgtEl>
                                        <p:attrNameLst>
                                          <p:attrName>style.visibility</p:attrName>
                                        </p:attrNameLst>
                                      </p:cBhvr>
                                      <p:to>
                                        <p:strVal val="visible"/>
                                      </p:to>
                                    </p:set>
                                    <p:anim calcmode="lin" valueType="num">
                                      <p:cBhvr>
                                        <p:cTn id="67" dur="500" fill="hold"/>
                                        <p:tgtEl>
                                          <p:spTgt spid="52371"/>
                                        </p:tgtEl>
                                        <p:attrNameLst>
                                          <p:attrName>ppt_w</p:attrName>
                                        </p:attrNameLst>
                                      </p:cBhvr>
                                      <p:tavLst>
                                        <p:tav tm="0">
                                          <p:val>
                                            <p:fltVal val="0.000000"/>
                                          </p:val>
                                        </p:tav>
                                        <p:tav tm="100000">
                                          <p:val>
                                            <p:strVal val="#ppt_w"/>
                                          </p:val>
                                        </p:tav>
                                      </p:tavLst>
                                    </p:anim>
                                    <p:anim calcmode="lin" valueType="num">
                                      <p:cBhvr>
                                        <p:cTn id="68" dur="500" fill="hold"/>
                                        <p:tgtEl>
                                          <p:spTgt spid="52371"/>
                                        </p:tgtEl>
                                        <p:attrNameLst>
                                          <p:attrName>ppt_h</p:attrName>
                                        </p:attrNameLst>
                                      </p:cBhvr>
                                      <p:tavLst>
                                        <p:tav tm="0">
                                          <p:val>
                                            <p:fltVal val="0.00000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4" presetClass="entr" presetSubtype="32" fill="hold" nodeType="clickEffect">
                                  <p:stCondLst>
                                    <p:cond delay="0"/>
                                  </p:stCondLst>
                                  <p:childTnLst>
                                    <p:set>
                                      <p:cBhvr>
                                        <p:cTn id="72" dur="1" fill="hold">
                                          <p:stCondLst>
                                            <p:cond delay="0"/>
                                          </p:stCondLst>
                                        </p:cTn>
                                        <p:tgtEl>
                                          <p:spTgt spid="52370"/>
                                        </p:tgtEl>
                                        <p:attrNameLst>
                                          <p:attrName>style.visibility</p:attrName>
                                        </p:attrNameLst>
                                      </p:cBhvr>
                                      <p:to>
                                        <p:strVal val="visible"/>
                                      </p:to>
                                    </p:set>
                                    <p:animEffect transition="in" filter="box(out)">
                                      <p:cBhvr>
                                        <p:cTn id="73" dur="500"/>
                                        <p:tgtEl>
                                          <p:spTgt spid="52370"/>
                                        </p:tgtEl>
                                      </p:cBhvr>
                                    </p:animEffect>
                                  </p:childTnLst>
                                </p:cTn>
                              </p:par>
                            </p:childTnLst>
                          </p:cTn>
                        </p:par>
                      </p:childTnLst>
                    </p:cTn>
                  </p:par>
                  <p:par>
                    <p:cTn id="74" fill="hold">
                      <p:stCondLst>
                        <p:cond delay="indefinite"/>
                      </p:stCondLst>
                      <p:childTnLst>
                        <p:par>
                          <p:cTn id="75" fill="hold">
                            <p:stCondLst>
                              <p:cond delay="0"/>
                            </p:stCondLst>
                            <p:childTnLst>
                              <p:par>
                                <p:cTn id="76" presetID="23" presetClass="entr" presetSubtype="16" fill="hold" grpId="0" nodeType="clickEffect">
                                  <p:stCondLst>
                                    <p:cond delay="0"/>
                                  </p:stCondLst>
                                  <p:childTnLst>
                                    <p:set>
                                      <p:cBhvr>
                                        <p:cTn id="77" dur="1" fill="hold">
                                          <p:stCondLst>
                                            <p:cond delay="0"/>
                                          </p:stCondLst>
                                        </p:cTn>
                                        <p:tgtEl>
                                          <p:spTgt spid="52372"/>
                                        </p:tgtEl>
                                        <p:attrNameLst>
                                          <p:attrName>style.visibility</p:attrName>
                                        </p:attrNameLst>
                                      </p:cBhvr>
                                      <p:to>
                                        <p:strVal val="visible"/>
                                      </p:to>
                                    </p:set>
                                    <p:anim calcmode="lin" valueType="num">
                                      <p:cBhvr>
                                        <p:cTn id="78" dur="500" fill="hold"/>
                                        <p:tgtEl>
                                          <p:spTgt spid="52372"/>
                                        </p:tgtEl>
                                        <p:attrNameLst>
                                          <p:attrName>ppt_w</p:attrName>
                                        </p:attrNameLst>
                                      </p:cBhvr>
                                      <p:tavLst>
                                        <p:tav tm="0">
                                          <p:val>
                                            <p:fltVal val="0.000000"/>
                                          </p:val>
                                        </p:tav>
                                        <p:tav tm="100000">
                                          <p:val>
                                            <p:strVal val="#ppt_w"/>
                                          </p:val>
                                        </p:tav>
                                      </p:tavLst>
                                    </p:anim>
                                    <p:anim calcmode="lin" valueType="num">
                                      <p:cBhvr>
                                        <p:cTn id="79" dur="500" fill="hold"/>
                                        <p:tgtEl>
                                          <p:spTgt spid="52372"/>
                                        </p:tgtEl>
                                        <p:attrNameLst>
                                          <p:attrName>ppt_h</p:attrName>
                                        </p:attrNameLst>
                                      </p:cBhvr>
                                      <p:tavLst>
                                        <p:tav tm="0">
                                          <p:val>
                                            <p:fltVal val="0.000000"/>
                                          </p:val>
                                        </p:tav>
                                        <p:tav tm="100000">
                                          <p:val>
                                            <p:strVal val="#ppt_h"/>
                                          </p:val>
                                        </p:tav>
                                      </p:tavLst>
                                    </p:anim>
                                  </p:childTnLst>
                                </p:cTn>
                              </p:par>
                            </p:childTnLst>
                          </p:cTn>
                        </p:par>
                      </p:childTnLst>
                    </p:cTn>
                  </p:par>
                  <p:par>
                    <p:cTn id="80" fill="hold">
                      <p:stCondLst>
                        <p:cond delay="indefinite"/>
                      </p:stCondLst>
                      <p:childTnLst>
                        <p:par>
                          <p:cTn id="81" fill="hold">
                            <p:stCondLst>
                              <p:cond delay="0"/>
                            </p:stCondLst>
                            <p:childTnLst>
                              <p:par>
                                <p:cTn id="82" presetID="23" presetClass="entr" presetSubtype="32" fill="hold" grpId="0" nodeType="clickEffect">
                                  <p:stCondLst>
                                    <p:cond delay="0"/>
                                  </p:stCondLst>
                                  <p:childTnLst>
                                    <p:set>
                                      <p:cBhvr>
                                        <p:cTn id="83" dur="1" fill="hold">
                                          <p:stCondLst>
                                            <p:cond delay="0"/>
                                          </p:stCondLst>
                                        </p:cTn>
                                        <p:tgtEl>
                                          <p:spTgt spid="52374"/>
                                        </p:tgtEl>
                                        <p:attrNameLst>
                                          <p:attrName>style.visibility</p:attrName>
                                        </p:attrNameLst>
                                      </p:cBhvr>
                                      <p:to>
                                        <p:strVal val="visible"/>
                                      </p:to>
                                    </p:set>
                                    <p:anim calcmode="lin" valueType="num">
                                      <p:cBhvr>
                                        <p:cTn id="84" dur="500" fill="hold"/>
                                        <p:tgtEl>
                                          <p:spTgt spid="52374"/>
                                        </p:tgtEl>
                                        <p:attrNameLst>
                                          <p:attrName>ppt_w</p:attrName>
                                        </p:attrNameLst>
                                      </p:cBhvr>
                                      <p:tavLst>
                                        <p:tav tm="0">
                                          <p:val>
                                            <p:strVal val="4*#ppt_w"/>
                                          </p:val>
                                        </p:tav>
                                        <p:tav tm="100000">
                                          <p:val>
                                            <p:strVal val="#ppt_w"/>
                                          </p:val>
                                        </p:tav>
                                      </p:tavLst>
                                    </p:anim>
                                    <p:anim calcmode="lin" valueType="num">
                                      <p:cBhvr>
                                        <p:cTn id="85" dur="500" fill="hold"/>
                                        <p:tgtEl>
                                          <p:spTgt spid="52374"/>
                                        </p:tgtEl>
                                        <p:attrNameLst>
                                          <p:attrName>ppt_h</p:attrName>
                                        </p:attrNameLst>
                                      </p:cBhvr>
                                      <p:tavLst>
                                        <p:tav tm="0">
                                          <p:val>
                                            <p:strVal val="4*#ppt_h"/>
                                          </p:val>
                                        </p:tav>
                                        <p:tav tm="100000">
                                          <p:val>
                                            <p:strVal val="#ppt_h"/>
                                          </p:val>
                                        </p:tav>
                                      </p:tavLst>
                                    </p:anim>
                                  </p:childTnLst>
                                </p:cTn>
                              </p:par>
                            </p:childTnLst>
                          </p:cTn>
                        </p:par>
                      </p:childTnLst>
                    </p:cTn>
                  </p:par>
                  <p:par>
                    <p:cTn id="86" fill="hold">
                      <p:stCondLst>
                        <p:cond delay="indefinite"/>
                      </p:stCondLst>
                      <p:childTnLst>
                        <p:par>
                          <p:cTn id="87" fill="hold">
                            <p:stCondLst>
                              <p:cond delay="0"/>
                            </p:stCondLst>
                            <p:childTnLst>
                              <p:par>
                                <p:cTn id="88" presetID="4" presetClass="entr" presetSubtype="32" fill="hold" nodeType="clickEffect">
                                  <p:stCondLst>
                                    <p:cond delay="0"/>
                                  </p:stCondLst>
                                  <p:childTnLst>
                                    <p:set>
                                      <p:cBhvr>
                                        <p:cTn id="89" dur="1" fill="hold">
                                          <p:stCondLst>
                                            <p:cond delay="0"/>
                                          </p:stCondLst>
                                        </p:cTn>
                                        <p:tgtEl>
                                          <p:spTgt spid="52369"/>
                                        </p:tgtEl>
                                        <p:attrNameLst>
                                          <p:attrName>style.visibility</p:attrName>
                                        </p:attrNameLst>
                                      </p:cBhvr>
                                      <p:to>
                                        <p:strVal val="visible"/>
                                      </p:to>
                                    </p:set>
                                    <p:animEffect transition="in" filter="box(out)">
                                      <p:cBhvr>
                                        <p:cTn id="90" dur="500"/>
                                        <p:tgtEl>
                                          <p:spTgt spid="52369"/>
                                        </p:tgtEl>
                                      </p:cBhvr>
                                    </p:animEffect>
                                  </p:childTnLst>
                                </p:cTn>
                              </p:par>
                            </p:childTnLst>
                          </p:cTn>
                        </p:par>
                      </p:childTnLst>
                    </p:cTn>
                  </p:par>
                  <p:par>
                    <p:cTn id="91" fill="hold">
                      <p:stCondLst>
                        <p:cond delay="indefinite"/>
                      </p:stCondLst>
                      <p:childTnLst>
                        <p:par>
                          <p:cTn id="92" fill="hold">
                            <p:stCondLst>
                              <p:cond delay="0"/>
                            </p:stCondLst>
                            <p:childTnLst>
                              <p:par>
                                <p:cTn id="93" presetID="23" presetClass="entr" presetSubtype="32" fill="hold" grpId="0" nodeType="clickEffect">
                                  <p:stCondLst>
                                    <p:cond delay="0"/>
                                  </p:stCondLst>
                                  <p:childTnLst>
                                    <p:set>
                                      <p:cBhvr>
                                        <p:cTn id="94" dur="1" fill="hold">
                                          <p:stCondLst>
                                            <p:cond delay="0"/>
                                          </p:stCondLst>
                                        </p:cTn>
                                        <p:tgtEl>
                                          <p:spTgt spid="52373"/>
                                        </p:tgtEl>
                                        <p:attrNameLst>
                                          <p:attrName>style.visibility</p:attrName>
                                        </p:attrNameLst>
                                      </p:cBhvr>
                                      <p:to>
                                        <p:strVal val="visible"/>
                                      </p:to>
                                    </p:set>
                                    <p:anim calcmode="lin" valueType="num">
                                      <p:cBhvr>
                                        <p:cTn id="95" dur="500" fill="hold"/>
                                        <p:tgtEl>
                                          <p:spTgt spid="52373"/>
                                        </p:tgtEl>
                                        <p:attrNameLst>
                                          <p:attrName>ppt_w</p:attrName>
                                        </p:attrNameLst>
                                      </p:cBhvr>
                                      <p:tavLst>
                                        <p:tav tm="0">
                                          <p:val>
                                            <p:strVal val="4*#ppt_w"/>
                                          </p:val>
                                        </p:tav>
                                        <p:tav tm="100000">
                                          <p:val>
                                            <p:strVal val="#ppt_w"/>
                                          </p:val>
                                        </p:tav>
                                      </p:tavLst>
                                    </p:anim>
                                    <p:anim calcmode="lin" valueType="num">
                                      <p:cBhvr>
                                        <p:cTn id="96" dur="500" fill="hold"/>
                                        <p:tgtEl>
                                          <p:spTgt spid="52373"/>
                                        </p:tgtEl>
                                        <p:attrNameLst>
                                          <p:attrName>ppt_h</p:attrName>
                                        </p:attrNameLst>
                                      </p:cBhvr>
                                      <p:tavLst>
                                        <p:tav tm="0">
                                          <p:val>
                                            <p:strVal val="4*#ppt_h"/>
                                          </p:val>
                                        </p:tav>
                                        <p:tav tm="100000">
                                          <p:val>
                                            <p:strVal val="#ppt_h"/>
                                          </p:val>
                                        </p:tav>
                                      </p:tavLst>
                                    </p:anim>
                                  </p:childTnLst>
                                </p:cTn>
                              </p:par>
                            </p:childTnLst>
                          </p:cTn>
                        </p:par>
                      </p:childTnLst>
                    </p:cTn>
                  </p:par>
                  <p:par>
                    <p:cTn id="97" fill="hold">
                      <p:stCondLst>
                        <p:cond delay="indefinite"/>
                      </p:stCondLst>
                      <p:childTnLst>
                        <p:par>
                          <p:cTn id="98" fill="hold">
                            <p:stCondLst>
                              <p:cond delay="0"/>
                            </p:stCondLst>
                            <p:childTnLst>
                              <p:par>
                                <p:cTn id="99" presetID="15" presetClass="entr" presetSubtype="0" fill="hold" grpId="0" nodeType="clickEffect">
                                  <p:stCondLst>
                                    <p:cond delay="0"/>
                                  </p:stCondLst>
                                  <p:childTnLst>
                                    <p:set>
                                      <p:cBhvr>
                                        <p:cTn id="100" dur="1" fill="hold">
                                          <p:stCondLst>
                                            <p:cond delay="0"/>
                                          </p:stCondLst>
                                        </p:cTn>
                                        <p:tgtEl>
                                          <p:spTgt spid="52375"/>
                                        </p:tgtEl>
                                        <p:attrNameLst>
                                          <p:attrName>style.visibility</p:attrName>
                                        </p:attrNameLst>
                                      </p:cBhvr>
                                      <p:to>
                                        <p:strVal val="visible"/>
                                      </p:to>
                                    </p:set>
                                    <p:anim calcmode="lin" valueType="num">
                                      <p:cBhvr>
                                        <p:cTn id="101" dur="1000" fill="hold"/>
                                        <p:tgtEl>
                                          <p:spTgt spid="52375"/>
                                        </p:tgtEl>
                                        <p:attrNameLst>
                                          <p:attrName>ppt_w</p:attrName>
                                        </p:attrNameLst>
                                      </p:cBhvr>
                                      <p:tavLst>
                                        <p:tav tm="0">
                                          <p:val>
                                            <p:fltVal val="0.000000"/>
                                          </p:val>
                                        </p:tav>
                                        <p:tav tm="100000">
                                          <p:val>
                                            <p:strVal val="#ppt_w"/>
                                          </p:val>
                                        </p:tav>
                                      </p:tavLst>
                                    </p:anim>
                                    <p:anim calcmode="lin" valueType="num">
                                      <p:cBhvr>
                                        <p:cTn id="102" dur="1000" fill="hold"/>
                                        <p:tgtEl>
                                          <p:spTgt spid="52375"/>
                                        </p:tgtEl>
                                        <p:attrNameLst>
                                          <p:attrName>ppt_h</p:attrName>
                                        </p:attrNameLst>
                                      </p:cBhvr>
                                      <p:tavLst>
                                        <p:tav tm="0">
                                          <p:val>
                                            <p:fltVal val="0.000000"/>
                                          </p:val>
                                        </p:tav>
                                        <p:tav tm="100000">
                                          <p:val>
                                            <p:strVal val="#ppt_h"/>
                                          </p:val>
                                        </p:tav>
                                      </p:tavLst>
                                    </p:anim>
                                    <p:anim calcmode="lin" valueType="num">
                                      <p:cBhvr>
                                        <p:cTn id="103" dur="1000" fill="hold"/>
                                        <p:tgtEl>
                                          <p:spTgt spid="52375"/>
                                        </p:tgtEl>
                                        <p:attrNameLst>
                                          <p:attrName>ppt_x</p:attrName>
                                        </p:attrNameLst>
                                      </p:cBhvr>
                                      <p:tavLst>
                                        <p:tav tm="0" fmla="#ppt_x+(cos(-2*pi*(1-$))*-#ppt_x-sin(-2*pi*(1-$))*(1-#ppt_y))*(1-$)">
                                          <p:val>
                                            <p:fltVal val="0.000000"/>
                                          </p:val>
                                        </p:tav>
                                        <p:tav tm="100000">
                                          <p:val>
                                            <p:fltVal val="1.000000"/>
                                          </p:val>
                                        </p:tav>
                                      </p:tavLst>
                                    </p:anim>
                                    <p:anim calcmode="lin" valueType="num">
                                      <p:cBhvr>
                                        <p:cTn id="104" dur="1000" fill="hold"/>
                                        <p:tgtEl>
                                          <p:spTgt spid="52375"/>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05" fill="hold">
                      <p:stCondLst>
                        <p:cond delay="indefinite"/>
                      </p:stCondLst>
                      <p:childTnLst>
                        <p:par>
                          <p:cTn id="106" fill="hold">
                            <p:stCondLst>
                              <p:cond delay="0"/>
                            </p:stCondLst>
                            <p:childTnLst>
                              <p:par>
                                <p:cTn id="107" presetID="4" presetClass="entr" presetSubtype="32" fill="hold" nodeType="clickEffect">
                                  <p:stCondLst>
                                    <p:cond delay="0"/>
                                  </p:stCondLst>
                                  <p:childTnLst>
                                    <p:set>
                                      <p:cBhvr>
                                        <p:cTn id="108" dur="1" fill="hold">
                                          <p:stCondLst>
                                            <p:cond delay="0"/>
                                          </p:stCondLst>
                                        </p:cTn>
                                        <p:tgtEl>
                                          <p:spTgt spid="52382"/>
                                        </p:tgtEl>
                                        <p:attrNameLst>
                                          <p:attrName>style.visibility</p:attrName>
                                        </p:attrNameLst>
                                      </p:cBhvr>
                                      <p:to>
                                        <p:strVal val="visible"/>
                                      </p:to>
                                    </p:set>
                                    <p:animEffect transition="in" filter="box(out)">
                                      <p:cBhvr>
                                        <p:cTn id="109" dur="500"/>
                                        <p:tgtEl>
                                          <p:spTgt spid="52382"/>
                                        </p:tgtEl>
                                      </p:cBhvr>
                                    </p:animEffect>
                                  </p:childTnLst>
                                </p:cTn>
                              </p:par>
                            </p:childTnLst>
                          </p:cTn>
                        </p:par>
                      </p:childTnLst>
                    </p:cTn>
                  </p:par>
                  <p:par>
                    <p:cTn id="110" fill="hold">
                      <p:stCondLst>
                        <p:cond delay="indefinite"/>
                      </p:stCondLst>
                      <p:childTnLst>
                        <p:par>
                          <p:cTn id="111" fill="hold">
                            <p:stCondLst>
                              <p:cond delay="0"/>
                            </p:stCondLst>
                            <p:childTnLst>
                              <p:par>
                                <p:cTn id="112" presetID="15" presetClass="entr" presetSubtype="0" fill="hold" grpId="0" nodeType="clickEffect">
                                  <p:stCondLst>
                                    <p:cond delay="0"/>
                                  </p:stCondLst>
                                  <p:childTnLst>
                                    <p:set>
                                      <p:cBhvr>
                                        <p:cTn id="113" dur="1" fill="hold">
                                          <p:stCondLst>
                                            <p:cond delay="0"/>
                                          </p:stCondLst>
                                        </p:cTn>
                                        <p:tgtEl>
                                          <p:spTgt spid="52376"/>
                                        </p:tgtEl>
                                        <p:attrNameLst>
                                          <p:attrName>style.visibility</p:attrName>
                                        </p:attrNameLst>
                                      </p:cBhvr>
                                      <p:to>
                                        <p:strVal val="visible"/>
                                      </p:to>
                                    </p:set>
                                    <p:anim calcmode="lin" valueType="num">
                                      <p:cBhvr>
                                        <p:cTn id="114" dur="1000" fill="hold"/>
                                        <p:tgtEl>
                                          <p:spTgt spid="52376"/>
                                        </p:tgtEl>
                                        <p:attrNameLst>
                                          <p:attrName>ppt_w</p:attrName>
                                        </p:attrNameLst>
                                      </p:cBhvr>
                                      <p:tavLst>
                                        <p:tav tm="0">
                                          <p:val>
                                            <p:fltVal val="0.000000"/>
                                          </p:val>
                                        </p:tav>
                                        <p:tav tm="100000">
                                          <p:val>
                                            <p:strVal val="#ppt_w"/>
                                          </p:val>
                                        </p:tav>
                                      </p:tavLst>
                                    </p:anim>
                                    <p:anim calcmode="lin" valueType="num">
                                      <p:cBhvr>
                                        <p:cTn id="115" dur="1000" fill="hold"/>
                                        <p:tgtEl>
                                          <p:spTgt spid="52376"/>
                                        </p:tgtEl>
                                        <p:attrNameLst>
                                          <p:attrName>ppt_h</p:attrName>
                                        </p:attrNameLst>
                                      </p:cBhvr>
                                      <p:tavLst>
                                        <p:tav tm="0">
                                          <p:val>
                                            <p:fltVal val="0.000000"/>
                                          </p:val>
                                        </p:tav>
                                        <p:tav tm="100000">
                                          <p:val>
                                            <p:strVal val="#ppt_h"/>
                                          </p:val>
                                        </p:tav>
                                      </p:tavLst>
                                    </p:anim>
                                    <p:anim calcmode="lin" valueType="num">
                                      <p:cBhvr>
                                        <p:cTn id="116" dur="1000" fill="hold"/>
                                        <p:tgtEl>
                                          <p:spTgt spid="52376"/>
                                        </p:tgtEl>
                                        <p:attrNameLst>
                                          <p:attrName>ppt_x</p:attrName>
                                        </p:attrNameLst>
                                      </p:cBhvr>
                                      <p:tavLst>
                                        <p:tav tm="0" fmla="#ppt_x+(cos(-2*pi*(1-$))*-#ppt_x-sin(-2*pi*(1-$))*(1-#ppt_y))*(1-$)">
                                          <p:val>
                                            <p:fltVal val="0.000000"/>
                                          </p:val>
                                        </p:tav>
                                        <p:tav tm="100000">
                                          <p:val>
                                            <p:fltVal val="1.000000"/>
                                          </p:val>
                                        </p:tav>
                                      </p:tavLst>
                                    </p:anim>
                                    <p:anim calcmode="lin" valueType="num">
                                      <p:cBhvr>
                                        <p:cTn id="117" dur="1000" fill="hold"/>
                                        <p:tgtEl>
                                          <p:spTgt spid="52376"/>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8" fill="hold">
                      <p:stCondLst>
                        <p:cond delay="indefinite"/>
                      </p:stCondLst>
                      <p:childTnLst>
                        <p:par>
                          <p:cTn id="119" fill="hold">
                            <p:stCondLst>
                              <p:cond delay="0"/>
                            </p:stCondLst>
                            <p:childTnLst>
                              <p:par>
                                <p:cTn id="120" presetID="2" presetClass="entr" presetSubtype="8" fill="hold" grpId="0" nodeType="clickEffect">
                                  <p:stCondLst>
                                    <p:cond delay="0"/>
                                  </p:stCondLst>
                                  <p:childTnLst>
                                    <p:set>
                                      <p:cBhvr>
                                        <p:cTn id="121" dur="1" fill="hold">
                                          <p:stCondLst>
                                            <p:cond delay="0"/>
                                          </p:stCondLst>
                                        </p:cTn>
                                        <p:tgtEl>
                                          <p:spTgt spid="52385"/>
                                        </p:tgtEl>
                                        <p:attrNameLst>
                                          <p:attrName>style.visibility</p:attrName>
                                        </p:attrNameLst>
                                      </p:cBhvr>
                                      <p:to>
                                        <p:strVal val="visible"/>
                                      </p:to>
                                    </p:set>
                                    <p:anim calcmode="lin" valueType="num">
                                      <p:cBhvr additive="base">
                                        <p:cTn id="122" dur="500" fill="hold"/>
                                        <p:tgtEl>
                                          <p:spTgt spid="52385"/>
                                        </p:tgtEl>
                                        <p:attrNameLst>
                                          <p:attrName>ppt_x</p:attrName>
                                        </p:attrNameLst>
                                      </p:cBhvr>
                                      <p:tavLst>
                                        <p:tav tm="0">
                                          <p:val>
                                            <p:strVal val="0-#ppt_w/2"/>
                                          </p:val>
                                        </p:tav>
                                        <p:tav tm="100000">
                                          <p:val>
                                            <p:strVal val="#ppt_x"/>
                                          </p:val>
                                        </p:tav>
                                      </p:tavLst>
                                    </p:anim>
                                    <p:anim calcmode="lin" valueType="num">
                                      <p:cBhvr additive="base">
                                        <p:cTn id="123" dur="500" fill="hold"/>
                                        <p:tgtEl>
                                          <p:spTgt spid="52385"/>
                                        </p:tgtEl>
                                        <p:attrNameLst>
                                          <p:attrName>ppt_y</p:attrName>
                                        </p:attrNameLst>
                                      </p:cBhvr>
                                      <p:tavLst>
                                        <p:tav tm="0">
                                          <p:val>
                                            <p:strVal val="#ppt_y"/>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2" presetClass="entr" presetSubtype="8" fill="hold" nodeType="clickEffect">
                                  <p:stCondLst>
                                    <p:cond delay="0"/>
                                  </p:stCondLst>
                                  <p:childTnLst>
                                    <p:set>
                                      <p:cBhvr>
                                        <p:cTn id="127" dur="1" fill="hold">
                                          <p:stCondLst>
                                            <p:cond delay="0"/>
                                          </p:stCondLst>
                                        </p:cTn>
                                        <p:tgtEl>
                                          <p:spTgt spid="52386"/>
                                        </p:tgtEl>
                                        <p:attrNameLst>
                                          <p:attrName>style.visibility</p:attrName>
                                        </p:attrNameLst>
                                      </p:cBhvr>
                                      <p:to>
                                        <p:strVal val="visible"/>
                                      </p:to>
                                    </p:set>
                                    <p:anim calcmode="lin" valueType="num">
                                      <p:cBhvr additive="base">
                                        <p:cTn id="128" dur="500" fill="hold"/>
                                        <p:tgtEl>
                                          <p:spTgt spid="52386"/>
                                        </p:tgtEl>
                                        <p:attrNameLst>
                                          <p:attrName>ppt_x</p:attrName>
                                        </p:attrNameLst>
                                      </p:cBhvr>
                                      <p:tavLst>
                                        <p:tav tm="0">
                                          <p:val>
                                            <p:strVal val="0-#ppt_w/2"/>
                                          </p:val>
                                        </p:tav>
                                        <p:tav tm="100000">
                                          <p:val>
                                            <p:strVal val="#ppt_x"/>
                                          </p:val>
                                        </p:tav>
                                      </p:tavLst>
                                    </p:anim>
                                    <p:anim calcmode="lin" valueType="num">
                                      <p:cBhvr additive="base">
                                        <p:cTn id="129" dur="500" fill="hold"/>
                                        <p:tgtEl>
                                          <p:spTgt spid="523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p:bldP spid="52228" grpId="0"/>
      <p:bldP spid="52229" grpId="0"/>
      <p:bldP spid="52267" grpId="0"/>
      <p:bldP spid="52268" grpId="0"/>
      <p:bldP spid="52371" grpId="0"/>
      <p:bldP spid="52372" grpId="0"/>
      <p:bldP spid="52373" grpId="0"/>
      <p:bldP spid="52374" grpId="0"/>
      <p:bldP spid="52375" grpId="0"/>
      <p:bldP spid="52376" grpId="0"/>
      <p:bldP spid="52377" grpId="0"/>
      <p:bldP spid="5238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文本框 53249"/>
          <p:cNvSpPr txBox="1"/>
          <p:nvPr/>
        </p:nvSpPr>
        <p:spPr>
          <a:xfrm>
            <a:off x="381000" y="381000"/>
            <a:ext cx="3025775" cy="457200"/>
          </a:xfrm>
          <a:prstGeom prst="rect">
            <a:avLst/>
          </a:prstGeom>
          <a:noFill/>
          <a:ln w="9525">
            <a:noFill/>
          </a:ln>
        </p:spPr>
        <p:txBody>
          <a:bodyPr wrap="none"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zh-CN" altLang="en-US" dirty="0">
                <a:solidFill>
                  <a:srgbClr val="FF3300"/>
                </a:solidFill>
                <a:latin typeface="Times New Roman" panose="02020603050405020304" pitchFamily="18" charset="-94"/>
                <a:ea typeface="宋体" panose="02010600030101010101" pitchFamily="2" charset="-122"/>
              </a:rPr>
              <a:t>同名端的实验测定：</a:t>
            </a:r>
            <a:endParaRPr lang="zh-CN" altLang="en-US">
              <a:solidFill>
                <a:srgbClr val="FF3300"/>
              </a:solidFill>
              <a:latin typeface="Times New Roman" panose="02020603050405020304" pitchFamily="18" charset="-94"/>
              <a:ea typeface="宋体" panose="02010600030101010101" pitchFamily="2" charset="-122"/>
            </a:endParaRPr>
          </a:p>
        </p:txBody>
      </p:sp>
      <p:grpSp>
        <p:nvGrpSpPr>
          <p:cNvPr id="53283" name="组合 53282"/>
          <p:cNvGrpSpPr/>
          <p:nvPr/>
        </p:nvGrpSpPr>
        <p:grpSpPr>
          <a:xfrm>
            <a:off x="2687638" y="838200"/>
            <a:ext cx="2438400" cy="1685925"/>
            <a:chOff x="1296" y="528"/>
            <a:chExt cx="1536" cy="1062"/>
          </a:xfrm>
        </p:grpSpPr>
        <p:sp>
          <p:nvSpPr>
            <p:cNvPr id="23555" name="矩形 53251"/>
            <p:cNvSpPr/>
            <p:nvPr/>
          </p:nvSpPr>
          <p:spPr>
            <a:xfrm>
              <a:off x="1663" y="672"/>
              <a:ext cx="785" cy="918"/>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56" name="矩形 53252"/>
            <p:cNvSpPr/>
            <p:nvPr/>
          </p:nvSpPr>
          <p:spPr>
            <a:xfrm>
              <a:off x="1824" y="835"/>
              <a:ext cx="432" cy="580"/>
            </a:xfrm>
            <a:prstGeom prst="rect">
              <a:avLst/>
            </a:prstGeom>
            <a:noFill/>
            <a:ln w="25400" cap="flat" cmpd="sng">
              <a:solidFill>
                <a:srgbClr val="00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23557" name="组合 53255"/>
            <p:cNvGrpSpPr/>
            <p:nvPr/>
          </p:nvGrpSpPr>
          <p:grpSpPr>
            <a:xfrm>
              <a:off x="1438" y="884"/>
              <a:ext cx="423" cy="450"/>
              <a:chOff x="862" y="2612"/>
              <a:chExt cx="423" cy="450"/>
            </a:xfrm>
          </p:grpSpPr>
          <p:sp>
            <p:nvSpPr>
              <p:cNvPr id="23558" name="任意多边形 53256"/>
              <p:cNvSpPr/>
              <p:nvPr/>
            </p:nvSpPr>
            <p:spPr>
              <a:xfrm>
                <a:off x="892" y="2626"/>
                <a:ext cx="348" cy="1"/>
              </a:xfrm>
              <a:custGeom>
                <a:avLst/>
                <a:gdLst/>
                <a:ahLst/>
                <a:cxnLst/>
                <a:pathLst>
                  <a:path w="739" h="1">
                    <a:moveTo>
                      <a:pt x="0" y="0"/>
                    </a:moveTo>
                    <a:lnTo>
                      <a:pt x="739"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59" name="直接连接符 53257"/>
              <p:cNvSpPr/>
              <p:nvPr/>
            </p:nvSpPr>
            <p:spPr>
              <a:xfrm>
                <a:off x="888" y="3036"/>
                <a:ext cx="204" cy="3"/>
              </a:xfrm>
              <a:prstGeom prst="line">
                <a:avLst/>
              </a:prstGeom>
              <a:ln w="19050" cap="flat" cmpd="sng">
                <a:solidFill>
                  <a:srgbClr val="000000"/>
                </a:solidFill>
                <a:prstDash val="solid"/>
                <a:round/>
                <a:headEnd type="none" w="med" len="med"/>
                <a:tailEnd type="none" w="med" len="med"/>
              </a:ln>
            </p:spPr>
          </p:sp>
          <p:sp>
            <p:nvSpPr>
              <p:cNvPr id="23560" name="任意多边形 53258"/>
              <p:cNvSpPr/>
              <p:nvPr/>
            </p:nvSpPr>
            <p:spPr>
              <a:xfrm>
                <a:off x="1239" y="2624"/>
                <a:ext cx="45" cy="36"/>
              </a:xfrm>
              <a:custGeom>
                <a:avLst/>
                <a:gdLst/>
                <a:ahLst/>
                <a:cxnLst/>
                <a:pathLst>
                  <a:path w="95" h="60">
                    <a:moveTo>
                      <a:pt x="0" y="0"/>
                    </a:moveTo>
                    <a:cubicBezTo>
                      <a:pt x="15" y="3"/>
                      <a:pt x="85" y="8"/>
                      <a:pt x="90" y="18"/>
                    </a:cubicBezTo>
                    <a:cubicBezTo>
                      <a:pt x="95" y="28"/>
                      <a:pt x="42" y="51"/>
                      <a:pt x="30" y="60"/>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61" name="任意多边形 53259"/>
              <p:cNvSpPr/>
              <p:nvPr/>
            </p:nvSpPr>
            <p:spPr>
              <a:xfrm>
                <a:off x="1061" y="2697"/>
                <a:ext cx="223" cy="75"/>
              </a:xfrm>
              <a:custGeom>
                <a:avLst/>
                <a:gdLst/>
                <a:ahLst/>
                <a:cxnLst/>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62" name="任意多边形 53260"/>
              <p:cNvSpPr/>
              <p:nvPr/>
            </p:nvSpPr>
            <p:spPr>
              <a:xfrm>
                <a:off x="1061" y="2801"/>
                <a:ext cx="223" cy="75"/>
              </a:xfrm>
              <a:custGeom>
                <a:avLst/>
                <a:gdLst/>
                <a:ahLst/>
                <a:cxnLst/>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63" name="任意多边形 53261"/>
              <p:cNvSpPr/>
              <p:nvPr/>
            </p:nvSpPr>
            <p:spPr>
              <a:xfrm>
                <a:off x="1055" y="2913"/>
                <a:ext cx="230" cy="86"/>
              </a:xfrm>
              <a:custGeom>
                <a:avLst/>
                <a:gdLst/>
                <a:ahLst/>
                <a:cxnLst/>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64" name="椭圆 53262"/>
              <p:cNvSpPr/>
              <p:nvPr/>
            </p:nvSpPr>
            <p:spPr>
              <a:xfrm>
                <a:off x="862" y="2612"/>
                <a:ext cx="29"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65" name="椭圆 53263"/>
              <p:cNvSpPr/>
              <p:nvPr/>
            </p:nvSpPr>
            <p:spPr>
              <a:xfrm>
                <a:off x="866" y="3022"/>
                <a:ext cx="28" cy="40"/>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23566" name="直接连接符 53264"/>
            <p:cNvSpPr/>
            <p:nvPr/>
          </p:nvSpPr>
          <p:spPr>
            <a:xfrm>
              <a:off x="1465" y="816"/>
              <a:ext cx="167" cy="0"/>
            </a:xfrm>
            <a:prstGeom prst="line">
              <a:avLst/>
            </a:prstGeom>
            <a:ln w="19050" cap="flat" cmpd="sng">
              <a:solidFill>
                <a:srgbClr val="000000"/>
              </a:solidFill>
              <a:prstDash val="solid"/>
              <a:round/>
              <a:headEnd type="none" w="med" len="med"/>
              <a:tailEnd type="stealth" w="sm" len="med"/>
            </a:ln>
          </p:spPr>
        </p:sp>
        <p:sp>
          <p:nvSpPr>
            <p:cNvPr id="23567" name="文本框 53266"/>
            <p:cNvSpPr txBox="1"/>
            <p:nvPr/>
          </p:nvSpPr>
          <p:spPr>
            <a:xfrm>
              <a:off x="1472" y="528"/>
              <a:ext cx="304" cy="321"/>
            </a:xfrm>
            <a:prstGeom prst="rect">
              <a:avLst/>
            </a:prstGeom>
            <a:noFill/>
            <a:ln w="25400">
              <a:noFill/>
            </a:ln>
          </p:spPr>
          <p:txBody>
            <a:bodyPr anchor="t" anchorCtr="0"/>
            <a:p>
              <a:pPr algn="just"/>
              <a:r>
                <a:rPr lang="en-US" altLang="zh-CN" i="1">
                  <a:solidFill>
                    <a:schemeClr val="tx1"/>
                  </a:solidFill>
                  <a:latin typeface="Times New Roman" panose="02020603050405020304" pitchFamily="18" charset="-94"/>
                  <a:ea typeface="宋体" panose="02010600030101010101" pitchFamily="2" charset="-122"/>
                </a:rPr>
                <a:t>i</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3568" name="任意多边形 53268"/>
            <p:cNvSpPr/>
            <p:nvPr/>
          </p:nvSpPr>
          <p:spPr>
            <a:xfrm flipH="1">
              <a:off x="2264" y="925"/>
              <a:ext cx="376" cy="47"/>
            </a:xfrm>
            <a:custGeom>
              <a:avLst/>
              <a:gdLst/>
              <a:ahLst/>
              <a:cxnLst/>
              <a:pathLst>
                <a:path w="739" h="1">
                  <a:moveTo>
                    <a:pt x="0" y="0"/>
                  </a:moveTo>
                  <a:lnTo>
                    <a:pt x="739" y="0"/>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69" name="任意多边形 53269"/>
            <p:cNvSpPr/>
            <p:nvPr/>
          </p:nvSpPr>
          <p:spPr>
            <a:xfrm>
              <a:off x="2450" y="1320"/>
              <a:ext cx="214" cy="2"/>
            </a:xfrm>
            <a:custGeom>
              <a:avLst/>
              <a:gdLst/>
              <a:ahLst/>
              <a:cxnLst/>
              <a:pathLst>
                <a:path w="214" h="2">
                  <a:moveTo>
                    <a:pt x="214" y="0"/>
                  </a:moveTo>
                  <a:lnTo>
                    <a:pt x="0" y="2"/>
                  </a:ln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70" name="任意多边形 53270"/>
            <p:cNvSpPr/>
            <p:nvPr/>
          </p:nvSpPr>
          <p:spPr>
            <a:xfrm flipH="1">
              <a:off x="2209" y="924"/>
              <a:ext cx="56" cy="34"/>
            </a:xfrm>
            <a:custGeom>
              <a:avLst/>
              <a:gdLst/>
              <a:ahLst/>
              <a:cxnLst/>
              <a:pathLst>
                <a:path w="95" h="60">
                  <a:moveTo>
                    <a:pt x="0" y="0"/>
                  </a:moveTo>
                  <a:cubicBezTo>
                    <a:pt x="15" y="3"/>
                    <a:pt x="85" y="8"/>
                    <a:pt x="90" y="18"/>
                  </a:cubicBezTo>
                  <a:cubicBezTo>
                    <a:pt x="95" y="28"/>
                    <a:pt x="42" y="51"/>
                    <a:pt x="30" y="60"/>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71" name="任意多边形 53271"/>
            <p:cNvSpPr/>
            <p:nvPr/>
          </p:nvSpPr>
          <p:spPr>
            <a:xfrm flipH="1">
              <a:off x="2209" y="994"/>
              <a:ext cx="279" cy="72"/>
            </a:xfrm>
            <a:custGeom>
              <a:avLst/>
              <a:gdLst/>
              <a:ahLst/>
              <a:cxnLst/>
              <a:pathLst>
                <a:path w="474" h="126">
                  <a:moveTo>
                    <a:pt x="62" y="0"/>
                  </a:moveTo>
                  <a:cubicBezTo>
                    <a:pt x="34" y="2"/>
                    <a:pt x="0" y="5"/>
                    <a:pt x="2" y="14"/>
                  </a:cubicBezTo>
                  <a:cubicBezTo>
                    <a:pt x="4" y="23"/>
                    <a:pt x="4" y="46"/>
                    <a:pt x="73" y="57"/>
                  </a:cubicBezTo>
                  <a:cubicBezTo>
                    <a:pt x="142" y="68"/>
                    <a:pt x="358" y="71"/>
                    <a:pt x="416" y="82"/>
                  </a:cubicBezTo>
                  <a:cubicBezTo>
                    <a:pt x="474" y="93"/>
                    <a:pt x="451" y="109"/>
                    <a:pt x="422"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72" name="任意多边形 53272"/>
            <p:cNvSpPr/>
            <p:nvPr/>
          </p:nvSpPr>
          <p:spPr>
            <a:xfrm flipH="1">
              <a:off x="2209" y="1093"/>
              <a:ext cx="279" cy="72"/>
            </a:xfrm>
            <a:custGeom>
              <a:avLst/>
              <a:gdLst/>
              <a:ahLst/>
              <a:cxnLst/>
              <a:pathLst>
                <a:path w="474" h="126">
                  <a:moveTo>
                    <a:pt x="61" y="0"/>
                  </a:moveTo>
                  <a:cubicBezTo>
                    <a:pt x="33" y="2"/>
                    <a:pt x="0" y="5"/>
                    <a:pt x="1" y="14"/>
                  </a:cubicBezTo>
                  <a:cubicBezTo>
                    <a:pt x="2" y="23"/>
                    <a:pt x="0" y="46"/>
                    <a:pt x="69" y="57"/>
                  </a:cubicBezTo>
                  <a:cubicBezTo>
                    <a:pt x="138" y="68"/>
                    <a:pt x="356" y="71"/>
                    <a:pt x="415" y="82"/>
                  </a:cubicBezTo>
                  <a:cubicBezTo>
                    <a:pt x="474" y="93"/>
                    <a:pt x="450" y="109"/>
                    <a:pt x="421" y="126"/>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73" name="任意多边形 53273"/>
            <p:cNvSpPr/>
            <p:nvPr/>
          </p:nvSpPr>
          <p:spPr>
            <a:xfrm flipH="1">
              <a:off x="2208" y="1201"/>
              <a:ext cx="287" cy="83"/>
            </a:xfrm>
            <a:custGeom>
              <a:avLst/>
              <a:gdLst/>
              <a:ahLst/>
              <a:cxnLst/>
              <a:pathLst>
                <a:path w="487" h="144">
                  <a:moveTo>
                    <a:pt x="51" y="0"/>
                  </a:moveTo>
                  <a:cubicBezTo>
                    <a:pt x="45" y="3"/>
                    <a:pt x="9" y="12"/>
                    <a:pt x="12" y="21"/>
                  </a:cubicBezTo>
                  <a:cubicBezTo>
                    <a:pt x="15" y="30"/>
                    <a:pt x="0" y="44"/>
                    <a:pt x="69" y="54"/>
                  </a:cubicBezTo>
                  <a:cubicBezTo>
                    <a:pt x="138" y="64"/>
                    <a:pt x="367" y="66"/>
                    <a:pt x="427" y="81"/>
                  </a:cubicBezTo>
                  <a:cubicBezTo>
                    <a:pt x="487" y="96"/>
                    <a:pt x="429" y="131"/>
                    <a:pt x="429" y="144"/>
                  </a:cubicBezTo>
                </a:path>
              </a:pathLst>
            </a:custGeom>
            <a:noFill/>
            <a:ln w="19050" cap="flat" cmpd="sng">
              <a:solidFill>
                <a:srgbClr val="000000"/>
              </a:solidFill>
              <a:prstDash val="solid"/>
              <a:round/>
              <a:headEnd type="none" w="med" len="med"/>
              <a:tailEnd type="none" w="med" len="med"/>
            </a:ln>
          </p:spPr>
          <p:txBody>
            <a:bodyPr/>
            <a:p>
              <a:endParaRPr lang="zh-CN" altLang="en-US"/>
            </a:p>
          </p:txBody>
        </p:sp>
        <p:sp>
          <p:nvSpPr>
            <p:cNvPr id="23574" name="椭圆 53274"/>
            <p:cNvSpPr/>
            <p:nvPr/>
          </p:nvSpPr>
          <p:spPr>
            <a:xfrm flipH="1">
              <a:off x="2640" y="912"/>
              <a:ext cx="36" cy="38"/>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75" name="椭圆 53275"/>
            <p:cNvSpPr/>
            <p:nvPr/>
          </p:nvSpPr>
          <p:spPr>
            <a:xfrm flipH="1">
              <a:off x="2653" y="1306"/>
              <a:ext cx="35" cy="38"/>
            </a:xfrm>
            <a:prstGeom prst="ellipse">
              <a:avLst/>
            </a:prstGeom>
            <a:noFill/>
            <a:ln w="19050" cap="flat" cmpd="sng">
              <a:solidFill>
                <a:srgbClr val="00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76" name="文本框 53276"/>
            <p:cNvSpPr txBox="1"/>
            <p:nvPr/>
          </p:nvSpPr>
          <p:spPr>
            <a:xfrm>
              <a:off x="1296" y="624"/>
              <a:ext cx="192"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1</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3577" name="文本框 53277"/>
            <p:cNvSpPr txBox="1"/>
            <p:nvPr/>
          </p:nvSpPr>
          <p:spPr>
            <a:xfrm>
              <a:off x="1296" y="1296"/>
              <a:ext cx="288"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1'</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3578" name="文本框 53278"/>
            <p:cNvSpPr txBox="1"/>
            <p:nvPr/>
          </p:nvSpPr>
          <p:spPr>
            <a:xfrm>
              <a:off x="2544" y="662"/>
              <a:ext cx="288"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2</a:t>
              </a:r>
              <a:endParaRPr lang="en-US" altLang="zh-CN" sz="2000">
                <a:solidFill>
                  <a:schemeClr val="tx1"/>
                </a:solidFill>
                <a:latin typeface="Times New Roman" panose="02020603050405020304" pitchFamily="18" charset="-94"/>
                <a:ea typeface="宋体" panose="02010600030101010101" pitchFamily="2" charset="-122"/>
              </a:endParaRPr>
            </a:p>
          </p:txBody>
        </p:sp>
        <p:sp>
          <p:nvSpPr>
            <p:cNvPr id="23579" name="文本框 53279"/>
            <p:cNvSpPr txBox="1"/>
            <p:nvPr/>
          </p:nvSpPr>
          <p:spPr>
            <a:xfrm>
              <a:off x="2544" y="1334"/>
              <a:ext cx="288" cy="250"/>
            </a:xfrm>
            <a:prstGeom prst="rect">
              <a:avLst/>
            </a:prstGeom>
            <a:noFill/>
            <a:ln w="19050">
              <a:noFill/>
            </a:ln>
          </p:spPr>
          <p:txBody>
            <a:bodyPr anchor="t" anchorCtr="0">
              <a:spAutoFit/>
            </a:bodyPr>
            <a:p>
              <a:pPr>
                <a:spcBef>
                  <a:spcPct val="50000"/>
                </a:spcBef>
              </a:pPr>
              <a:r>
                <a:rPr lang="en-US" altLang="zh-CN" sz="2000">
                  <a:solidFill>
                    <a:schemeClr val="tx1"/>
                  </a:solidFill>
                  <a:latin typeface="Times New Roman" panose="02020603050405020304" pitchFamily="18" charset="-94"/>
                  <a:ea typeface="宋体" panose="02010600030101010101" pitchFamily="2" charset="-122"/>
                </a:rPr>
                <a:t>2'</a:t>
              </a:r>
              <a:endParaRPr lang="en-US" altLang="zh-CN" sz="2000">
                <a:solidFill>
                  <a:schemeClr val="tx1"/>
                </a:solidFill>
                <a:latin typeface="Times New Roman" panose="02020603050405020304" pitchFamily="18" charset="-94"/>
                <a:ea typeface="宋体" panose="02010600030101010101" pitchFamily="2" charset="-122"/>
              </a:endParaRPr>
            </a:p>
          </p:txBody>
        </p:sp>
      </p:grpSp>
      <p:sp>
        <p:nvSpPr>
          <p:cNvPr id="53281" name="文本框 53280"/>
          <p:cNvSpPr txBox="1"/>
          <p:nvPr/>
        </p:nvSpPr>
        <p:spPr>
          <a:xfrm>
            <a:off x="2916238" y="1371600"/>
            <a:ext cx="436562" cy="457200"/>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rgbClr val="FF3300"/>
              </a:solidFill>
              <a:latin typeface="Times New Roman" panose="02020603050405020304" pitchFamily="18" charset="-94"/>
              <a:ea typeface="宋体" panose="02010600030101010101" pitchFamily="2" charset="-122"/>
            </a:endParaRPr>
          </a:p>
        </p:txBody>
      </p:sp>
      <p:sp>
        <p:nvSpPr>
          <p:cNvPr id="53282" name="文本框 53281"/>
          <p:cNvSpPr txBox="1"/>
          <p:nvPr/>
        </p:nvSpPr>
        <p:spPr>
          <a:xfrm>
            <a:off x="4516438" y="1143000"/>
            <a:ext cx="436562" cy="457200"/>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rgbClr val="FF3300"/>
              </a:solidFill>
              <a:latin typeface="Times New Roman" panose="02020603050405020304" pitchFamily="18" charset="-94"/>
              <a:ea typeface="宋体" panose="02010600030101010101" pitchFamily="2" charset="-122"/>
            </a:endParaRPr>
          </a:p>
        </p:txBody>
      </p:sp>
      <p:grpSp>
        <p:nvGrpSpPr>
          <p:cNvPr id="53313" name="组合 53312"/>
          <p:cNvGrpSpPr/>
          <p:nvPr/>
        </p:nvGrpSpPr>
        <p:grpSpPr>
          <a:xfrm>
            <a:off x="1676400" y="990600"/>
            <a:ext cx="1219200" cy="1066800"/>
            <a:chOff x="1056" y="624"/>
            <a:chExt cx="768" cy="672"/>
          </a:xfrm>
        </p:grpSpPr>
        <p:grpSp>
          <p:nvGrpSpPr>
            <p:cNvPr id="23583" name="组合 53296"/>
            <p:cNvGrpSpPr/>
            <p:nvPr/>
          </p:nvGrpSpPr>
          <p:grpSpPr>
            <a:xfrm>
              <a:off x="1056" y="816"/>
              <a:ext cx="768" cy="480"/>
              <a:chOff x="576" y="816"/>
              <a:chExt cx="816" cy="480"/>
            </a:xfrm>
          </p:grpSpPr>
          <p:grpSp>
            <p:nvGrpSpPr>
              <p:cNvPr id="23584" name="组合 53285"/>
              <p:cNvGrpSpPr/>
              <p:nvPr/>
            </p:nvGrpSpPr>
            <p:grpSpPr>
              <a:xfrm>
                <a:off x="576" y="1104"/>
                <a:ext cx="192" cy="48"/>
                <a:chOff x="768" y="1104"/>
                <a:chExt cx="192" cy="48"/>
              </a:xfrm>
            </p:grpSpPr>
            <p:sp>
              <p:nvSpPr>
                <p:cNvPr id="23585" name="直接连接符 53283"/>
                <p:cNvSpPr/>
                <p:nvPr/>
              </p:nvSpPr>
              <p:spPr>
                <a:xfrm>
                  <a:off x="768" y="1104"/>
                  <a:ext cx="192" cy="0"/>
                </a:xfrm>
                <a:prstGeom prst="line">
                  <a:avLst/>
                </a:prstGeom>
                <a:ln w="19050" cap="flat" cmpd="sng">
                  <a:solidFill>
                    <a:schemeClr val="tx1"/>
                  </a:solidFill>
                  <a:prstDash val="solid"/>
                  <a:round/>
                  <a:headEnd type="none" w="med" len="med"/>
                  <a:tailEnd type="none" w="med" len="med"/>
                </a:ln>
              </p:spPr>
            </p:sp>
            <p:sp>
              <p:nvSpPr>
                <p:cNvPr id="23586" name="直接连接符 53284"/>
                <p:cNvSpPr/>
                <p:nvPr/>
              </p:nvSpPr>
              <p:spPr>
                <a:xfrm>
                  <a:off x="816" y="1152"/>
                  <a:ext cx="96" cy="0"/>
                </a:xfrm>
                <a:prstGeom prst="line">
                  <a:avLst/>
                </a:prstGeom>
                <a:ln w="38100" cap="flat" cmpd="sng">
                  <a:solidFill>
                    <a:schemeClr val="tx1"/>
                  </a:solidFill>
                  <a:prstDash val="solid"/>
                  <a:round/>
                  <a:headEnd type="none" w="med" len="med"/>
                  <a:tailEnd type="none" w="med" len="med"/>
                </a:ln>
              </p:spPr>
            </p:sp>
          </p:grpSp>
          <p:sp>
            <p:nvSpPr>
              <p:cNvPr id="23587" name="矩形 53286"/>
              <p:cNvSpPr/>
              <p:nvPr/>
            </p:nvSpPr>
            <p:spPr>
              <a:xfrm>
                <a:off x="768" y="864"/>
                <a:ext cx="240" cy="96"/>
              </a:xfrm>
              <a:prstGeom prst="rect">
                <a:avLst/>
              </a:prstGeom>
              <a:noFill/>
              <a:ln w="28575"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88" name="直接连接符 53287"/>
              <p:cNvSpPr/>
              <p:nvPr/>
            </p:nvSpPr>
            <p:spPr>
              <a:xfrm>
                <a:off x="1008" y="912"/>
                <a:ext cx="96" cy="0"/>
              </a:xfrm>
              <a:prstGeom prst="line">
                <a:avLst/>
              </a:prstGeom>
              <a:ln w="19050" cap="flat" cmpd="sng">
                <a:solidFill>
                  <a:schemeClr val="tx1"/>
                </a:solidFill>
                <a:prstDash val="solid"/>
                <a:round/>
                <a:headEnd type="none" w="med" len="med"/>
                <a:tailEnd type="none" w="med" len="med"/>
              </a:ln>
            </p:spPr>
          </p:sp>
          <p:sp>
            <p:nvSpPr>
              <p:cNvPr id="23589" name="直接连接符 53288"/>
              <p:cNvSpPr/>
              <p:nvPr/>
            </p:nvSpPr>
            <p:spPr>
              <a:xfrm flipH="1">
                <a:off x="672" y="1296"/>
                <a:ext cx="720" cy="0"/>
              </a:xfrm>
              <a:prstGeom prst="line">
                <a:avLst/>
              </a:prstGeom>
              <a:ln w="19050" cap="flat" cmpd="sng">
                <a:solidFill>
                  <a:schemeClr val="tx1"/>
                </a:solidFill>
                <a:prstDash val="solid"/>
                <a:round/>
                <a:headEnd type="none" w="med" len="med"/>
                <a:tailEnd type="none" w="med" len="med"/>
              </a:ln>
            </p:spPr>
          </p:sp>
          <p:sp>
            <p:nvSpPr>
              <p:cNvPr id="23590" name="直接连接符 53289"/>
              <p:cNvSpPr/>
              <p:nvPr/>
            </p:nvSpPr>
            <p:spPr>
              <a:xfrm>
                <a:off x="672" y="1152"/>
                <a:ext cx="0" cy="144"/>
              </a:xfrm>
              <a:prstGeom prst="line">
                <a:avLst/>
              </a:prstGeom>
              <a:ln w="19050" cap="flat" cmpd="sng">
                <a:solidFill>
                  <a:schemeClr val="tx1"/>
                </a:solidFill>
                <a:prstDash val="solid"/>
                <a:round/>
                <a:headEnd type="none" w="med" len="med"/>
                <a:tailEnd type="none" w="med" len="med"/>
              </a:ln>
            </p:spPr>
          </p:sp>
          <p:sp>
            <p:nvSpPr>
              <p:cNvPr id="23591" name="直接连接符 53290"/>
              <p:cNvSpPr/>
              <p:nvPr/>
            </p:nvSpPr>
            <p:spPr>
              <a:xfrm flipH="1">
                <a:off x="672" y="912"/>
                <a:ext cx="96" cy="0"/>
              </a:xfrm>
              <a:prstGeom prst="line">
                <a:avLst/>
              </a:prstGeom>
              <a:ln w="19050" cap="flat" cmpd="sng">
                <a:solidFill>
                  <a:schemeClr val="tx1"/>
                </a:solidFill>
                <a:prstDash val="solid"/>
                <a:round/>
                <a:headEnd type="none" w="med" len="med"/>
                <a:tailEnd type="none" w="med" len="med"/>
              </a:ln>
            </p:spPr>
          </p:sp>
          <p:sp>
            <p:nvSpPr>
              <p:cNvPr id="23592" name="直接连接符 53292"/>
              <p:cNvSpPr/>
              <p:nvPr/>
            </p:nvSpPr>
            <p:spPr>
              <a:xfrm flipV="1">
                <a:off x="672" y="912"/>
                <a:ext cx="0" cy="192"/>
              </a:xfrm>
              <a:prstGeom prst="line">
                <a:avLst/>
              </a:prstGeom>
              <a:ln w="19050" cap="flat" cmpd="sng">
                <a:solidFill>
                  <a:schemeClr val="tx1"/>
                </a:solidFill>
                <a:prstDash val="solid"/>
                <a:round/>
                <a:headEnd type="none" w="med" len="med"/>
                <a:tailEnd type="none" w="med" len="med"/>
              </a:ln>
            </p:spPr>
          </p:sp>
          <p:sp>
            <p:nvSpPr>
              <p:cNvPr id="23593" name="椭圆 53293"/>
              <p:cNvSpPr/>
              <p:nvPr/>
            </p:nvSpPr>
            <p:spPr>
              <a:xfrm>
                <a:off x="1104" y="864"/>
                <a:ext cx="45" cy="45"/>
              </a:xfrm>
              <a:prstGeom prst="ellipse">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594" name="直接连接符 53294"/>
              <p:cNvSpPr/>
              <p:nvPr/>
            </p:nvSpPr>
            <p:spPr>
              <a:xfrm>
                <a:off x="1248" y="912"/>
                <a:ext cx="144" cy="0"/>
              </a:xfrm>
              <a:prstGeom prst="line">
                <a:avLst/>
              </a:prstGeom>
              <a:ln w="19050" cap="flat" cmpd="sng">
                <a:solidFill>
                  <a:schemeClr val="tx1"/>
                </a:solidFill>
                <a:prstDash val="solid"/>
                <a:round/>
                <a:headEnd type="none" w="med" len="med"/>
                <a:tailEnd type="none" w="med" len="med"/>
              </a:ln>
            </p:spPr>
          </p:sp>
          <p:sp>
            <p:nvSpPr>
              <p:cNvPr id="23595" name="任意多边形 53295"/>
              <p:cNvSpPr/>
              <p:nvPr/>
            </p:nvSpPr>
            <p:spPr>
              <a:xfrm>
                <a:off x="1152" y="816"/>
                <a:ext cx="144" cy="66"/>
              </a:xfrm>
              <a:custGeom>
                <a:avLst/>
                <a:gdLst/>
                <a:ahLst/>
                <a:cxnLst/>
                <a:pathLst>
                  <a:path w="144" h="66">
                    <a:moveTo>
                      <a:pt x="0" y="66"/>
                    </a:moveTo>
                    <a:lnTo>
                      <a:pt x="144" y="0"/>
                    </a:lnTo>
                  </a:path>
                </a:pathLst>
              </a:custGeom>
              <a:noFill/>
              <a:ln w="28575" cap="flat" cmpd="sng">
                <a:solidFill>
                  <a:schemeClr val="tx1"/>
                </a:solidFill>
                <a:prstDash val="solid"/>
                <a:round/>
                <a:headEnd type="none" w="med" len="med"/>
                <a:tailEnd type="none" w="med" len="med"/>
              </a:ln>
            </p:spPr>
            <p:txBody>
              <a:bodyPr/>
              <a:p>
                <a:endParaRPr lang="zh-CN" altLang="en-US"/>
              </a:p>
            </p:txBody>
          </p:sp>
        </p:grpSp>
        <p:sp>
          <p:nvSpPr>
            <p:cNvPr id="23596" name="文本框 53307"/>
            <p:cNvSpPr txBox="1"/>
            <p:nvPr/>
          </p:nvSpPr>
          <p:spPr>
            <a:xfrm>
              <a:off x="1248" y="624"/>
              <a:ext cx="288" cy="288"/>
            </a:xfrm>
            <a:prstGeom prst="rect">
              <a:avLst/>
            </a:prstGeom>
            <a:noFill/>
            <a:ln w="19050">
              <a:noFill/>
            </a:ln>
          </p:spPr>
          <p:txBody>
            <a:bodyPr anchor="t" anchorCtr="0">
              <a:spAutoFit/>
            </a:bodyPr>
            <a:p>
              <a:pPr>
                <a:spcBef>
                  <a:spcPct val="50000"/>
                </a:spcBef>
              </a:pPr>
              <a:r>
                <a:rPr lang="en-US" altLang="zh-CN" i="1">
                  <a:solidFill>
                    <a:schemeClr val="tx1"/>
                  </a:solidFill>
                  <a:latin typeface="Times New Roman" panose="02020603050405020304" pitchFamily="18" charset="-94"/>
                  <a:ea typeface="宋体" panose="02010600030101010101" pitchFamily="2" charset="-122"/>
                </a:rPr>
                <a:t>R</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3597" name="文本框 53308"/>
            <p:cNvSpPr txBox="1"/>
            <p:nvPr/>
          </p:nvSpPr>
          <p:spPr>
            <a:xfrm>
              <a:off x="1488" y="624"/>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S</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53325" name="组合 53324"/>
          <p:cNvGrpSpPr/>
          <p:nvPr/>
        </p:nvGrpSpPr>
        <p:grpSpPr>
          <a:xfrm>
            <a:off x="4883150" y="1219200"/>
            <a:ext cx="1212850" cy="1066800"/>
            <a:chOff x="3076" y="768"/>
            <a:chExt cx="764" cy="672"/>
          </a:xfrm>
        </p:grpSpPr>
        <p:grpSp>
          <p:nvGrpSpPr>
            <p:cNvPr id="23599" name="组合 53306"/>
            <p:cNvGrpSpPr/>
            <p:nvPr/>
          </p:nvGrpSpPr>
          <p:grpSpPr>
            <a:xfrm>
              <a:off x="3076" y="930"/>
              <a:ext cx="620" cy="414"/>
              <a:chOff x="2679" y="930"/>
              <a:chExt cx="620" cy="414"/>
            </a:xfrm>
          </p:grpSpPr>
          <p:sp>
            <p:nvSpPr>
              <p:cNvPr id="23600" name="椭圆 53297"/>
              <p:cNvSpPr/>
              <p:nvPr/>
            </p:nvSpPr>
            <p:spPr>
              <a:xfrm>
                <a:off x="3072" y="1008"/>
                <a:ext cx="227" cy="227"/>
              </a:xfrm>
              <a:prstGeom prst="ellipse">
                <a:avLst/>
              </a:prstGeom>
              <a:noFill/>
              <a:ln w="28575"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3601" name="任意多边形 53298"/>
              <p:cNvSpPr/>
              <p:nvPr/>
            </p:nvSpPr>
            <p:spPr>
              <a:xfrm>
                <a:off x="2679" y="930"/>
                <a:ext cx="510" cy="1"/>
              </a:xfrm>
              <a:custGeom>
                <a:avLst/>
                <a:gdLst/>
                <a:ahLst/>
                <a:cxnLst/>
                <a:pathLst>
                  <a:path w="510" h="1">
                    <a:moveTo>
                      <a:pt x="0" y="0"/>
                    </a:moveTo>
                    <a:lnTo>
                      <a:pt x="510" y="0"/>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23602" name="任意多边形 53299"/>
              <p:cNvSpPr/>
              <p:nvPr/>
            </p:nvSpPr>
            <p:spPr>
              <a:xfrm>
                <a:off x="2682" y="1332"/>
                <a:ext cx="516" cy="1"/>
              </a:xfrm>
              <a:custGeom>
                <a:avLst/>
                <a:gdLst/>
                <a:ahLst/>
                <a:cxnLst/>
                <a:pathLst>
                  <a:path w="516" h="1">
                    <a:moveTo>
                      <a:pt x="0" y="0"/>
                    </a:moveTo>
                    <a:lnTo>
                      <a:pt x="516" y="0"/>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23603" name="任意多边形 53300"/>
              <p:cNvSpPr/>
              <p:nvPr/>
            </p:nvSpPr>
            <p:spPr>
              <a:xfrm>
                <a:off x="3189" y="930"/>
                <a:ext cx="1" cy="75"/>
              </a:xfrm>
              <a:custGeom>
                <a:avLst/>
                <a:gdLst/>
                <a:ahLst/>
                <a:cxnLst/>
                <a:pathLst>
                  <a:path w="1" h="75">
                    <a:moveTo>
                      <a:pt x="0" y="0"/>
                    </a:moveTo>
                    <a:lnTo>
                      <a:pt x="0" y="75"/>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23604" name="任意多边形 53301"/>
              <p:cNvSpPr/>
              <p:nvPr/>
            </p:nvSpPr>
            <p:spPr>
              <a:xfrm>
                <a:off x="3189" y="1242"/>
                <a:ext cx="1" cy="90"/>
              </a:xfrm>
              <a:custGeom>
                <a:avLst/>
                <a:gdLst/>
                <a:ahLst/>
                <a:cxnLst/>
                <a:pathLst>
                  <a:path w="1" h="90">
                    <a:moveTo>
                      <a:pt x="0" y="0"/>
                    </a:moveTo>
                    <a:lnTo>
                      <a:pt x="0" y="90"/>
                    </a:lnTo>
                  </a:path>
                </a:pathLst>
              </a:custGeom>
              <a:noFill/>
              <a:ln w="19050" cap="flat" cmpd="sng">
                <a:solidFill>
                  <a:schemeClr val="tx1"/>
                </a:solidFill>
                <a:prstDash val="solid"/>
                <a:round/>
                <a:headEnd type="none" w="med" len="med"/>
                <a:tailEnd type="none" w="med" len="med"/>
              </a:ln>
            </p:spPr>
            <p:txBody>
              <a:bodyPr/>
              <a:p>
                <a:endParaRPr lang="zh-CN" altLang="en-US"/>
              </a:p>
            </p:txBody>
          </p:sp>
          <p:sp>
            <p:nvSpPr>
              <p:cNvPr id="23605" name="文本框 53302"/>
              <p:cNvSpPr txBox="1"/>
              <p:nvPr/>
            </p:nvSpPr>
            <p:spPr>
              <a:xfrm>
                <a:off x="3120" y="1056"/>
                <a:ext cx="144" cy="288"/>
              </a:xfrm>
              <a:prstGeom prst="rect">
                <a:avLst/>
              </a:prstGeom>
              <a:noFill/>
              <a:ln w="19050">
                <a:noFill/>
              </a:ln>
            </p:spPr>
            <p:txBody>
              <a:bodyPr anchor="t" anchorCtr="0">
                <a:spAutoFit/>
              </a:bodyPr>
              <a:p>
                <a:pPr>
                  <a:spcBef>
                    <a:spcPct val="50000"/>
                  </a:spcBef>
                </a:pPr>
                <a:endParaRPr lang="zh-CN" dirty="0">
                  <a:solidFill>
                    <a:schemeClr val="tx1"/>
                  </a:solidFill>
                  <a:latin typeface="Times New Roman" panose="02020603050405020304" pitchFamily="18" charset="-94"/>
                  <a:ea typeface="宋体" panose="02010600030101010101" pitchFamily="2" charset="-122"/>
                </a:endParaRPr>
              </a:p>
            </p:txBody>
          </p:sp>
          <p:sp>
            <p:nvSpPr>
              <p:cNvPr id="23606" name="文本框 53304"/>
              <p:cNvSpPr txBox="1"/>
              <p:nvPr/>
            </p:nvSpPr>
            <p:spPr>
              <a:xfrm>
                <a:off x="3072" y="1008"/>
                <a:ext cx="192"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V</a:t>
                </a:r>
                <a:endParaRPr lang="en-US" altLang="zh-CN">
                  <a:solidFill>
                    <a:schemeClr val="tx1"/>
                  </a:solidFill>
                  <a:latin typeface="Times New Roman" panose="02020603050405020304" pitchFamily="18" charset="-94"/>
                  <a:ea typeface="宋体" panose="02010600030101010101" pitchFamily="2" charset="-122"/>
                </a:endParaRPr>
              </a:p>
            </p:txBody>
          </p:sp>
        </p:grpSp>
        <p:sp>
          <p:nvSpPr>
            <p:cNvPr id="23607" name="文本框 53310"/>
            <p:cNvSpPr txBox="1"/>
            <p:nvPr/>
          </p:nvSpPr>
          <p:spPr>
            <a:xfrm>
              <a:off x="3600" y="768"/>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3608" name="文本框 53311"/>
            <p:cNvSpPr txBox="1"/>
            <p:nvPr/>
          </p:nvSpPr>
          <p:spPr>
            <a:xfrm>
              <a:off x="3600" y="1152"/>
              <a:ext cx="240" cy="288"/>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grpSp>
      <p:sp>
        <p:nvSpPr>
          <p:cNvPr id="53315" name="文本框 53314"/>
          <p:cNvSpPr txBox="1"/>
          <p:nvPr/>
        </p:nvSpPr>
        <p:spPr>
          <a:xfrm>
            <a:off x="6096000" y="3733800"/>
            <a:ext cx="202247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电压表正偏。</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53321" name="对象 53320"/>
          <p:cNvGraphicFramePr/>
          <p:nvPr/>
        </p:nvGraphicFramePr>
        <p:xfrm>
          <a:off x="1409700" y="3529013"/>
          <a:ext cx="4529138" cy="854075"/>
        </p:xfrm>
        <a:graphic>
          <a:graphicData uri="http://schemas.openxmlformats.org/presentationml/2006/ole">
            <mc:AlternateContent xmlns:mc="http://schemas.openxmlformats.org/markup-compatibility/2006">
              <mc:Choice xmlns:v="urn:schemas-microsoft-com:vml" Requires="v">
                <p:oleObj spid="_x0000_s3085" name="" r:id="rId1" imgW="2144395" imgH="405765" progId="Equation.3">
                  <p:embed/>
                </p:oleObj>
              </mc:Choice>
              <mc:Fallback>
                <p:oleObj name="" r:id="rId1" imgW="2144395" imgH="405765" progId="Equation.3">
                  <p:embed/>
                  <p:pic>
                    <p:nvPicPr>
                      <p:cNvPr id="0" name="图片 3084"/>
                      <p:cNvPicPr/>
                      <p:nvPr/>
                    </p:nvPicPr>
                    <p:blipFill>
                      <a:blip r:embed="rId2"/>
                      <a:stretch>
                        <a:fillRect/>
                      </a:stretch>
                    </p:blipFill>
                    <p:spPr>
                      <a:xfrm>
                        <a:off x="1409700" y="3529013"/>
                        <a:ext cx="4529138" cy="854075"/>
                      </a:xfrm>
                      <a:prstGeom prst="rect">
                        <a:avLst/>
                      </a:prstGeom>
                      <a:noFill/>
                      <a:ln w="38100">
                        <a:noFill/>
                        <a:miter/>
                      </a:ln>
                    </p:spPr>
                  </p:pic>
                </p:oleObj>
              </mc:Fallback>
            </mc:AlternateContent>
          </a:graphicData>
        </a:graphic>
      </p:graphicFrame>
      <p:sp>
        <p:nvSpPr>
          <p:cNvPr id="53323" name="文本框 53322"/>
          <p:cNvSpPr txBox="1"/>
          <p:nvPr/>
        </p:nvSpPr>
        <p:spPr>
          <a:xfrm>
            <a:off x="914400" y="4465638"/>
            <a:ext cx="7467600" cy="822325"/>
          </a:xfrm>
          <a:prstGeom prst="rect">
            <a:avLst/>
          </a:prstGeom>
          <a:noFill/>
          <a:ln w="9525">
            <a:noFill/>
          </a:ln>
        </p:spPr>
        <p:txBody>
          <a:bodyPr anchor="t" anchorCtr="0">
            <a:spAutoFit/>
          </a:bodyPr>
          <a:p>
            <a:pPr algn="just"/>
            <a:r>
              <a:rPr lang="zh-CN" altLang="en-US" dirty="0">
                <a:solidFill>
                  <a:schemeClr val="tx1"/>
                </a:solidFill>
                <a:latin typeface="Times New Roman" panose="02020603050405020304" pitchFamily="18" charset="-94"/>
                <a:ea typeface="宋体" panose="02010600030101010101" pitchFamily="2" charset="-122"/>
              </a:rPr>
              <a:t>当两组线圈装在黑盒里，只引出四个端线组，要确定其同名端，就可以利用上面的结论来加以判断。</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3324" name="矩形 53323"/>
          <p:cNvSpPr/>
          <p:nvPr/>
        </p:nvSpPr>
        <p:spPr>
          <a:xfrm>
            <a:off x="2971800" y="800100"/>
            <a:ext cx="1752600" cy="1828800"/>
          </a:xfrm>
          <a:prstGeom prst="rect">
            <a:avLst/>
          </a:prstGeom>
          <a:solidFill>
            <a:schemeClr val="accent1"/>
          </a:solidFill>
          <a:ln w="28575"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53327" name="文本框 53326"/>
          <p:cNvSpPr txBox="1"/>
          <p:nvPr/>
        </p:nvSpPr>
        <p:spPr>
          <a:xfrm>
            <a:off x="2752725" y="5978525"/>
            <a:ext cx="3417888" cy="457200"/>
          </a:xfrm>
          <a:prstGeom prst="rect">
            <a:avLst/>
          </a:prstGeom>
          <a:gradFill rotWithShape="0">
            <a:gsLst>
              <a:gs pos="0">
                <a:schemeClr val="accent1"/>
              </a:gs>
              <a:gs pos="50000">
                <a:schemeClr val="bg1"/>
              </a:gs>
              <a:gs pos="100000">
                <a:schemeClr val="accent1"/>
              </a:gs>
            </a:gsLst>
            <a:lin ang="5400000" scaled="1"/>
            <a:tileRect/>
          </a:gradFill>
          <a:ln w="9525">
            <a:noFill/>
          </a:ln>
          <a:effectLst>
            <a:prstShdw prst="shdw13" dist="53882" dir="13499999">
              <a:schemeClr val="bg2"/>
            </a:prstShdw>
          </a:effectLst>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当断开</a:t>
            </a:r>
            <a:r>
              <a:rPr lang="en-US" altLang="zh-CN">
                <a:solidFill>
                  <a:schemeClr val="tx1"/>
                </a:solidFill>
                <a:latin typeface="Times New Roman" panose="02020603050405020304" pitchFamily="18" charset="-94"/>
                <a:ea typeface="宋体" panose="02010600030101010101" pitchFamily="2" charset="-122"/>
              </a:rPr>
              <a:t>S</a:t>
            </a:r>
            <a:r>
              <a:rPr lang="zh-CN" altLang="en-US" dirty="0">
                <a:solidFill>
                  <a:schemeClr val="tx1"/>
                </a:solidFill>
                <a:latin typeface="Times New Roman" panose="02020603050405020304" pitchFamily="18" charset="-94"/>
                <a:ea typeface="宋体" panose="02010600030101010101" pitchFamily="2" charset="-122"/>
              </a:rPr>
              <a:t>时，如何判定？</a:t>
            </a:r>
            <a:endParaRPr lang="zh-CN" altLang="en-US">
              <a:solidFill>
                <a:schemeClr val="tx1"/>
              </a:solidFill>
              <a:latin typeface="Times New Roman" panose="02020603050405020304" pitchFamily="18" charset="-94"/>
              <a:ea typeface="宋体" panose="02010600030101010101" pitchFamily="2" charset="-122"/>
            </a:endParaRPr>
          </a:p>
        </p:txBody>
      </p:sp>
      <p:pic>
        <p:nvPicPr>
          <p:cNvPr id="53328" name="图片 53327" descr="qestion"/>
          <p:cNvPicPr>
            <a:picLocks noChangeAspect="1"/>
          </p:cNvPicPr>
          <p:nvPr/>
        </p:nvPicPr>
        <p:blipFill>
          <a:blip r:embed="rId3"/>
          <a:stretch>
            <a:fillRect/>
          </a:stretch>
        </p:blipFill>
        <p:spPr>
          <a:xfrm>
            <a:off x="990600" y="5486400"/>
            <a:ext cx="1295400" cy="949325"/>
          </a:xfrm>
          <a:prstGeom prst="rect">
            <a:avLst/>
          </a:prstGeom>
          <a:noFill/>
          <a:ln w="9525">
            <a:noFill/>
          </a:ln>
        </p:spPr>
      </p:pic>
      <p:sp>
        <p:nvSpPr>
          <p:cNvPr id="53329" name="矩形 53328"/>
          <p:cNvSpPr/>
          <p:nvPr/>
        </p:nvSpPr>
        <p:spPr>
          <a:xfrm>
            <a:off x="1493838" y="3124200"/>
            <a:ext cx="5033962"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如图电路，当闭合开关</a:t>
            </a:r>
            <a:r>
              <a:rPr lang="en-US" altLang="zh-CN">
                <a:solidFill>
                  <a:schemeClr val="tx1"/>
                </a:solidFill>
                <a:latin typeface="Times New Roman" panose="02020603050405020304" pitchFamily="18" charset="-94"/>
                <a:ea typeface="宋体" panose="02010600030101010101" pitchFamily="2" charset="-122"/>
              </a:rPr>
              <a:t>S</a:t>
            </a:r>
            <a:r>
              <a:rPr lang="zh-CN" altLang="en-US" dirty="0">
                <a:solidFill>
                  <a:schemeClr val="tx1"/>
                </a:solidFill>
                <a:latin typeface="Times New Roman" panose="02020603050405020304" pitchFamily="18" charset="-94"/>
                <a:ea typeface="宋体" panose="02010600030101010101" pitchFamily="2" charset="-122"/>
              </a:rPr>
              <a:t>时，</a:t>
            </a:r>
            <a:r>
              <a:rPr lang="en-US" altLang="zh-CN" i="1">
                <a:solidFill>
                  <a:schemeClr val="tx1"/>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增加，</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fill="hold"/>
                                        <p:tgtEl>
                                          <p:spTgt spid="53250"/>
                                        </p:tgtEl>
                                        <p:attrNameLst>
                                          <p:attrName>ppt_x</p:attrName>
                                        </p:attrNameLst>
                                      </p:cBhvr>
                                      <p:tavLst>
                                        <p:tav tm="0">
                                          <p:val>
                                            <p:strVal val="#ppt_x"/>
                                          </p:val>
                                        </p:tav>
                                        <p:tav tm="100000">
                                          <p:val>
                                            <p:strVal val="#ppt_x"/>
                                          </p:val>
                                        </p:tav>
                                      </p:tavLst>
                                    </p:anim>
                                    <p:anim calcmode="lin" valueType="num">
                                      <p:cBhvr additive="base">
                                        <p:cTn id="8" dur="500" fill="hold"/>
                                        <p:tgtEl>
                                          <p:spTgt spid="532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3283"/>
                                        </p:tgtEl>
                                        <p:attrNameLst>
                                          <p:attrName>style.visibility</p:attrName>
                                        </p:attrNameLst>
                                      </p:cBhvr>
                                      <p:to>
                                        <p:strVal val="visible"/>
                                      </p:to>
                                    </p:set>
                                    <p:anim calcmode="lin" valueType="num">
                                      <p:cBhvr>
                                        <p:cTn id="12" dur="500" fill="hold"/>
                                        <p:tgtEl>
                                          <p:spTgt spid="53283"/>
                                        </p:tgtEl>
                                        <p:attrNameLst>
                                          <p:attrName>ppt_w</p:attrName>
                                        </p:attrNameLst>
                                      </p:cBhvr>
                                      <p:tavLst>
                                        <p:tav tm="0">
                                          <p:val>
                                            <p:fltVal val="0.000000"/>
                                          </p:val>
                                        </p:tav>
                                        <p:tav tm="100000">
                                          <p:val>
                                            <p:strVal val="#ppt_w"/>
                                          </p:val>
                                        </p:tav>
                                      </p:tavLst>
                                    </p:anim>
                                    <p:anim calcmode="lin" valueType="num">
                                      <p:cBhvr>
                                        <p:cTn id="13" dur="500" fill="hold"/>
                                        <p:tgtEl>
                                          <p:spTgt spid="53283"/>
                                        </p:tgtEl>
                                        <p:attrNameLst>
                                          <p:attrName>ppt_h</p:attrName>
                                        </p:attrNameLst>
                                      </p:cBhvr>
                                      <p:tavLst>
                                        <p:tav tm="0">
                                          <p:val>
                                            <p:fltVal val="0.000000"/>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53281"/>
                                        </p:tgtEl>
                                        <p:attrNameLst>
                                          <p:attrName>style.visibility</p:attrName>
                                        </p:attrNameLst>
                                      </p:cBhvr>
                                      <p:to>
                                        <p:strVal val="visible"/>
                                      </p:to>
                                    </p:set>
                                    <p:animEffect transition="in" filter="box(out)">
                                      <p:cBhvr>
                                        <p:cTn id="18" dur="500"/>
                                        <p:tgtEl>
                                          <p:spTgt spid="53281"/>
                                        </p:tgtEl>
                                      </p:cBhvr>
                                    </p:animEffect>
                                  </p:childTnLst>
                                </p:cTn>
                              </p:par>
                            </p:childTnLst>
                          </p:cTn>
                        </p:par>
                        <p:par>
                          <p:cTn id="19" fill="hold">
                            <p:stCondLst>
                              <p:cond delay="500"/>
                            </p:stCondLst>
                            <p:childTnLst>
                              <p:par>
                                <p:cTn id="20" presetID="4" presetClass="entr" presetSubtype="32" fill="hold" grpId="0" nodeType="afterEffect">
                                  <p:stCondLst>
                                    <p:cond delay="0"/>
                                  </p:stCondLst>
                                  <p:childTnLst>
                                    <p:set>
                                      <p:cBhvr>
                                        <p:cTn id="21" dur="1" fill="hold">
                                          <p:stCondLst>
                                            <p:cond delay="0"/>
                                          </p:stCondLst>
                                        </p:cTn>
                                        <p:tgtEl>
                                          <p:spTgt spid="53282"/>
                                        </p:tgtEl>
                                        <p:attrNameLst>
                                          <p:attrName>style.visibility</p:attrName>
                                        </p:attrNameLst>
                                      </p:cBhvr>
                                      <p:to>
                                        <p:strVal val="visible"/>
                                      </p:to>
                                    </p:set>
                                    <p:animEffect transition="in" filter="box(out)">
                                      <p:cBhvr>
                                        <p:cTn id="22" dur="500"/>
                                        <p:tgtEl>
                                          <p:spTgt spid="53282"/>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53313"/>
                                        </p:tgtEl>
                                        <p:attrNameLst>
                                          <p:attrName>style.visibility</p:attrName>
                                        </p:attrNameLst>
                                      </p:cBhvr>
                                      <p:to>
                                        <p:strVal val="visible"/>
                                      </p:to>
                                    </p:set>
                                    <p:anim calcmode="lin" valueType="num">
                                      <p:cBhvr additive="base">
                                        <p:cTn id="26" dur="500" fill="hold"/>
                                        <p:tgtEl>
                                          <p:spTgt spid="53313"/>
                                        </p:tgtEl>
                                        <p:attrNameLst>
                                          <p:attrName>ppt_x</p:attrName>
                                        </p:attrNameLst>
                                      </p:cBhvr>
                                      <p:tavLst>
                                        <p:tav tm="0">
                                          <p:val>
                                            <p:strVal val="0-#ppt_w/2"/>
                                          </p:val>
                                        </p:tav>
                                        <p:tav tm="100000">
                                          <p:val>
                                            <p:strVal val="#ppt_x"/>
                                          </p:val>
                                        </p:tav>
                                      </p:tavLst>
                                    </p:anim>
                                    <p:anim calcmode="lin" valueType="num">
                                      <p:cBhvr additive="base">
                                        <p:cTn id="27" dur="500" fill="hold"/>
                                        <p:tgtEl>
                                          <p:spTgt spid="53313"/>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2" fill="hold" nodeType="clickEffect">
                                  <p:stCondLst>
                                    <p:cond delay="0"/>
                                  </p:stCondLst>
                                  <p:childTnLst>
                                    <p:set>
                                      <p:cBhvr>
                                        <p:cTn id="31" dur="1" fill="hold">
                                          <p:stCondLst>
                                            <p:cond delay="0"/>
                                          </p:stCondLst>
                                        </p:cTn>
                                        <p:tgtEl>
                                          <p:spTgt spid="53325"/>
                                        </p:tgtEl>
                                        <p:attrNameLst>
                                          <p:attrName>style.visibility</p:attrName>
                                        </p:attrNameLst>
                                      </p:cBhvr>
                                      <p:to>
                                        <p:strVal val="visible"/>
                                      </p:to>
                                    </p:set>
                                    <p:anim calcmode="lin" valueType="num">
                                      <p:cBhvr additive="base">
                                        <p:cTn id="32" dur="500" fill="hold"/>
                                        <p:tgtEl>
                                          <p:spTgt spid="53325"/>
                                        </p:tgtEl>
                                        <p:attrNameLst>
                                          <p:attrName>ppt_x</p:attrName>
                                        </p:attrNameLst>
                                      </p:cBhvr>
                                      <p:tavLst>
                                        <p:tav tm="0">
                                          <p:val>
                                            <p:strVal val="1+#ppt_w/2"/>
                                          </p:val>
                                        </p:tav>
                                        <p:tav tm="100000">
                                          <p:val>
                                            <p:strVal val="#ppt_x"/>
                                          </p:val>
                                        </p:tav>
                                      </p:tavLst>
                                    </p:anim>
                                    <p:anim calcmode="lin" valueType="num">
                                      <p:cBhvr additive="base">
                                        <p:cTn id="33" dur="500" fill="hold"/>
                                        <p:tgtEl>
                                          <p:spTgt spid="5332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grpId="0" nodeType="clickEffect">
                                  <p:stCondLst>
                                    <p:cond delay="0"/>
                                  </p:stCondLst>
                                  <p:childTnLst>
                                    <p:set>
                                      <p:cBhvr>
                                        <p:cTn id="37" dur="1" fill="hold">
                                          <p:stCondLst>
                                            <p:cond delay="0"/>
                                          </p:stCondLst>
                                        </p:cTn>
                                        <p:tgtEl>
                                          <p:spTgt spid="53329"/>
                                        </p:tgtEl>
                                        <p:attrNameLst>
                                          <p:attrName>style.visibility</p:attrName>
                                        </p:attrNameLst>
                                      </p:cBhvr>
                                      <p:to>
                                        <p:strVal val="visible"/>
                                      </p:to>
                                    </p:set>
                                    <p:anim calcmode="lin" valueType="num">
                                      <p:cBhvr additive="base">
                                        <p:cTn id="38" dur="500" fill="hold"/>
                                        <p:tgtEl>
                                          <p:spTgt spid="53329"/>
                                        </p:tgtEl>
                                        <p:attrNameLst>
                                          <p:attrName>ppt_x</p:attrName>
                                        </p:attrNameLst>
                                      </p:cBhvr>
                                      <p:tavLst>
                                        <p:tav tm="0">
                                          <p:val>
                                            <p:strVal val="0-#ppt_w/2"/>
                                          </p:val>
                                        </p:tav>
                                        <p:tav tm="100000">
                                          <p:val>
                                            <p:strVal val="#ppt_x"/>
                                          </p:val>
                                        </p:tav>
                                      </p:tavLst>
                                    </p:anim>
                                    <p:anim calcmode="lin" valueType="num">
                                      <p:cBhvr additive="base">
                                        <p:cTn id="39" dur="500" fill="hold"/>
                                        <p:tgtEl>
                                          <p:spTgt spid="53329"/>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7" presetClass="entr" presetSubtype="10" fill="hold" nodeType="clickEffect">
                                  <p:stCondLst>
                                    <p:cond delay="0"/>
                                  </p:stCondLst>
                                  <p:childTnLst>
                                    <p:set>
                                      <p:cBhvr>
                                        <p:cTn id="43" dur="1" fill="hold">
                                          <p:stCondLst>
                                            <p:cond delay="0"/>
                                          </p:stCondLst>
                                        </p:cTn>
                                        <p:tgtEl>
                                          <p:spTgt spid="53321"/>
                                        </p:tgtEl>
                                        <p:attrNameLst>
                                          <p:attrName>style.visibility</p:attrName>
                                        </p:attrNameLst>
                                      </p:cBhvr>
                                      <p:to>
                                        <p:strVal val="visible"/>
                                      </p:to>
                                    </p:set>
                                    <p:anim calcmode="lin" valueType="num">
                                      <p:cBhvr>
                                        <p:cTn id="44" dur="500" fill="hold"/>
                                        <p:tgtEl>
                                          <p:spTgt spid="53321"/>
                                        </p:tgtEl>
                                        <p:attrNameLst>
                                          <p:attrName>ppt_w</p:attrName>
                                        </p:attrNameLst>
                                      </p:cBhvr>
                                      <p:tavLst>
                                        <p:tav tm="0">
                                          <p:val>
                                            <p:fltVal val="0.000000"/>
                                          </p:val>
                                        </p:tav>
                                        <p:tav tm="100000">
                                          <p:val>
                                            <p:strVal val="#ppt_w"/>
                                          </p:val>
                                        </p:tav>
                                      </p:tavLst>
                                    </p:anim>
                                    <p:anim calcmode="lin" valueType="num">
                                      <p:cBhvr>
                                        <p:cTn id="45" dur="500" fill="hold"/>
                                        <p:tgtEl>
                                          <p:spTgt spid="53321"/>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2" fill="hold" grpId="0" nodeType="clickEffect">
                                  <p:stCondLst>
                                    <p:cond delay="0"/>
                                  </p:stCondLst>
                                  <p:childTnLst>
                                    <p:set>
                                      <p:cBhvr>
                                        <p:cTn id="49" dur="1" fill="hold">
                                          <p:stCondLst>
                                            <p:cond delay="0"/>
                                          </p:stCondLst>
                                        </p:cTn>
                                        <p:tgtEl>
                                          <p:spTgt spid="53315"/>
                                        </p:tgtEl>
                                        <p:attrNameLst>
                                          <p:attrName>style.visibility</p:attrName>
                                        </p:attrNameLst>
                                      </p:cBhvr>
                                      <p:to>
                                        <p:strVal val="visible"/>
                                      </p:to>
                                    </p:set>
                                    <p:anim calcmode="lin" valueType="num">
                                      <p:cBhvr additive="base">
                                        <p:cTn id="50" dur="500" fill="hold"/>
                                        <p:tgtEl>
                                          <p:spTgt spid="53315"/>
                                        </p:tgtEl>
                                        <p:attrNameLst>
                                          <p:attrName>ppt_x</p:attrName>
                                        </p:attrNameLst>
                                      </p:cBhvr>
                                      <p:tavLst>
                                        <p:tav tm="0">
                                          <p:val>
                                            <p:strVal val="1+#ppt_w/2"/>
                                          </p:val>
                                        </p:tav>
                                        <p:tav tm="100000">
                                          <p:val>
                                            <p:strVal val="#ppt_x"/>
                                          </p:val>
                                        </p:tav>
                                      </p:tavLst>
                                    </p:anim>
                                    <p:anim calcmode="lin" valueType="num">
                                      <p:cBhvr additive="base">
                                        <p:cTn id="51" dur="500" fill="hold"/>
                                        <p:tgtEl>
                                          <p:spTgt spid="533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2" presetClass="entr" presetSubtype="4" fill="hold" grpId="0" nodeType="clickEffect">
                                  <p:stCondLst>
                                    <p:cond delay="0"/>
                                  </p:stCondLst>
                                  <p:childTnLst>
                                    <p:set>
                                      <p:cBhvr>
                                        <p:cTn id="55" dur="1" fill="hold">
                                          <p:stCondLst>
                                            <p:cond delay="0"/>
                                          </p:stCondLst>
                                        </p:cTn>
                                        <p:tgtEl>
                                          <p:spTgt spid="53323"/>
                                        </p:tgtEl>
                                        <p:attrNameLst>
                                          <p:attrName>style.visibility</p:attrName>
                                        </p:attrNameLst>
                                      </p:cBhvr>
                                      <p:to>
                                        <p:strVal val="visible"/>
                                      </p:to>
                                    </p:set>
                                    <p:animEffect transition="in" filter="slide(fromBottom)">
                                      <p:cBhvr>
                                        <p:cTn id="56" dur="500"/>
                                        <p:tgtEl>
                                          <p:spTgt spid="53323"/>
                                        </p:tgtEl>
                                      </p:cBhvr>
                                    </p:animEffect>
                                  </p:childTnLst>
                                </p:cTn>
                              </p:par>
                            </p:childTnLst>
                          </p:cTn>
                        </p:par>
                        <p:par>
                          <p:cTn id="57" fill="hold">
                            <p:stCondLst>
                              <p:cond delay="500"/>
                            </p:stCondLst>
                            <p:childTnLst>
                              <p:par>
                                <p:cTn id="58" presetID="4" presetClass="entr" presetSubtype="16" fill="hold" nodeType="afterEffect">
                                  <p:stCondLst>
                                    <p:cond delay="0"/>
                                  </p:stCondLst>
                                  <p:childTnLst>
                                    <p:set>
                                      <p:cBhvr>
                                        <p:cTn id="59" dur="1" fill="hold">
                                          <p:stCondLst>
                                            <p:cond delay="0"/>
                                          </p:stCondLst>
                                        </p:cTn>
                                        <p:tgtEl>
                                          <p:spTgt spid="53324"/>
                                        </p:tgtEl>
                                        <p:attrNameLst>
                                          <p:attrName>style.visibility</p:attrName>
                                        </p:attrNameLst>
                                      </p:cBhvr>
                                      <p:to>
                                        <p:strVal val="visible"/>
                                      </p:to>
                                    </p:set>
                                    <p:animEffect transition="in" filter="box(in)">
                                      <p:cBhvr>
                                        <p:cTn id="60" dur="500"/>
                                        <p:tgtEl>
                                          <p:spTgt spid="53324"/>
                                        </p:tgtEl>
                                      </p:cBhvr>
                                    </p:animEffect>
                                  </p:childTnLst>
                                </p:cTn>
                              </p:par>
                            </p:childTnLst>
                          </p:cTn>
                        </p:par>
                      </p:childTnLst>
                    </p:cTn>
                  </p:par>
                  <p:par>
                    <p:cTn id="61" fill="hold">
                      <p:stCondLst>
                        <p:cond delay="indefinite"/>
                      </p:stCondLst>
                      <p:childTnLst>
                        <p:par>
                          <p:cTn id="62" fill="hold">
                            <p:stCondLst>
                              <p:cond delay="0"/>
                            </p:stCondLst>
                            <p:childTnLst>
                              <p:par>
                                <p:cTn id="63" presetID="15" presetClass="entr" presetSubtype="0" fill="hold" nodeType="clickEffect">
                                  <p:stCondLst>
                                    <p:cond delay="0"/>
                                  </p:stCondLst>
                                  <p:childTnLst>
                                    <p:set>
                                      <p:cBhvr>
                                        <p:cTn id="64" dur="1" fill="hold">
                                          <p:stCondLst>
                                            <p:cond delay="0"/>
                                          </p:stCondLst>
                                        </p:cTn>
                                        <p:tgtEl>
                                          <p:spTgt spid="53328"/>
                                        </p:tgtEl>
                                        <p:attrNameLst>
                                          <p:attrName>style.visibility</p:attrName>
                                        </p:attrNameLst>
                                      </p:cBhvr>
                                      <p:to>
                                        <p:strVal val="visible"/>
                                      </p:to>
                                    </p:set>
                                    <p:anim calcmode="lin" valueType="num">
                                      <p:cBhvr>
                                        <p:cTn id="65" dur="1000" fill="hold"/>
                                        <p:tgtEl>
                                          <p:spTgt spid="53328"/>
                                        </p:tgtEl>
                                        <p:attrNameLst>
                                          <p:attrName>ppt_w</p:attrName>
                                        </p:attrNameLst>
                                      </p:cBhvr>
                                      <p:tavLst>
                                        <p:tav tm="0">
                                          <p:val>
                                            <p:fltVal val="0.000000"/>
                                          </p:val>
                                        </p:tav>
                                        <p:tav tm="100000">
                                          <p:val>
                                            <p:strVal val="#ppt_w"/>
                                          </p:val>
                                        </p:tav>
                                      </p:tavLst>
                                    </p:anim>
                                    <p:anim calcmode="lin" valueType="num">
                                      <p:cBhvr>
                                        <p:cTn id="66" dur="1000" fill="hold"/>
                                        <p:tgtEl>
                                          <p:spTgt spid="53328"/>
                                        </p:tgtEl>
                                        <p:attrNameLst>
                                          <p:attrName>ppt_h</p:attrName>
                                        </p:attrNameLst>
                                      </p:cBhvr>
                                      <p:tavLst>
                                        <p:tav tm="0">
                                          <p:val>
                                            <p:fltVal val="0.000000"/>
                                          </p:val>
                                        </p:tav>
                                        <p:tav tm="100000">
                                          <p:val>
                                            <p:strVal val="#ppt_h"/>
                                          </p:val>
                                        </p:tav>
                                      </p:tavLst>
                                    </p:anim>
                                    <p:anim calcmode="lin" valueType="num">
                                      <p:cBhvr>
                                        <p:cTn id="67" dur="1000" fill="hold"/>
                                        <p:tgtEl>
                                          <p:spTgt spid="53328"/>
                                        </p:tgtEl>
                                        <p:attrNameLst>
                                          <p:attrName>ppt_x</p:attrName>
                                        </p:attrNameLst>
                                      </p:cBhvr>
                                      <p:tavLst>
                                        <p:tav tm="0" fmla="#ppt_x+(cos(-2*pi*(1-$))*-#ppt_x-sin(-2*pi*(1-$))*(1-#ppt_y))*(1-$)">
                                          <p:val>
                                            <p:fltVal val="0.000000"/>
                                          </p:val>
                                        </p:tav>
                                        <p:tav tm="100000">
                                          <p:val>
                                            <p:fltVal val="1.000000"/>
                                          </p:val>
                                        </p:tav>
                                      </p:tavLst>
                                    </p:anim>
                                    <p:anim calcmode="lin" valueType="num">
                                      <p:cBhvr>
                                        <p:cTn id="68" dur="1000" fill="hold"/>
                                        <p:tgtEl>
                                          <p:spTgt spid="53328"/>
                                        </p:tgtEl>
                                        <p:attrNameLst>
                                          <p:attrName>ppt_y</p:attrName>
                                        </p:attrNameLst>
                                      </p:cBhvr>
                                      <p:tavLst>
                                        <p:tav tm="0" fmla="#ppt_y+(sin(-2*pi*(1-$))*-#ppt_x+cos(-2*pi*(1-$))*(1-#ppt_y))*(1-$)">
                                          <p:val>
                                            <p:fltVal val="0.000000"/>
                                          </p:val>
                                        </p:tav>
                                        <p:tav tm="100000">
                                          <p:val>
                                            <p:fltVal val="1.000000"/>
                                          </p:val>
                                        </p:tav>
                                      </p:tavLst>
                                    </p:anim>
                                  </p:childTnLst>
                                </p:cTn>
                              </p:par>
                            </p:childTnLst>
                          </p:cTn>
                        </p:par>
                        <p:par>
                          <p:cTn id="69" fill="hold">
                            <p:stCondLst>
                              <p:cond delay="1000"/>
                            </p:stCondLst>
                            <p:childTnLst>
                              <p:par>
                                <p:cTn id="70" presetID="19" presetClass="entr" presetSubtype="10" fill="hold" grpId="0" nodeType="afterEffect">
                                  <p:stCondLst>
                                    <p:cond delay="0"/>
                                  </p:stCondLst>
                                  <p:childTnLst>
                                    <p:set>
                                      <p:cBhvr>
                                        <p:cTn id="71" dur="1" fill="hold">
                                          <p:stCondLst>
                                            <p:cond delay="0"/>
                                          </p:stCondLst>
                                        </p:cTn>
                                        <p:tgtEl>
                                          <p:spTgt spid="53327"/>
                                        </p:tgtEl>
                                        <p:attrNameLst>
                                          <p:attrName>style.visibility</p:attrName>
                                        </p:attrNameLst>
                                      </p:cBhvr>
                                      <p:to>
                                        <p:strVal val="visible"/>
                                      </p:to>
                                    </p:set>
                                    <p:anim calcmode="lin" valueType="num">
                                      <p:cBhvr>
                                        <p:cTn id="72" dur="5000" fill="hold"/>
                                        <p:tgtEl>
                                          <p:spTgt spid="53327"/>
                                        </p:tgtEl>
                                        <p:attrNameLst>
                                          <p:attrName>ppt_w</p:attrName>
                                        </p:attrNameLst>
                                      </p:cBhvr>
                                      <p:tavLst>
                                        <p:tav tm="0" fmla="#ppt_w*sin(2.5*pi*$)">
                                          <p:val>
                                            <p:fltVal val="0.000000"/>
                                          </p:val>
                                        </p:tav>
                                        <p:tav tm="100000">
                                          <p:val>
                                            <p:fltVal val="1.000000"/>
                                          </p:val>
                                        </p:tav>
                                      </p:tavLst>
                                    </p:anim>
                                    <p:anim calcmode="lin" valueType="num">
                                      <p:cBhvr>
                                        <p:cTn id="73" dur="5000" fill="hold"/>
                                        <p:tgtEl>
                                          <p:spTgt spid="533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p:bldP spid="53281" grpId="0"/>
      <p:bldP spid="53282" grpId="0"/>
      <p:bldP spid="53315" grpId="0"/>
      <p:bldP spid="53323" grpId="0"/>
      <p:bldP spid="53327" grpId="0" animBg="1"/>
      <p:bldP spid="533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54361" name="对象 54360"/>
          <p:cNvGraphicFramePr/>
          <p:nvPr/>
        </p:nvGraphicFramePr>
        <p:xfrm>
          <a:off x="944563" y="2473325"/>
          <a:ext cx="3683000" cy="1784350"/>
        </p:xfrm>
        <a:graphic>
          <a:graphicData uri="http://schemas.openxmlformats.org/presentationml/2006/ole">
            <mc:AlternateContent xmlns:mc="http://schemas.openxmlformats.org/markup-compatibility/2006">
              <mc:Choice xmlns:v="urn:schemas-microsoft-com:vml" Requires="v">
                <p:oleObj spid="_x0000_s3091" name="" r:id="rId1" imgW="3130550" imgH="1515110" progId="Visio.Drawing.5">
                  <p:embed/>
                </p:oleObj>
              </mc:Choice>
              <mc:Fallback>
                <p:oleObj name="" r:id="rId1" imgW="3130550" imgH="1515110" progId="Visio.Drawing.5">
                  <p:embed/>
                  <p:pic>
                    <p:nvPicPr>
                      <p:cNvPr id="0" name="图片 3090"/>
                      <p:cNvPicPr/>
                      <p:nvPr/>
                    </p:nvPicPr>
                    <p:blipFill>
                      <a:blip r:embed="rId2"/>
                      <a:stretch>
                        <a:fillRect/>
                      </a:stretch>
                    </p:blipFill>
                    <p:spPr>
                      <a:xfrm>
                        <a:off x="944563" y="2473325"/>
                        <a:ext cx="3683000" cy="1784350"/>
                      </a:xfrm>
                      <a:prstGeom prst="rect">
                        <a:avLst/>
                      </a:prstGeom>
                      <a:noFill/>
                      <a:ln w="38100">
                        <a:noFill/>
                        <a:miter/>
                      </a:ln>
                    </p:spPr>
                  </p:pic>
                </p:oleObj>
              </mc:Fallback>
            </mc:AlternateContent>
          </a:graphicData>
        </a:graphic>
      </p:graphicFrame>
      <p:sp>
        <p:nvSpPr>
          <p:cNvPr id="54279" name="文本框 54278"/>
          <p:cNvSpPr txBox="1"/>
          <p:nvPr/>
        </p:nvSpPr>
        <p:spPr>
          <a:xfrm>
            <a:off x="457200" y="533400"/>
            <a:ext cx="77724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三、由同名端及</a:t>
            </a:r>
            <a:r>
              <a:rPr lang="en-US" altLang="zh-CN" i="1">
                <a:solidFill>
                  <a:schemeClr val="tx1"/>
                </a:solidFill>
                <a:latin typeface="Times New Roman" panose="02020603050405020304" pitchFamily="18" charset="-94"/>
                <a:ea typeface="宋体" panose="02010600030101010101" pitchFamily="2" charset="-122"/>
              </a:rPr>
              <a:t>u</a:t>
            </a:r>
            <a:r>
              <a:rPr lang="en-US" altLang="zh-CN">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i</a:t>
            </a:r>
            <a:r>
              <a:rPr lang="zh-CN" altLang="en-US" dirty="0">
                <a:solidFill>
                  <a:schemeClr val="tx1"/>
                </a:solidFill>
                <a:latin typeface="Times New Roman" panose="02020603050405020304" pitchFamily="18" charset="-94"/>
                <a:ea typeface="宋体" panose="02010600030101010101" pitchFamily="2" charset="-122"/>
              </a:rPr>
              <a:t>参考方向确定互感线圈的特性方程</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4280" name="文本框 54279"/>
          <p:cNvSpPr txBox="1"/>
          <p:nvPr/>
        </p:nvSpPr>
        <p:spPr>
          <a:xfrm>
            <a:off x="762000" y="1066800"/>
            <a:ext cx="7467600" cy="968375"/>
          </a:xfrm>
          <a:prstGeom prst="rect">
            <a:avLst/>
          </a:prstGeom>
          <a:noFill/>
          <a:ln w="9525">
            <a:noFill/>
          </a:ln>
        </p:spPr>
        <p:txBody>
          <a:bodyPr anchor="t" anchorCtr="0">
            <a:spAutoFit/>
          </a:bodyPr>
          <a:p>
            <a:pPr>
              <a:lnSpc>
                <a:spcPct val="120000"/>
              </a:lnSpc>
            </a:pPr>
            <a:r>
              <a:rPr lang="zh-CN" altLang="en-US" dirty="0">
                <a:solidFill>
                  <a:schemeClr val="tx1"/>
                </a:solidFill>
                <a:latin typeface="Times New Roman" panose="02020603050405020304" pitchFamily="18" charset="-94"/>
                <a:ea typeface="宋体" panose="02010600030101010101" pitchFamily="2" charset="-122"/>
              </a:rPr>
              <a:t>有了同名端，以后表示两个线圈相互作用，就不再考虑实际绕向，而只画出同名端及参考方向即可。</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54305" name="对象 54304"/>
          <p:cNvGraphicFramePr/>
          <p:nvPr/>
        </p:nvGraphicFramePr>
        <p:xfrm>
          <a:off x="5397500" y="3081338"/>
          <a:ext cx="1730375" cy="836612"/>
        </p:xfrm>
        <a:graphic>
          <a:graphicData uri="http://schemas.openxmlformats.org/presentationml/2006/ole">
            <mc:AlternateContent xmlns:mc="http://schemas.openxmlformats.org/markup-compatibility/2006">
              <mc:Choice xmlns:v="urn:schemas-microsoft-com:vml" Requires="v">
                <p:oleObj spid="_x0000_s3093" name="" r:id="rId3" imgW="812165" imgH="393700" progId="Equation.3">
                  <p:embed/>
                </p:oleObj>
              </mc:Choice>
              <mc:Fallback>
                <p:oleObj name="" r:id="rId3" imgW="812165" imgH="393700" progId="Equation.3">
                  <p:embed/>
                  <p:pic>
                    <p:nvPicPr>
                      <p:cNvPr id="0" name="图片 3092"/>
                      <p:cNvPicPr/>
                      <p:nvPr/>
                    </p:nvPicPr>
                    <p:blipFill>
                      <a:blip r:embed="rId4"/>
                      <a:stretch>
                        <a:fillRect/>
                      </a:stretch>
                    </p:blipFill>
                    <p:spPr>
                      <a:xfrm>
                        <a:off x="5397500" y="3081338"/>
                        <a:ext cx="1730375" cy="836612"/>
                      </a:xfrm>
                      <a:prstGeom prst="rect">
                        <a:avLst/>
                      </a:prstGeom>
                      <a:noFill/>
                      <a:ln w="38100">
                        <a:noFill/>
                        <a:miter/>
                      </a:ln>
                    </p:spPr>
                  </p:pic>
                </p:oleObj>
              </mc:Fallback>
            </mc:AlternateContent>
          </a:graphicData>
        </a:graphic>
      </p:graphicFrame>
      <p:graphicFrame>
        <p:nvGraphicFramePr>
          <p:cNvPr id="54306" name="对象 54305"/>
          <p:cNvGraphicFramePr/>
          <p:nvPr/>
        </p:nvGraphicFramePr>
        <p:xfrm>
          <a:off x="5397500" y="4914900"/>
          <a:ext cx="1943100" cy="844550"/>
        </p:xfrm>
        <a:graphic>
          <a:graphicData uri="http://schemas.openxmlformats.org/presentationml/2006/ole">
            <mc:AlternateContent xmlns:mc="http://schemas.openxmlformats.org/markup-compatibility/2006">
              <mc:Choice xmlns:v="urn:schemas-microsoft-com:vml" Requires="v">
                <p:oleObj spid="_x0000_s3092" name="" r:id="rId5" imgW="901065" imgH="393700" progId="Equation.3">
                  <p:embed/>
                </p:oleObj>
              </mc:Choice>
              <mc:Fallback>
                <p:oleObj name="" r:id="rId5" imgW="901065" imgH="393700" progId="Equation.3">
                  <p:embed/>
                  <p:pic>
                    <p:nvPicPr>
                      <p:cNvPr id="0" name="图片 3091"/>
                      <p:cNvPicPr/>
                      <p:nvPr/>
                    </p:nvPicPr>
                    <p:blipFill>
                      <a:blip r:embed="rId6"/>
                      <a:stretch>
                        <a:fillRect/>
                      </a:stretch>
                    </p:blipFill>
                    <p:spPr>
                      <a:xfrm>
                        <a:off x="5397500" y="4914900"/>
                        <a:ext cx="1943100" cy="844550"/>
                      </a:xfrm>
                      <a:prstGeom prst="rect">
                        <a:avLst/>
                      </a:prstGeom>
                      <a:noFill/>
                      <a:ln w="38100">
                        <a:noFill/>
                        <a:miter/>
                      </a:ln>
                    </p:spPr>
                  </p:pic>
                </p:oleObj>
              </mc:Fallback>
            </mc:AlternateContent>
          </a:graphicData>
        </a:graphic>
      </p:graphicFrame>
      <p:grpSp>
        <p:nvGrpSpPr>
          <p:cNvPr id="54365" name="组合 54364"/>
          <p:cNvGrpSpPr/>
          <p:nvPr/>
        </p:nvGrpSpPr>
        <p:grpSpPr>
          <a:xfrm>
            <a:off x="2714625" y="3862388"/>
            <a:ext cx="1903413" cy="512762"/>
            <a:chOff x="1710" y="2433"/>
            <a:chExt cx="1199" cy="323"/>
          </a:xfrm>
        </p:grpSpPr>
        <p:sp>
          <p:nvSpPr>
            <p:cNvPr id="24583" name="文本框 54301"/>
            <p:cNvSpPr txBox="1"/>
            <p:nvPr/>
          </p:nvSpPr>
          <p:spPr>
            <a:xfrm>
              <a:off x="2069" y="2433"/>
              <a:ext cx="351" cy="288"/>
            </a:xfrm>
            <a:prstGeom prst="rect">
              <a:avLst/>
            </a:prstGeom>
            <a:noFill/>
            <a:ln w="9525">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4584" name="文本框 54326"/>
            <p:cNvSpPr txBox="1"/>
            <p:nvPr/>
          </p:nvSpPr>
          <p:spPr>
            <a:xfrm>
              <a:off x="1710" y="2468"/>
              <a:ext cx="336" cy="288"/>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4585" name="文本框 54327"/>
            <p:cNvSpPr txBox="1"/>
            <p:nvPr/>
          </p:nvSpPr>
          <p:spPr>
            <a:xfrm>
              <a:off x="2669" y="2433"/>
              <a:ext cx="240" cy="288"/>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grpSp>
      <p:grpSp>
        <p:nvGrpSpPr>
          <p:cNvPr id="54364" name="组合 54363"/>
          <p:cNvGrpSpPr/>
          <p:nvPr/>
        </p:nvGrpSpPr>
        <p:grpSpPr>
          <a:xfrm>
            <a:off x="719138" y="3405188"/>
            <a:ext cx="446087" cy="457200"/>
            <a:chOff x="453" y="2145"/>
            <a:chExt cx="281" cy="288"/>
          </a:xfrm>
        </p:grpSpPr>
        <p:graphicFrame>
          <p:nvGraphicFramePr>
            <p:cNvPr id="24587" name="对象 54361"/>
            <p:cNvGraphicFramePr/>
            <p:nvPr/>
          </p:nvGraphicFramePr>
          <p:xfrm>
            <a:off x="595" y="2145"/>
            <a:ext cx="139" cy="253"/>
          </p:xfrm>
          <a:graphic>
            <a:graphicData uri="http://schemas.openxmlformats.org/presentationml/2006/ole">
              <mc:AlternateContent xmlns:mc="http://schemas.openxmlformats.org/markup-compatibility/2006">
                <mc:Choice xmlns:v="urn:schemas-microsoft-com:vml" Requires="v">
                  <p:oleObj spid="_x0000_s3094" name="" r:id="rId7" imgW="170815" imgH="405130" progId="Visio.Drawing.5">
                    <p:embed/>
                  </p:oleObj>
                </mc:Choice>
                <mc:Fallback>
                  <p:oleObj name="" r:id="rId7" imgW="170815" imgH="405130" progId="Visio.Drawing.5">
                    <p:embed/>
                    <p:pic>
                      <p:nvPicPr>
                        <p:cNvPr id="0" name="图片 3093"/>
                        <p:cNvPicPr/>
                        <p:nvPr/>
                      </p:nvPicPr>
                      <p:blipFill>
                        <a:blip r:embed="rId8"/>
                        <a:stretch>
                          <a:fillRect/>
                        </a:stretch>
                      </p:blipFill>
                      <p:spPr>
                        <a:xfrm>
                          <a:off x="595" y="2145"/>
                          <a:ext cx="139" cy="253"/>
                        </a:xfrm>
                        <a:prstGeom prst="rect">
                          <a:avLst/>
                        </a:prstGeom>
                        <a:noFill/>
                        <a:ln w="38100">
                          <a:noFill/>
                          <a:miter/>
                        </a:ln>
                      </p:spPr>
                    </p:pic>
                  </p:oleObj>
                </mc:Fallback>
              </mc:AlternateContent>
            </a:graphicData>
          </a:graphic>
        </p:graphicFrame>
        <p:sp>
          <p:nvSpPr>
            <p:cNvPr id="24588" name="矩形 54362"/>
            <p:cNvSpPr/>
            <p:nvPr/>
          </p:nvSpPr>
          <p:spPr>
            <a:xfrm>
              <a:off x="453" y="2145"/>
              <a:ext cx="233" cy="288"/>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baseline="-25000">
                <a:solidFill>
                  <a:schemeClr val="tx1"/>
                </a:solidFill>
                <a:latin typeface="Times New Roman" panose="02020603050405020304" pitchFamily="18" charset="-94"/>
                <a:ea typeface="宋体" panose="02010600030101010101" pitchFamily="2" charset="-122"/>
              </a:endParaRPr>
            </a:p>
          </p:txBody>
        </p:sp>
      </p:grpSp>
      <p:graphicFrame>
        <p:nvGraphicFramePr>
          <p:cNvPr id="54366" name="对象 54365"/>
          <p:cNvGraphicFramePr/>
          <p:nvPr/>
        </p:nvGraphicFramePr>
        <p:xfrm>
          <a:off x="935038" y="4425950"/>
          <a:ext cx="3683000" cy="1784350"/>
        </p:xfrm>
        <a:graphic>
          <a:graphicData uri="http://schemas.openxmlformats.org/presentationml/2006/ole">
            <mc:AlternateContent xmlns:mc="http://schemas.openxmlformats.org/markup-compatibility/2006">
              <mc:Choice xmlns:v="urn:schemas-microsoft-com:vml" Requires="v">
                <p:oleObj spid="_x0000_s3086" name="" r:id="rId9" imgW="3130550" imgH="1515110" progId="Visio.Drawing.5">
                  <p:embed/>
                </p:oleObj>
              </mc:Choice>
              <mc:Fallback>
                <p:oleObj name="" r:id="rId9" imgW="3130550" imgH="1515110" progId="Visio.Drawing.5">
                  <p:embed/>
                  <p:pic>
                    <p:nvPicPr>
                      <p:cNvPr id="0" name="图片 3085"/>
                      <p:cNvPicPr/>
                      <p:nvPr/>
                    </p:nvPicPr>
                    <p:blipFill>
                      <a:blip r:embed="rId10"/>
                      <a:stretch>
                        <a:fillRect/>
                      </a:stretch>
                    </p:blipFill>
                    <p:spPr>
                      <a:xfrm>
                        <a:off x="935038" y="4425950"/>
                        <a:ext cx="3683000" cy="1784350"/>
                      </a:xfrm>
                      <a:prstGeom prst="rect">
                        <a:avLst/>
                      </a:prstGeom>
                      <a:noFill/>
                      <a:ln w="38100">
                        <a:noFill/>
                        <a:miter/>
                      </a:ln>
                    </p:spPr>
                  </p:pic>
                </p:oleObj>
              </mc:Fallback>
            </mc:AlternateContent>
          </a:graphicData>
        </a:graphic>
      </p:graphicFrame>
      <p:grpSp>
        <p:nvGrpSpPr>
          <p:cNvPr id="54375" name="组合 54374"/>
          <p:cNvGrpSpPr/>
          <p:nvPr/>
        </p:nvGrpSpPr>
        <p:grpSpPr>
          <a:xfrm>
            <a:off x="2705100" y="5815013"/>
            <a:ext cx="1922463" cy="471487"/>
            <a:chOff x="1704" y="3663"/>
            <a:chExt cx="1211" cy="297"/>
          </a:xfrm>
        </p:grpSpPr>
        <p:sp>
          <p:nvSpPr>
            <p:cNvPr id="24591" name="文本框 54368"/>
            <p:cNvSpPr txBox="1"/>
            <p:nvPr/>
          </p:nvSpPr>
          <p:spPr>
            <a:xfrm>
              <a:off x="2579" y="3672"/>
              <a:ext cx="336" cy="288"/>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grpSp>
          <p:nvGrpSpPr>
            <p:cNvPr id="24592" name="组合 54373"/>
            <p:cNvGrpSpPr/>
            <p:nvPr/>
          </p:nvGrpSpPr>
          <p:grpSpPr>
            <a:xfrm>
              <a:off x="1704" y="3663"/>
              <a:ext cx="710" cy="297"/>
              <a:chOff x="1704" y="3663"/>
              <a:chExt cx="710" cy="297"/>
            </a:xfrm>
          </p:grpSpPr>
          <p:sp>
            <p:nvSpPr>
              <p:cNvPr id="24593" name="文本框 54367"/>
              <p:cNvSpPr txBox="1"/>
              <p:nvPr/>
            </p:nvSpPr>
            <p:spPr>
              <a:xfrm>
                <a:off x="2063" y="3663"/>
                <a:ext cx="351" cy="288"/>
              </a:xfrm>
              <a:prstGeom prst="rect">
                <a:avLst/>
              </a:prstGeom>
              <a:noFill/>
              <a:ln w="9525">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21</a:t>
                </a:r>
                <a:endParaRPr lang="en-US" altLang="zh-CN">
                  <a:solidFill>
                    <a:schemeClr val="tx1"/>
                  </a:solidFill>
                  <a:latin typeface="Times New Roman" panose="02020603050405020304" pitchFamily="18" charset="-94"/>
                  <a:ea typeface="宋体" panose="02010600030101010101" pitchFamily="2" charset="-122"/>
                </a:endParaRPr>
              </a:p>
            </p:txBody>
          </p:sp>
          <p:sp>
            <p:nvSpPr>
              <p:cNvPr id="24594" name="文本框 54369"/>
              <p:cNvSpPr txBox="1"/>
              <p:nvPr/>
            </p:nvSpPr>
            <p:spPr>
              <a:xfrm>
                <a:off x="1704" y="3672"/>
                <a:ext cx="240" cy="288"/>
              </a:xfrm>
              <a:prstGeom prst="rect">
                <a:avLst/>
              </a:prstGeom>
              <a:noFill/>
              <a:ln w="19050">
                <a:noFill/>
              </a:ln>
            </p:spPr>
            <p:txBody>
              <a:bodyPr anchor="t" anchorCtr="0">
                <a:spAutoFit/>
              </a:bodyPr>
              <a:p>
                <a:pPr>
                  <a:spcBef>
                    <a:spcPct val="50000"/>
                  </a:spcBef>
                </a:pPr>
                <a:r>
                  <a:rPr lang="en-US" altLang="zh-CN">
                    <a:solidFill>
                      <a:srgbClr val="FF3300"/>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grpSp>
      </p:grpSp>
      <p:grpSp>
        <p:nvGrpSpPr>
          <p:cNvPr id="54371" name="组合 54370"/>
          <p:cNvGrpSpPr/>
          <p:nvPr/>
        </p:nvGrpSpPr>
        <p:grpSpPr>
          <a:xfrm>
            <a:off x="709613" y="5357813"/>
            <a:ext cx="446087" cy="457200"/>
            <a:chOff x="453" y="2145"/>
            <a:chExt cx="281" cy="288"/>
          </a:xfrm>
        </p:grpSpPr>
        <p:graphicFrame>
          <p:nvGraphicFramePr>
            <p:cNvPr id="24596" name="对象 54371"/>
            <p:cNvGraphicFramePr/>
            <p:nvPr/>
          </p:nvGraphicFramePr>
          <p:xfrm>
            <a:off x="595" y="2145"/>
            <a:ext cx="139" cy="253"/>
          </p:xfrm>
          <a:graphic>
            <a:graphicData uri="http://schemas.openxmlformats.org/presentationml/2006/ole">
              <mc:AlternateContent xmlns:mc="http://schemas.openxmlformats.org/markup-compatibility/2006">
                <mc:Choice xmlns:v="urn:schemas-microsoft-com:vml" Requires="v">
                  <p:oleObj spid="_x0000_s3087" name="" r:id="rId11" imgW="170815" imgH="405130" progId="Visio.Drawing.5">
                    <p:embed/>
                  </p:oleObj>
                </mc:Choice>
                <mc:Fallback>
                  <p:oleObj name="" r:id="rId11" imgW="170815" imgH="405130" progId="Visio.Drawing.5">
                    <p:embed/>
                    <p:pic>
                      <p:nvPicPr>
                        <p:cNvPr id="0" name="图片 3086"/>
                        <p:cNvPicPr/>
                        <p:nvPr/>
                      </p:nvPicPr>
                      <p:blipFill>
                        <a:blip r:embed="rId8"/>
                        <a:stretch>
                          <a:fillRect/>
                        </a:stretch>
                      </p:blipFill>
                      <p:spPr>
                        <a:xfrm>
                          <a:off x="595" y="2145"/>
                          <a:ext cx="139" cy="253"/>
                        </a:xfrm>
                        <a:prstGeom prst="rect">
                          <a:avLst/>
                        </a:prstGeom>
                        <a:noFill/>
                        <a:ln w="38100">
                          <a:noFill/>
                          <a:miter/>
                        </a:ln>
                      </p:spPr>
                    </p:pic>
                  </p:oleObj>
                </mc:Fallback>
              </mc:AlternateContent>
            </a:graphicData>
          </a:graphic>
        </p:graphicFrame>
        <p:sp>
          <p:nvSpPr>
            <p:cNvPr id="24597" name="矩形 54372"/>
            <p:cNvSpPr/>
            <p:nvPr/>
          </p:nvSpPr>
          <p:spPr>
            <a:xfrm>
              <a:off x="453" y="2145"/>
              <a:ext cx="233" cy="288"/>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endParaRPr lang="en-US" altLang="zh-CN" baseline="-25000">
                <a:solidFill>
                  <a:schemeClr val="tx1"/>
                </a:solidFill>
                <a:latin typeface="Times New Roman" panose="02020603050405020304" pitchFamily="18" charset="-94"/>
                <a:ea typeface="宋体" panose="02010600030101010101" pitchFamily="2" charset="-122"/>
              </a:endParaRPr>
            </a:p>
          </p:txBody>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4279"/>
                                        </p:tgtEl>
                                        <p:attrNameLst>
                                          <p:attrName>style.visibility</p:attrName>
                                        </p:attrNameLst>
                                      </p:cBhvr>
                                      <p:to>
                                        <p:strVal val="visible"/>
                                      </p:to>
                                    </p:set>
                                    <p:animEffect transition="in" filter="slide(fromLeft)">
                                      <p:cBhvr>
                                        <p:cTn id="7" dur="500"/>
                                        <p:tgtEl>
                                          <p:spTgt spid="542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4280"/>
                                        </p:tgtEl>
                                        <p:attrNameLst>
                                          <p:attrName>style.visibility</p:attrName>
                                        </p:attrNameLst>
                                      </p:cBhvr>
                                      <p:to>
                                        <p:strVal val="visible"/>
                                      </p:to>
                                    </p:set>
                                    <p:animEffect transition="in" filter="wipe(left)">
                                      <p:cBhvr>
                                        <p:cTn id="12" dur="500"/>
                                        <p:tgtEl>
                                          <p:spTgt spid="5428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54361"/>
                                        </p:tgtEl>
                                        <p:attrNameLst>
                                          <p:attrName>style.visibility</p:attrName>
                                        </p:attrNameLst>
                                      </p:cBhvr>
                                      <p:to>
                                        <p:strVal val="visible"/>
                                      </p:to>
                                    </p:set>
                                    <p:anim calcmode="lin" valueType="num">
                                      <p:cBhvr additive="base">
                                        <p:cTn id="17" dur="500" fill="hold"/>
                                        <p:tgtEl>
                                          <p:spTgt spid="54361"/>
                                        </p:tgtEl>
                                        <p:attrNameLst>
                                          <p:attrName>ppt_x</p:attrName>
                                        </p:attrNameLst>
                                      </p:cBhvr>
                                      <p:tavLst>
                                        <p:tav tm="0">
                                          <p:val>
                                            <p:strVal val="0-#ppt_w/2"/>
                                          </p:val>
                                        </p:tav>
                                        <p:tav tm="100000">
                                          <p:val>
                                            <p:strVal val="#ppt_x"/>
                                          </p:val>
                                        </p:tav>
                                      </p:tavLst>
                                    </p:anim>
                                    <p:anim calcmode="lin" valueType="num">
                                      <p:cBhvr additive="base">
                                        <p:cTn id="18" dur="500" fill="hold"/>
                                        <p:tgtEl>
                                          <p:spTgt spid="54361"/>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54364"/>
                                        </p:tgtEl>
                                        <p:attrNameLst>
                                          <p:attrName>style.visibility</p:attrName>
                                        </p:attrNameLst>
                                      </p:cBhvr>
                                      <p:to>
                                        <p:strVal val="visible"/>
                                      </p:to>
                                    </p:set>
                                    <p:anim calcmode="lin" valueType="num">
                                      <p:cBhvr additive="base">
                                        <p:cTn id="23" dur="500" fill="hold"/>
                                        <p:tgtEl>
                                          <p:spTgt spid="54364"/>
                                        </p:tgtEl>
                                        <p:attrNameLst>
                                          <p:attrName>ppt_x</p:attrName>
                                        </p:attrNameLst>
                                      </p:cBhvr>
                                      <p:tavLst>
                                        <p:tav tm="0">
                                          <p:val>
                                            <p:strVal val="0-#ppt_w/2"/>
                                          </p:val>
                                        </p:tav>
                                        <p:tav tm="100000">
                                          <p:val>
                                            <p:strVal val="#ppt_x"/>
                                          </p:val>
                                        </p:tav>
                                      </p:tavLst>
                                    </p:anim>
                                    <p:anim calcmode="lin" valueType="num">
                                      <p:cBhvr additive="base">
                                        <p:cTn id="24" dur="500" fill="hold"/>
                                        <p:tgtEl>
                                          <p:spTgt spid="5436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54365"/>
                                        </p:tgtEl>
                                        <p:attrNameLst>
                                          <p:attrName>style.visibility</p:attrName>
                                        </p:attrNameLst>
                                      </p:cBhvr>
                                      <p:to>
                                        <p:strVal val="visible"/>
                                      </p:to>
                                    </p:set>
                                    <p:anim calcmode="lin" valueType="num">
                                      <p:cBhvr additive="base">
                                        <p:cTn id="29" dur="500" fill="hold"/>
                                        <p:tgtEl>
                                          <p:spTgt spid="54365"/>
                                        </p:tgtEl>
                                        <p:attrNameLst>
                                          <p:attrName>ppt_x</p:attrName>
                                        </p:attrNameLst>
                                      </p:cBhvr>
                                      <p:tavLst>
                                        <p:tav tm="0">
                                          <p:val>
                                            <p:strVal val="0-#ppt_w/2"/>
                                          </p:val>
                                        </p:tav>
                                        <p:tav tm="100000">
                                          <p:val>
                                            <p:strVal val="#ppt_x"/>
                                          </p:val>
                                        </p:tav>
                                      </p:tavLst>
                                    </p:anim>
                                    <p:anim calcmode="lin" valueType="num">
                                      <p:cBhvr additive="base">
                                        <p:cTn id="30" dur="500" fill="hold"/>
                                        <p:tgtEl>
                                          <p:spTgt spid="5436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2" fill="hold" nodeType="clickEffect">
                                  <p:stCondLst>
                                    <p:cond delay="0"/>
                                  </p:stCondLst>
                                  <p:childTnLst>
                                    <p:set>
                                      <p:cBhvr>
                                        <p:cTn id="34" dur="1" fill="hold">
                                          <p:stCondLst>
                                            <p:cond delay="0"/>
                                          </p:stCondLst>
                                        </p:cTn>
                                        <p:tgtEl>
                                          <p:spTgt spid="54305"/>
                                        </p:tgtEl>
                                        <p:attrNameLst>
                                          <p:attrName>style.visibility</p:attrName>
                                        </p:attrNameLst>
                                      </p:cBhvr>
                                      <p:to>
                                        <p:strVal val="visible"/>
                                      </p:to>
                                    </p:set>
                                    <p:anim calcmode="lin" valueType="num">
                                      <p:cBhvr additive="base">
                                        <p:cTn id="35" dur="500" fill="hold"/>
                                        <p:tgtEl>
                                          <p:spTgt spid="54305"/>
                                        </p:tgtEl>
                                        <p:attrNameLst>
                                          <p:attrName>ppt_x</p:attrName>
                                        </p:attrNameLst>
                                      </p:cBhvr>
                                      <p:tavLst>
                                        <p:tav tm="0">
                                          <p:val>
                                            <p:strVal val="1+#ppt_w/2"/>
                                          </p:val>
                                        </p:tav>
                                        <p:tav tm="100000">
                                          <p:val>
                                            <p:strVal val="#ppt_x"/>
                                          </p:val>
                                        </p:tav>
                                      </p:tavLst>
                                    </p:anim>
                                    <p:anim calcmode="lin" valueType="num">
                                      <p:cBhvr additive="base">
                                        <p:cTn id="36" dur="500" fill="hold"/>
                                        <p:tgtEl>
                                          <p:spTgt spid="5430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54366"/>
                                        </p:tgtEl>
                                        <p:attrNameLst>
                                          <p:attrName>style.visibility</p:attrName>
                                        </p:attrNameLst>
                                      </p:cBhvr>
                                      <p:to>
                                        <p:strVal val="visible"/>
                                      </p:to>
                                    </p:set>
                                    <p:anim calcmode="lin" valueType="num">
                                      <p:cBhvr additive="base">
                                        <p:cTn id="41" dur="500" fill="hold"/>
                                        <p:tgtEl>
                                          <p:spTgt spid="54366"/>
                                        </p:tgtEl>
                                        <p:attrNameLst>
                                          <p:attrName>ppt_x</p:attrName>
                                        </p:attrNameLst>
                                      </p:cBhvr>
                                      <p:tavLst>
                                        <p:tav tm="0">
                                          <p:val>
                                            <p:strVal val="0-#ppt_w/2"/>
                                          </p:val>
                                        </p:tav>
                                        <p:tav tm="100000">
                                          <p:val>
                                            <p:strVal val="#ppt_x"/>
                                          </p:val>
                                        </p:tav>
                                      </p:tavLst>
                                    </p:anim>
                                    <p:anim calcmode="lin" valueType="num">
                                      <p:cBhvr additive="base">
                                        <p:cTn id="42" dur="500" fill="hold"/>
                                        <p:tgtEl>
                                          <p:spTgt spid="5436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54371"/>
                                        </p:tgtEl>
                                        <p:attrNameLst>
                                          <p:attrName>style.visibility</p:attrName>
                                        </p:attrNameLst>
                                      </p:cBhvr>
                                      <p:to>
                                        <p:strVal val="visible"/>
                                      </p:to>
                                    </p:set>
                                    <p:anim calcmode="lin" valueType="num">
                                      <p:cBhvr additive="base">
                                        <p:cTn id="47" dur="500" fill="hold"/>
                                        <p:tgtEl>
                                          <p:spTgt spid="54371"/>
                                        </p:tgtEl>
                                        <p:attrNameLst>
                                          <p:attrName>ppt_x</p:attrName>
                                        </p:attrNameLst>
                                      </p:cBhvr>
                                      <p:tavLst>
                                        <p:tav tm="0">
                                          <p:val>
                                            <p:strVal val="0-#ppt_w/2"/>
                                          </p:val>
                                        </p:tav>
                                        <p:tav tm="100000">
                                          <p:val>
                                            <p:strVal val="#ppt_x"/>
                                          </p:val>
                                        </p:tav>
                                      </p:tavLst>
                                    </p:anim>
                                    <p:anim calcmode="lin" valueType="num">
                                      <p:cBhvr additive="base">
                                        <p:cTn id="48" dur="500" fill="hold"/>
                                        <p:tgtEl>
                                          <p:spTgt spid="5437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54375"/>
                                        </p:tgtEl>
                                        <p:attrNameLst>
                                          <p:attrName>style.visibility</p:attrName>
                                        </p:attrNameLst>
                                      </p:cBhvr>
                                      <p:to>
                                        <p:strVal val="visible"/>
                                      </p:to>
                                    </p:set>
                                    <p:anim calcmode="lin" valueType="num">
                                      <p:cBhvr additive="base">
                                        <p:cTn id="53" dur="500" fill="hold"/>
                                        <p:tgtEl>
                                          <p:spTgt spid="54375"/>
                                        </p:tgtEl>
                                        <p:attrNameLst>
                                          <p:attrName>ppt_x</p:attrName>
                                        </p:attrNameLst>
                                      </p:cBhvr>
                                      <p:tavLst>
                                        <p:tav tm="0">
                                          <p:val>
                                            <p:strVal val="0-#ppt_w/2"/>
                                          </p:val>
                                        </p:tav>
                                        <p:tav tm="100000">
                                          <p:val>
                                            <p:strVal val="#ppt_x"/>
                                          </p:val>
                                        </p:tav>
                                      </p:tavLst>
                                    </p:anim>
                                    <p:anim calcmode="lin" valueType="num">
                                      <p:cBhvr additive="base">
                                        <p:cTn id="54" dur="500" fill="hold"/>
                                        <p:tgtEl>
                                          <p:spTgt spid="5437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54306"/>
                                        </p:tgtEl>
                                        <p:attrNameLst>
                                          <p:attrName>style.visibility</p:attrName>
                                        </p:attrNameLst>
                                      </p:cBhvr>
                                      <p:to>
                                        <p:strVal val="visible"/>
                                      </p:to>
                                    </p:set>
                                    <p:anim calcmode="lin" valueType="num">
                                      <p:cBhvr additive="base">
                                        <p:cTn id="59" dur="500" fill="hold"/>
                                        <p:tgtEl>
                                          <p:spTgt spid="54306"/>
                                        </p:tgtEl>
                                        <p:attrNameLst>
                                          <p:attrName>ppt_x</p:attrName>
                                        </p:attrNameLst>
                                      </p:cBhvr>
                                      <p:tavLst>
                                        <p:tav tm="0">
                                          <p:val>
                                            <p:strVal val="1+#ppt_w/2"/>
                                          </p:val>
                                        </p:tav>
                                        <p:tav tm="100000">
                                          <p:val>
                                            <p:strVal val="#ppt_x"/>
                                          </p:val>
                                        </p:tav>
                                      </p:tavLst>
                                    </p:anim>
                                    <p:anim calcmode="lin" valueType="num">
                                      <p:cBhvr additive="base">
                                        <p:cTn id="60" dur="500" fill="hold"/>
                                        <p:tgtEl>
                                          <p:spTgt spid="543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9" grpId="0"/>
      <p:bldP spid="5428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479" name="对象 9478"/>
          <p:cNvGraphicFramePr/>
          <p:nvPr/>
        </p:nvGraphicFramePr>
        <p:xfrm>
          <a:off x="4732338" y="720725"/>
          <a:ext cx="2286000" cy="2449513"/>
        </p:xfrm>
        <a:graphic>
          <a:graphicData uri="http://schemas.openxmlformats.org/presentationml/2006/ole">
            <mc:AlternateContent xmlns:mc="http://schemas.openxmlformats.org/markup-compatibility/2006">
              <mc:Choice xmlns:v="urn:schemas-microsoft-com:vml" Requires="v">
                <p:oleObj spid="_x0000_s3088" name="" r:id="rId1" imgW="1874520" imgH="2002790" progId="Visio.Drawing.5">
                  <p:embed/>
                </p:oleObj>
              </mc:Choice>
              <mc:Fallback>
                <p:oleObj name="" r:id="rId1" imgW="1874520" imgH="2002790" progId="Visio.Drawing.5">
                  <p:embed/>
                  <p:pic>
                    <p:nvPicPr>
                      <p:cNvPr id="0" name="图片 3087"/>
                      <p:cNvPicPr/>
                      <p:nvPr/>
                    </p:nvPicPr>
                    <p:blipFill>
                      <a:blip r:embed="rId2"/>
                      <a:stretch>
                        <a:fillRect/>
                      </a:stretch>
                    </p:blipFill>
                    <p:spPr>
                      <a:xfrm>
                        <a:off x="4732338" y="720725"/>
                        <a:ext cx="2286000" cy="2449513"/>
                      </a:xfrm>
                      <a:prstGeom prst="rect">
                        <a:avLst/>
                      </a:prstGeom>
                      <a:noFill/>
                      <a:ln w="38100">
                        <a:noFill/>
                        <a:miter/>
                      </a:ln>
                    </p:spPr>
                  </p:pic>
                </p:oleObj>
              </mc:Fallback>
            </mc:AlternateContent>
          </a:graphicData>
        </a:graphic>
      </p:graphicFrame>
      <p:graphicFrame>
        <p:nvGraphicFramePr>
          <p:cNvPr id="9480" name="对象 9479"/>
          <p:cNvGraphicFramePr/>
          <p:nvPr/>
        </p:nvGraphicFramePr>
        <p:xfrm>
          <a:off x="4419600" y="771525"/>
          <a:ext cx="2913063" cy="2119313"/>
        </p:xfrm>
        <a:graphic>
          <a:graphicData uri="http://schemas.openxmlformats.org/presentationml/2006/ole">
            <mc:AlternateContent xmlns:mc="http://schemas.openxmlformats.org/markup-compatibility/2006">
              <mc:Choice xmlns:v="urn:schemas-microsoft-com:vml" Requires="v">
                <p:oleObj spid="_x0000_s3089" name="" r:id="rId3" imgW="2386330" imgH="1795145" progId="Visio.Drawing.5">
                  <p:embed/>
                </p:oleObj>
              </mc:Choice>
              <mc:Fallback>
                <p:oleObj name="" r:id="rId3" imgW="2386330" imgH="1795145" progId="Visio.Drawing.5">
                  <p:embed/>
                  <p:pic>
                    <p:nvPicPr>
                      <p:cNvPr id="0" name="图片 3088"/>
                      <p:cNvPicPr/>
                      <p:nvPr/>
                    </p:nvPicPr>
                    <p:blipFill>
                      <a:blip r:embed="rId4"/>
                      <a:stretch>
                        <a:fillRect/>
                      </a:stretch>
                    </p:blipFill>
                    <p:spPr>
                      <a:xfrm>
                        <a:off x="4419600" y="771525"/>
                        <a:ext cx="2913063" cy="2119313"/>
                      </a:xfrm>
                      <a:prstGeom prst="rect">
                        <a:avLst/>
                      </a:prstGeom>
                      <a:noFill/>
                      <a:ln w="38100">
                        <a:noFill/>
                        <a:miter/>
                      </a:ln>
                    </p:spPr>
                  </p:pic>
                </p:oleObj>
              </mc:Fallback>
            </mc:AlternateContent>
          </a:graphicData>
        </a:graphic>
      </p:graphicFrame>
      <p:graphicFrame>
        <p:nvGraphicFramePr>
          <p:cNvPr id="9477" name="对象 9476"/>
          <p:cNvGraphicFramePr/>
          <p:nvPr/>
        </p:nvGraphicFramePr>
        <p:xfrm>
          <a:off x="1143000" y="771525"/>
          <a:ext cx="2286000" cy="2449513"/>
        </p:xfrm>
        <a:graphic>
          <a:graphicData uri="http://schemas.openxmlformats.org/presentationml/2006/ole">
            <mc:AlternateContent xmlns:mc="http://schemas.openxmlformats.org/markup-compatibility/2006">
              <mc:Choice xmlns:v="urn:schemas-microsoft-com:vml" Requires="v">
                <p:oleObj spid="_x0000_s3103" name="" r:id="rId5" imgW="1874520" imgH="2002790" progId="Visio.Drawing.5">
                  <p:embed/>
                </p:oleObj>
              </mc:Choice>
              <mc:Fallback>
                <p:oleObj name="" r:id="rId5" imgW="1874520" imgH="2002790" progId="Visio.Drawing.5">
                  <p:embed/>
                  <p:pic>
                    <p:nvPicPr>
                      <p:cNvPr id="0" name="图片 3102"/>
                      <p:cNvPicPr/>
                      <p:nvPr/>
                    </p:nvPicPr>
                    <p:blipFill>
                      <a:blip r:embed="rId6"/>
                      <a:stretch>
                        <a:fillRect/>
                      </a:stretch>
                    </p:blipFill>
                    <p:spPr>
                      <a:xfrm>
                        <a:off x="1143000" y="771525"/>
                        <a:ext cx="2286000" cy="2449513"/>
                      </a:xfrm>
                      <a:prstGeom prst="rect">
                        <a:avLst/>
                      </a:prstGeom>
                      <a:noFill/>
                      <a:ln w="38100">
                        <a:noFill/>
                        <a:miter/>
                      </a:ln>
                    </p:spPr>
                  </p:pic>
                </p:oleObj>
              </mc:Fallback>
            </mc:AlternateContent>
          </a:graphicData>
        </a:graphic>
      </p:graphicFrame>
      <p:graphicFrame>
        <p:nvGraphicFramePr>
          <p:cNvPr id="9478" name="对象 9477"/>
          <p:cNvGraphicFramePr/>
          <p:nvPr/>
        </p:nvGraphicFramePr>
        <p:xfrm>
          <a:off x="830263" y="822325"/>
          <a:ext cx="2913062" cy="2119313"/>
        </p:xfrm>
        <a:graphic>
          <a:graphicData uri="http://schemas.openxmlformats.org/presentationml/2006/ole">
            <mc:AlternateContent xmlns:mc="http://schemas.openxmlformats.org/markup-compatibility/2006">
              <mc:Choice xmlns:v="urn:schemas-microsoft-com:vml" Requires="v">
                <p:oleObj spid="_x0000_s3101" name="" r:id="rId7" imgW="2386330" imgH="1795145" progId="Visio.Drawing.5">
                  <p:embed/>
                </p:oleObj>
              </mc:Choice>
              <mc:Fallback>
                <p:oleObj name="" r:id="rId7" imgW="2386330" imgH="1795145" progId="Visio.Drawing.5">
                  <p:embed/>
                  <p:pic>
                    <p:nvPicPr>
                      <p:cNvPr id="0" name="图片 3100"/>
                      <p:cNvPicPr/>
                      <p:nvPr/>
                    </p:nvPicPr>
                    <p:blipFill>
                      <a:blip r:embed="rId8"/>
                      <a:stretch>
                        <a:fillRect/>
                      </a:stretch>
                    </p:blipFill>
                    <p:spPr>
                      <a:xfrm>
                        <a:off x="830263" y="822325"/>
                        <a:ext cx="2913062" cy="2119313"/>
                      </a:xfrm>
                      <a:prstGeom prst="rect">
                        <a:avLst/>
                      </a:prstGeom>
                      <a:noFill/>
                      <a:ln w="38100">
                        <a:noFill/>
                        <a:miter/>
                      </a:ln>
                    </p:spPr>
                  </p:pic>
                </p:oleObj>
              </mc:Fallback>
            </mc:AlternateContent>
          </a:graphicData>
        </a:graphic>
      </p:graphicFrame>
      <p:graphicFrame>
        <p:nvGraphicFramePr>
          <p:cNvPr id="9278" name="对象 9277"/>
          <p:cNvGraphicFramePr/>
          <p:nvPr/>
        </p:nvGraphicFramePr>
        <p:xfrm>
          <a:off x="2176463" y="3440113"/>
          <a:ext cx="2428875" cy="728662"/>
        </p:xfrm>
        <a:graphic>
          <a:graphicData uri="http://schemas.openxmlformats.org/presentationml/2006/ole">
            <mc:AlternateContent xmlns:mc="http://schemas.openxmlformats.org/markup-compatibility/2006">
              <mc:Choice xmlns:v="urn:schemas-microsoft-com:vml" Requires="v">
                <p:oleObj spid="_x0000_s3099" name="" r:id="rId9" imgW="1307465" imgH="393700" progId="Equation.3">
                  <p:embed/>
                </p:oleObj>
              </mc:Choice>
              <mc:Fallback>
                <p:oleObj name="" r:id="rId9" imgW="1307465" imgH="393700" progId="Equation.3">
                  <p:embed/>
                  <p:pic>
                    <p:nvPicPr>
                      <p:cNvPr id="0" name="图片 3098"/>
                      <p:cNvPicPr/>
                      <p:nvPr/>
                    </p:nvPicPr>
                    <p:blipFill>
                      <a:blip r:embed="rId10"/>
                      <a:stretch>
                        <a:fillRect/>
                      </a:stretch>
                    </p:blipFill>
                    <p:spPr>
                      <a:xfrm>
                        <a:off x="2176463" y="3440113"/>
                        <a:ext cx="2428875" cy="728662"/>
                      </a:xfrm>
                      <a:prstGeom prst="rect">
                        <a:avLst/>
                      </a:prstGeom>
                      <a:noFill/>
                      <a:ln w="38100">
                        <a:noFill/>
                        <a:miter/>
                      </a:ln>
                    </p:spPr>
                  </p:pic>
                </p:oleObj>
              </mc:Fallback>
            </mc:AlternateContent>
          </a:graphicData>
        </a:graphic>
      </p:graphicFrame>
      <p:graphicFrame>
        <p:nvGraphicFramePr>
          <p:cNvPr id="9279" name="对象 9278"/>
          <p:cNvGraphicFramePr/>
          <p:nvPr/>
        </p:nvGraphicFramePr>
        <p:xfrm>
          <a:off x="2176463" y="4168775"/>
          <a:ext cx="2473325" cy="735013"/>
        </p:xfrm>
        <a:graphic>
          <a:graphicData uri="http://schemas.openxmlformats.org/presentationml/2006/ole">
            <mc:AlternateContent xmlns:mc="http://schemas.openxmlformats.org/markup-compatibility/2006">
              <mc:Choice xmlns:v="urn:schemas-microsoft-com:vml" Requires="v">
                <p:oleObj spid="_x0000_s3102" name="" r:id="rId11" imgW="1320165" imgH="393700" progId="Equation.3">
                  <p:embed/>
                </p:oleObj>
              </mc:Choice>
              <mc:Fallback>
                <p:oleObj name="" r:id="rId11" imgW="1320165" imgH="393700" progId="Equation.3">
                  <p:embed/>
                  <p:pic>
                    <p:nvPicPr>
                      <p:cNvPr id="0" name="图片 3101"/>
                      <p:cNvPicPr/>
                      <p:nvPr/>
                    </p:nvPicPr>
                    <p:blipFill>
                      <a:blip r:embed="rId12"/>
                      <a:stretch>
                        <a:fillRect/>
                      </a:stretch>
                    </p:blipFill>
                    <p:spPr>
                      <a:xfrm>
                        <a:off x="2176463" y="4168775"/>
                        <a:ext cx="2473325" cy="735013"/>
                      </a:xfrm>
                      <a:prstGeom prst="rect">
                        <a:avLst/>
                      </a:prstGeom>
                      <a:noFill/>
                      <a:ln w="38100">
                        <a:noFill/>
                        <a:miter/>
                      </a:ln>
                    </p:spPr>
                  </p:pic>
                </p:oleObj>
              </mc:Fallback>
            </mc:AlternateContent>
          </a:graphicData>
        </a:graphic>
      </p:graphicFrame>
      <p:graphicFrame>
        <p:nvGraphicFramePr>
          <p:cNvPr id="9384" name="对象 9383"/>
          <p:cNvGraphicFramePr/>
          <p:nvPr/>
        </p:nvGraphicFramePr>
        <p:xfrm>
          <a:off x="5076825" y="3405188"/>
          <a:ext cx="2735263" cy="798512"/>
        </p:xfrm>
        <a:graphic>
          <a:graphicData uri="http://schemas.openxmlformats.org/presentationml/2006/ole">
            <mc:AlternateContent xmlns:mc="http://schemas.openxmlformats.org/markup-compatibility/2006">
              <mc:Choice xmlns:v="urn:schemas-microsoft-com:vml" Requires="v">
                <p:oleObj spid="_x0000_s3104" name="" r:id="rId13" imgW="1472565" imgH="431800" progId="Equation.3">
                  <p:embed/>
                </p:oleObj>
              </mc:Choice>
              <mc:Fallback>
                <p:oleObj name="" r:id="rId13" imgW="1472565" imgH="431800" progId="Equation.3">
                  <p:embed/>
                  <p:pic>
                    <p:nvPicPr>
                      <p:cNvPr id="0" name="图片 3103"/>
                      <p:cNvPicPr/>
                      <p:nvPr/>
                    </p:nvPicPr>
                    <p:blipFill>
                      <a:blip r:embed="rId14"/>
                      <a:stretch>
                        <a:fillRect/>
                      </a:stretch>
                    </p:blipFill>
                    <p:spPr>
                      <a:xfrm>
                        <a:off x="5076825" y="3405188"/>
                        <a:ext cx="2735263" cy="798512"/>
                      </a:xfrm>
                      <a:prstGeom prst="rect">
                        <a:avLst/>
                      </a:prstGeom>
                      <a:noFill/>
                      <a:ln w="38100">
                        <a:noFill/>
                        <a:miter/>
                      </a:ln>
                    </p:spPr>
                  </p:pic>
                </p:oleObj>
              </mc:Fallback>
            </mc:AlternateContent>
          </a:graphicData>
        </a:graphic>
      </p:graphicFrame>
      <p:graphicFrame>
        <p:nvGraphicFramePr>
          <p:cNvPr id="9385" name="对象 9384"/>
          <p:cNvGraphicFramePr/>
          <p:nvPr/>
        </p:nvGraphicFramePr>
        <p:xfrm>
          <a:off x="5229225" y="4168775"/>
          <a:ext cx="2663825" cy="735013"/>
        </p:xfrm>
        <a:graphic>
          <a:graphicData uri="http://schemas.openxmlformats.org/presentationml/2006/ole">
            <mc:AlternateContent xmlns:mc="http://schemas.openxmlformats.org/markup-compatibility/2006">
              <mc:Choice xmlns:v="urn:schemas-microsoft-com:vml" Requires="v">
                <p:oleObj spid="_x0000_s3100" name="" r:id="rId15" imgW="1421765" imgH="393700" progId="Equation.3">
                  <p:embed/>
                </p:oleObj>
              </mc:Choice>
              <mc:Fallback>
                <p:oleObj name="" r:id="rId15" imgW="1421765" imgH="393700" progId="Equation.3">
                  <p:embed/>
                  <p:pic>
                    <p:nvPicPr>
                      <p:cNvPr id="0" name="图片 3099"/>
                      <p:cNvPicPr/>
                      <p:nvPr/>
                    </p:nvPicPr>
                    <p:blipFill>
                      <a:blip r:embed="rId16"/>
                      <a:stretch>
                        <a:fillRect/>
                      </a:stretch>
                    </p:blipFill>
                    <p:spPr>
                      <a:xfrm>
                        <a:off x="5229225" y="4168775"/>
                        <a:ext cx="2663825" cy="735013"/>
                      </a:xfrm>
                      <a:prstGeom prst="rect">
                        <a:avLst/>
                      </a:prstGeom>
                      <a:noFill/>
                      <a:ln w="38100">
                        <a:noFill/>
                        <a:miter/>
                      </a:ln>
                    </p:spPr>
                  </p:pic>
                </p:oleObj>
              </mc:Fallback>
            </mc:AlternateContent>
          </a:graphicData>
        </a:graphic>
      </p:graphicFrame>
      <p:sp>
        <p:nvSpPr>
          <p:cNvPr id="9386" name="文本框 9385"/>
          <p:cNvSpPr txBox="1"/>
          <p:nvPr/>
        </p:nvSpPr>
        <p:spPr>
          <a:xfrm>
            <a:off x="460375" y="3505200"/>
            <a:ext cx="1716088" cy="457200"/>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时域形式</a:t>
            </a:r>
            <a:r>
              <a:rPr lang="zh-CN" altLang="en-US">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477"/>
                                        </p:tgtEl>
                                        <p:attrNameLst>
                                          <p:attrName>style.visibility</p:attrName>
                                        </p:attrNameLst>
                                      </p:cBhvr>
                                      <p:to>
                                        <p:strVal val="visible"/>
                                      </p:to>
                                    </p:set>
                                    <p:anim calcmode="lin" valueType="num">
                                      <p:cBhvr additive="base">
                                        <p:cTn id="7" dur="500" fill="hold"/>
                                        <p:tgtEl>
                                          <p:spTgt spid="9477"/>
                                        </p:tgtEl>
                                        <p:attrNameLst>
                                          <p:attrName>ppt_x</p:attrName>
                                        </p:attrNameLst>
                                      </p:cBhvr>
                                      <p:tavLst>
                                        <p:tav tm="0">
                                          <p:val>
                                            <p:strVal val="0-#ppt_w/2"/>
                                          </p:val>
                                        </p:tav>
                                        <p:tav tm="100000">
                                          <p:val>
                                            <p:strVal val="#ppt_x"/>
                                          </p:val>
                                        </p:tav>
                                      </p:tavLst>
                                    </p:anim>
                                    <p:anim calcmode="lin" valueType="num">
                                      <p:cBhvr additive="base">
                                        <p:cTn id="8" dur="500" fill="hold"/>
                                        <p:tgtEl>
                                          <p:spTgt spid="947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478"/>
                                        </p:tgtEl>
                                        <p:attrNameLst>
                                          <p:attrName>style.visibility</p:attrName>
                                        </p:attrNameLst>
                                      </p:cBhvr>
                                      <p:to>
                                        <p:strVal val="visible"/>
                                      </p:to>
                                    </p:set>
                                    <p:anim calcmode="lin" valueType="num">
                                      <p:cBhvr additive="base">
                                        <p:cTn id="13" dur="500" fill="hold"/>
                                        <p:tgtEl>
                                          <p:spTgt spid="9478"/>
                                        </p:tgtEl>
                                        <p:attrNameLst>
                                          <p:attrName>ppt_x</p:attrName>
                                        </p:attrNameLst>
                                      </p:cBhvr>
                                      <p:tavLst>
                                        <p:tav tm="0">
                                          <p:val>
                                            <p:strVal val="0-#ppt_w/2"/>
                                          </p:val>
                                        </p:tav>
                                        <p:tav tm="100000">
                                          <p:val>
                                            <p:strVal val="#ppt_x"/>
                                          </p:val>
                                        </p:tav>
                                      </p:tavLst>
                                    </p:anim>
                                    <p:anim calcmode="lin" valueType="num">
                                      <p:cBhvr additive="base">
                                        <p:cTn id="14" dur="500" fill="hold"/>
                                        <p:tgtEl>
                                          <p:spTgt spid="947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386"/>
                                        </p:tgtEl>
                                        <p:attrNameLst>
                                          <p:attrName>style.visibility</p:attrName>
                                        </p:attrNameLst>
                                      </p:cBhvr>
                                      <p:to>
                                        <p:strVal val="visible"/>
                                      </p:to>
                                    </p:set>
                                    <p:anim calcmode="lin" valueType="num">
                                      <p:cBhvr additive="base">
                                        <p:cTn id="19" dur="500" fill="hold"/>
                                        <p:tgtEl>
                                          <p:spTgt spid="9386"/>
                                        </p:tgtEl>
                                        <p:attrNameLst>
                                          <p:attrName>ppt_x</p:attrName>
                                        </p:attrNameLst>
                                      </p:cBhvr>
                                      <p:tavLst>
                                        <p:tav tm="0">
                                          <p:val>
                                            <p:strVal val="0-#ppt_w/2"/>
                                          </p:val>
                                        </p:tav>
                                        <p:tav tm="100000">
                                          <p:val>
                                            <p:strVal val="#ppt_x"/>
                                          </p:val>
                                        </p:tav>
                                      </p:tavLst>
                                    </p:anim>
                                    <p:anim calcmode="lin" valueType="num">
                                      <p:cBhvr additive="base">
                                        <p:cTn id="20" dur="500" fill="hold"/>
                                        <p:tgtEl>
                                          <p:spTgt spid="938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9278"/>
                                        </p:tgtEl>
                                        <p:attrNameLst>
                                          <p:attrName>style.visibility</p:attrName>
                                        </p:attrNameLst>
                                      </p:cBhvr>
                                      <p:to>
                                        <p:strVal val="visible"/>
                                      </p:to>
                                    </p:set>
                                    <p:anim calcmode="lin" valueType="num">
                                      <p:cBhvr additive="base">
                                        <p:cTn id="25" dur="500" fill="hold"/>
                                        <p:tgtEl>
                                          <p:spTgt spid="9278"/>
                                        </p:tgtEl>
                                        <p:attrNameLst>
                                          <p:attrName>ppt_x</p:attrName>
                                        </p:attrNameLst>
                                      </p:cBhvr>
                                      <p:tavLst>
                                        <p:tav tm="0">
                                          <p:val>
                                            <p:strVal val="0-#ppt_w/2"/>
                                          </p:val>
                                        </p:tav>
                                        <p:tav tm="100000">
                                          <p:val>
                                            <p:strVal val="#ppt_x"/>
                                          </p:val>
                                        </p:tav>
                                      </p:tavLst>
                                    </p:anim>
                                    <p:anim calcmode="lin" valueType="num">
                                      <p:cBhvr additive="base">
                                        <p:cTn id="26" dur="500" fill="hold"/>
                                        <p:tgtEl>
                                          <p:spTgt spid="927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9279"/>
                                        </p:tgtEl>
                                        <p:attrNameLst>
                                          <p:attrName>style.visibility</p:attrName>
                                        </p:attrNameLst>
                                      </p:cBhvr>
                                      <p:to>
                                        <p:strVal val="visible"/>
                                      </p:to>
                                    </p:set>
                                    <p:anim calcmode="lin" valueType="num">
                                      <p:cBhvr additive="base">
                                        <p:cTn id="31" dur="500" fill="hold"/>
                                        <p:tgtEl>
                                          <p:spTgt spid="9279"/>
                                        </p:tgtEl>
                                        <p:attrNameLst>
                                          <p:attrName>ppt_x</p:attrName>
                                        </p:attrNameLst>
                                      </p:cBhvr>
                                      <p:tavLst>
                                        <p:tav tm="0">
                                          <p:val>
                                            <p:strVal val="0-#ppt_w/2"/>
                                          </p:val>
                                        </p:tav>
                                        <p:tav tm="100000">
                                          <p:val>
                                            <p:strVal val="#ppt_x"/>
                                          </p:val>
                                        </p:tav>
                                      </p:tavLst>
                                    </p:anim>
                                    <p:anim calcmode="lin" valueType="num">
                                      <p:cBhvr additive="base">
                                        <p:cTn id="32" dur="500" fill="hold"/>
                                        <p:tgtEl>
                                          <p:spTgt spid="927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9479"/>
                                        </p:tgtEl>
                                        <p:attrNameLst>
                                          <p:attrName>style.visibility</p:attrName>
                                        </p:attrNameLst>
                                      </p:cBhvr>
                                      <p:to>
                                        <p:strVal val="visible"/>
                                      </p:to>
                                    </p:set>
                                    <p:anim calcmode="lin" valueType="num">
                                      <p:cBhvr additive="base">
                                        <p:cTn id="37" dur="500" fill="hold"/>
                                        <p:tgtEl>
                                          <p:spTgt spid="9479"/>
                                        </p:tgtEl>
                                        <p:attrNameLst>
                                          <p:attrName>ppt_x</p:attrName>
                                        </p:attrNameLst>
                                      </p:cBhvr>
                                      <p:tavLst>
                                        <p:tav tm="0">
                                          <p:val>
                                            <p:strVal val="0-#ppt_w/2"/>
                                          </p:val>
                                        </p:tav>
                                        <p:tav tm="100000">
                                          <p:val>
                                            <p:strVal val="#ppt_x"/>
                                          </p:val>
                                        </p:tav>
                                      </p:tavLst>
                                    </p:anim>
                                    <p:anim calcmode="lin" valueType="num">
                                      <p:cBhvr additive="base">
                                        <p:cTn id="38" dur="500" fill="hold"/>
                                        <p:tgtEl>
                                          <p:spTgt spid="94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9480"/>
                                        </p:tgtEl>
                                        <p:attrNameLst>
                                          <p:attrName>style.visibility</p:attrName>
                                        </p:attrNameLst>
                                      </p:cBhvr>
                                      <p:to>
                                        <p:strVal val="visible"/>
                                      </p:to>
                                    </p:set>
                                    <p:anim calcmode="lin" valueType="num">
                                      <p:cBhvr additive="base">
                                        <p:cTn id="43" dur="500" fill="hold"/>
                                        <p:tgtEl>
                                          <p:spTgt spid="9480"/>
                                        </p:tgtEl>
                                        <p:attrNameLst>
                                          <p:attrName>ppt_x</p:attrName>
                                        </p:attrNameLst>
                                      </p:cBhvr>
                                      <p:tavLst>
                                        <p:tav tm="0">
                                          <p:val>
                                            <p:strVal val="0-#ppt_w/2"/>
                                          </p:val>
                                        </p:tav>
                                        <p:tav tm="100000">
                                          <p:val>
                                            <p:strVal val="#ppt_x"/>
                                          </p:val>
                                        </p:tav>
                                      </p:tavLst>
                                    </p:anim>
                                    <p:anim calcmode="lin" valueType="num">
                                      <p:cBhvr additive="base">
                                        <p:cTn id="44" dur="500" fill="hold"/>
                                        <p:tgtEl>
                                          <p:spTgt spid="948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9384"/>
                                        </p:tgtEl>
                                        <p:attrNameLst>
                                          <p:attrName>style.visibility</p:attrName>
                                        </p:attrNameLst>
                                      </p:cBhvr>
                                      <p:to>
                                        <p:strVal val="visible"/>
                                      </p:to>
                                    </p:set>
                                    <p:anim calcmode="lin" valueType="num">
                                      <p:cBhvr additive="base">
                                        <p:cTn id="49" dur="500" fill="hold"/>
                                        <p:tgtEl>
                                          <p:spTgt spid="9384"/>
                                        </p:tgtEl>
                                        <p:attrNameLst>
                                          <p:attrName>ppt_x</p:attrName>
                                        </p:attrNameLst>
                                      </p:cBhvr>
                                      <p:tavLst>
                                        <p:tav tm="0">
                                          <p:val>
                                            <p:strVal val="1+#ppt_w/2"/>
                                          </p:val>
                                        </p:tav>
                                        <p:tav tm="100000">
                                          <p:val>
                                            <p:strVal val="#ppt_x"/>
                                          </p:val>
                                        </p:tav>
                                      </p:tavLst>
                                    </p:anim>
                                    <p:anim calcmode="lin" valueType="num">
                                      <p:cBhvr additive="base">
                                        <p:cTn id="50" dur="500" fill="hold"/>
                                        <p:tgtEl>
                                          <p:spTgt spid="938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9385"/>
                                        </p:tgtEl>
                                        <p:attrNameLst>
                                          <p:attrName>style.visibility</p:attrName>
                                        </p:attrNameLst>
                                      </p:cBhvr>
                                      <p:to>
                                        <p:strVal val="visible"/>
                                      </p:to>
                                    </p:set>
                                    <p:anim calcmode="lin" valueType="num">
                                      <p:cBhvr additive="base">
                                        <p:cTn id="55" dur="500" fill="hold"/>
                                        <p:tgtEl>
                                          <p:spTgt spid="9385"/>
                                        </p:tgtEl>
                                        <p:attrNameLst>
                                          <p:attrName>ppt_x</p:attrName>
                                        </p:attrNameLst>
                                      </p:cBhvr>
                                      <p:tavLst>
                                        <p:tav tm="0">
                                          <p:val>
                                            <p:strVal val="1+#ppt_w/2"/>
                                          </p:val>
                                        </p:tav>
                                        <p:tav tm="100000">
                                          <p:val>
                                            <p:strVal val="#ppt_x"/>
                                          </p:val>
                                        </p:tav>
                                      </p:tavLst>
                                    </p:anim>
                                    <p:anim calcmode="lin" valueType="num">
                                      <p:cBhvr additive="base">
                                        <p:cTn id="56" dur="500" fill="hold"/>
                                        <p:tgtEl>
                                          <p:spTgt spid="938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8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文本框 96257"/>
          <p:cNvSpPr txBox="1"/>
          <p:nvPr/>
        </p:nvSpPr>
        <p:spPr>
          <a:xfrm>
            <a:off x="930275" y="3276600"/>
            <a:ext cx="57912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在正弦交流电路中，其相量形式的方程为</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96259" name="对象 96258"/>
          <p:cNvGraphicFramePr/>
          <p:nvPr/>
        </p:nvGraphicFramePr>
        <p:xfrm>
          <a:off x="2187575" y="3733800"/>
          <a:ext cx="4017963" cy="1612900"/>
        </p:xfrm>
        <a:graphic>
          <a:graphicData uri="http://schemas.openxmlformats.org/presentationml/2006/ole">
            <mc:AlternateContent xmlns:mc="http://schemas.openxmlformats.org/markup-compatibility/2006">
              <mc:Choice xmlns:v="urn:schemas-microsoft-com:vml" Requires="v">
                <p:oleObj spid="_x0000_s3095" name="" r:id="rId1" imgW="1866900" imgH="749300" progId="Equation.3">
                  <p:embed/>
                </p:oleObj>
              </mc:Choice>
              <mc:Fallback>
                <p:oleObj name="" r:id="rId1" imgW="1866900" imgH="749300" progId="Equation.3">
                  <p:embed/>
                  <p:pic>
                    <p:nvPicPr>
                      <p:cNvPr id="0" name="图片 3094"/>
                      <p:cNvPicPr/>
                      <p:nvPr/>
                    </p:nvPicPr>
                    <p:blipFill>
                      <a:blip r:embed="rId2"/>
                      <a:stretch>
                        <a:fillRect/>
                      </a:stretch>
                    </p:blipFill>
                    <p:spPr>
                      <a:xfrm>
                        <a:off x="2187575" y="3733800"/>
                        <a:ext cx="4017963" cy="1612900"/>
                      </a:xfrm>
                      <a:prstGeom prst="rect">
                        <a:avLst/>
                      </a:prstGeom>
                      <a:noFill/>
                      <a:ln w="38100">
                        <a:noFill/>
                        <a:miter/>
                      </a:ln>
                    </p:spPr>
                  </p:pic>
                </p:oleObj>
              </mc:Fallback>
            </mc:AlternateContent>
          </a:graphicData>
        </a:graphic>
      </p:graphicFrame>
      <p:graphicFrame>
        <p:nvGraphicFramePr>
          <p:cNvPr id="96262" name="对象 96261"/>
          <p:cNvGraphicFramePr/>
          <p:nvPr/>
        </p:nvGraphicFramePr>
        <p:xfrm>
          <a:off x="493713" y="328613"/>
          <a:ext cx="3332162" cy="2646362"/>
        </p:xfrm>
        <a:graphic>
          <a:graphicData uri="http://schemas.openxmlformats.org/presentationml/2006/ole">
            <mc:AlternateContent xmlns:mc="http://schemas.openxmlformats.org/markup-compatibility/2006">
              <mc:Choice xmlns:v="urn:schemas-microsoft-com:vml" Requires="v">
                <p:oleObj spid="_x0000_s3096" name="" r:id="rId3" imgW="2517775" imgH="1996440" progId="Visio.Drawing.5">
                  <p:embed/>
                </p:oleObj>
              </mc:Choice>
              <mc:Fallback>
                <p:oleObj name="" r:id="rId3" imgW="2517775" imgH="1996440" progId="Visio.Drawing.5">
                  <p:embed/>
                  <p:pic>
                    <p:nvPicPr>
                      <p:cNvPr id="0" name="图片 3095"/>
                      <p:cNvPicPr/>
                      <p:nvPr/>
                    </p:nvPicPr>
                    <p:blipFill>
                      <a:blip r:embed="rId4"/>
                      <a:stretch>
                        <a:fillRect/>
                      </a:stretch>
                    </p:blipFill>
                    <p:spPr>
                      <a:xfrm>
                        <a:off x="493713" y="328613"/>
                        <a:ext cx="3332162" cy="2646362"/>
                      </a:xfrm>
                      <a:prstGeom prst="rect">
                        <a:avLst/>
                      </a:prstGeom>
                      <a:noFill/>
                      <a:ln w="38100">
                        <a:noFill/>
                        <a:miter/>
                      </a:ln>
                    </p:spPr>
                  </p:pic>
                </p:oleObj>
              </mc:Fallback>
            </mc:AlternateContent>
          </a:graphicData>
        </a:graphic>
      </p:graphicFrame>
      <p:graphicFrame>
        <p:nvGraphicFramePr>
          <p:cNvPr id="96264" name="对象 96263"/>
          <p:cNvGraphicFramePr/>
          <p:nvPr/>
        </p:nvGraphicFramePr>
        <p:xfrm>
          <a:off x="4762500" y="328613"/>
          <a:ext cx="3178175" cy="2524125"/>
        </p:xfrm>
        <a:graphic>
          <a:graphicData uri="http://schemas.openxmlformats.org/presentationml/2006/ole">
            <mc:AlternateContent xmlns:mc="http://schemas.openxmlformats.org/markup-compatibility/2006">
              <mc:Choice xmlns:v="urn:schemas-microsoft-com:vml" Requires="v">
                <p:oleObj spid="_x0000_s3098" name="" r:id="rId5" imgW="2517775" imgH="1996440" progId="Visio.Drawing.5">
                  <p:embed/>
                </p:oleObj>
              </mc:Choice>
              <mc:Fallback>
                <p:oleObj name="" r:id="rId5" imgW="2517775" imgH="1996440" progId="Visio.Drawing.5">
                  <p:embed/>
                  <p:pic>
                    <p:nvPicPr>
                      <p:cNvPr id="0" name="图片 3097"/>
                      <p:cNvPicPr/>
                      <p:nvPr/>
                    </p:nvPicPr>
                    <p:blipFill>
                      <a:blip r:embed="rId6"/>
                      <a:stretch>
                        <a:fillRect/>
                      </a:stretch>
                    </p:blipFill>
                    <p:spPr>
                      <a:xfrm>
                        <a:off x="4762500" y="328613"/>
                        <a:ext cx="3178175" cy="2524125"/>
                      </a:xfrm>
                      <a:prstGeom prst="rect">
                        <a:avLst/>
                      </a:prstGeom>
                      <a:noFill/>
                      <a:ln w="38100">
                        <a:noFill/>
                        <a:miter/>
                      </a:ln>
                    </p:spPr>
                  </p:pic>
                </p:oleObj>
              </mc:Fallback>
            </mc:AlternateContent>
          </a:graphicData>
        </a:graphic>
      </p:graphicFrame>
      <p:grpSp>
        <p:nvGrpSpPr>
          <p:cNvPr id="96267" name="组合 96266"/>
          <p:cNvGrpSpPr/>
          <p:nvPr/>
        </p:nvGrpSpPr>
        <p:grpSpPr>
          <a:xfrm>
            <a:off x="2200275" y="5854700"/>
            <a:ext cx="3452813" cy="492125"/>
            <a:chOff x="567" y="3535"/>
            <a:chExt cx="2175" cy="310"/>
          </a:xfrm>
        </p:grpSpPr>
        <p:graphicFrame>
          <p:nvGraphicFramePr>
            <p:cNvPr id="26630" name="对象 96264"/>
            <p:cNvGraphicFramePr/>
            <p:nvPr/>
          </p:nvGraphicFramePr>
          <p:xfrm>
            <a:off x="567" y="3535"/>
            <a:ext cx="1094" cy="310"/>
          </p:xfrm>
          <a:graphic>
            <a:graphicData uri="http://schemas.openxmlformats.org/presentationml/2006/ole">
              <mc:AlternateContent xmlns:mc="http://schemas.openxmlformats.org/markup-compatibility/2006">
                <mc:Choice xmlns:v="urn:schemas-microsoft-com:vml" Requires="v">
                  <p:oleObj spid="_x0000_s3076" name="" r:id="rId7" imgW="888365" imgH="254000" progId="Equation.3">
                    <p:embed/>
                  </p:oleObj>
                </mc:Choice>
                <mc:Fallback>
                  <p:oleObj name="" r:id="rId7" imgW="888365" imgH="254000" progId="Equation.3">
                    <p:embed/>
                    <p:pic>
                      <p:nvPicPr>
                        <p:cNvPr id="0" name="图片 3075"/>
                        <p:cNvPicPr/>
                        <p:nvPr/>
                      </p:nvPicPr>
                      <p:blipFill>
                        <a:blip r:embed="rId8"/>
                        <a:stretch>
                          <a:fillRect/>
                        </a:stretch>
                      </p:blipFill>
                      <p:spPr>
                        <a:xfrm>
                          <a:off x="567" y="3535"/>
                          <a:ext cx="1094" cy="310"/>
                        </a:xfrm>
                        <a:prstGeom prst="rect">
                          <a:avLst/>
                        </a:prstGeom>
                        <a:noFill/>
                        <a:ln w="38100">
                          <a:noFill/>
                          <a:miter/>
                        </a:ln>
                      </p:spPr>
                    </p:pic>
                  </p:oleObj>
                </mc:Fallback>
              </mc:AlternateContent>
            </a:graphicData>
          </a:graphic>
        </p:graphicFrame>
        <p:sp>
          <p:nvSpPr>
            <p:cNvPr id="26631" name="矩形 96265"/>
            <p:cNvSpPr/>
            <p:nvPr/>
          </p:nvSpPr>
          <p:spPr>
            <a:xfrm>
              <a:off x="1661" y="3535"/>
              <a:ext cx="1081"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互感阻抗。</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6262"/>
                                        </p:tgtEl>
                                        <p:attrNameLst>
                                          <p:attrName>style.visibility</p:attrName>
                                        </p:attrNameLst>
                                      </p:cBhvr>
                                      <p:to>
                                        <p:strVal val="visible"/>
                                      </p:to>
                                    </p:set>
                                    <p:anim calcmode="lin" valueType="num">
                                      <p:cBhvr additive="base">
                                        <p:cTn id="7" dur="500" fill="hold"/>
                                        <p:tgtEl>
                                          <p:spTgt spid="96262"/>
                                        </p:tgtEl>
                                        <p:attrNameLst>
                                          <p:attrName>ppt_x</p:attrName>
                                        </p:attrNameLst>
                                      </p:cBhvr>
                                      <p:tavLst>
                                        <p:tav tm="0">
                                          <p:val>
                                            <p:strVal val="0-#ppt_w/2"/>
                                          </p:val>
                                        </p:tav>
                                        <p:tav tm="100000">
                                          <p:val>
                                            <p:strVal val="#ppt_x"/>
                                          </p:val>
                                        </p:tav>
                                      </p:tavLst>
                                    </p:anim>
                                    <p:anim calcmode="lin" valueType="num">
                                      <p:cBhvr additive="base">
                                        <p:cTn id="8" dur="500" fill="hold"/>
                                        <p:tgtEl>
                                          <p:spTgt spid="962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6264"/>
                                        </p:tgtEl>
                                        <p:attrNameLst>
                                          <p:attrName>style.visibility</p:attrName>
                                        </p:attrNameLst>
                                      </p:cBhvr>
                                      <p:to>
                                        <p:strVal val="visible"/>
                                      </p:to>
                                    </p:set>
                                    <p:anim calcmode="lin" valueType="num">
                                      <p:cBhvr additive="base">
                                        <p:cTn id="13" dur="500" fill="hold"/>
                                        <p:tgtEl>
                                          <p:spTgt spid="96264"/>
                                        </p:tgtEl>
                                        <p:attrNameLst>
                                          <p:attrName>ppt_x</p:attrName>
                                        </p:attrNameLst>
                                      </p:cBhvr>
                                      <p:tavLst>
                                        <p:tav tm="0">
                                          <p:val>
                                            <p:strVal val="0-#ppt_w/2"/>
                                          </p:val>
                                        </p:tav>
                                        <p:tav tm="100000">
                                          <p:val>
                                            <p:strVal val="#ppt_x"/>
                                          </p:val>
                                        </p:tav>
                                      </p:tavLst>
                                    </p:anim>
                                    <p:anim calcmode="lin" valueType="num">
                                      <p:cBhvr additive="base">
                                        <p:cTn id="14" dur="500" fill="hold"/>
                                        <p:tgtEl>
                                          <p:spTgt spid="96264"/>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2" presetClass="entr" presetSubtype="2" fill="hold" grpId="0" nodeType="afterEffect">
                                  <p:stCondLst>
                                    <p:cond delay="0"/>
                                  </p:stCondLst>
                                  <p:childTnLst>
                                    <p:set>
                                      <p:cBhvr>
                                        <p:cTn id="17" dur="1" fill="hold">
                                          <p:stCondLst>
                                            <p:cond delay="0"/>
                                          </p:stCondLst>
                                        </p:cTn>
                                        <p:tgtEl>
                                          <p:spTgt spid="96258"/>
                                        </p:tgtEl>
                                        <p:attrNameLst>
                                          <p:attrName>style.visibility</p:attrName>
                                        </p:attrNameLst>
                                      </p:cBhvr>
                                      <p:to>
                                        <p:strVal val="visible"/>
                                      </p:to>
                                    </p:set>
                                    <p:animEffect transition="in" filter="slide(fromRight)">
                                      <p:cBhvr>
                                        <p:cTn id="18" dur="500"/>
                                        <p:tgtEl>
                                          <p:spTgt spid="96258"/>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96259"/>
                                        </p:tgtEl>
                                        <p:attrNameLst>
                                          <p:attrName>style.visibility</p:attrName>
                                        </p:attrNameLst>
                                      </p:cBhvr>
                                      <p:to>
                                        <p:strVal val="visible"/>
                                      </p:to>
                                    </p:set>
                                    <p:animEffect transition="in" filter="dissolve">
                                      <p:cBhvr>
                                        <p:cTn id="23" dur="500"/>
                                        <p:tgtEl>
                                          <p:spTgt spid="9625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96267"/>
                                        </p:tgtEl>
                                        <p:attrNameLst>
                                          <p:attrName>style.visibility</p:attrName>
                                        </p:attrNameLst>
                                      </p:cBhvr>
                                      <p:to>
                                        <p:strVal val="visible"/>
                                      </p:to>
                                    </p:set>
                                    <p:anim calcmode="lin" valueType="num">
                                      <p:cBhvr additive="base">
                                        <p:cTn id="28" dur="500" fill="hold"/>
                                        <p:tgtEl>
                                          <p:spTgt spid="96267"/>
                                        </p:tgtEl>
                                        <p:attrNameLst>
                                          <p:attrName>ppt_x</p:attrName>
                                        </p:attrNameLst>
                                      </p:cBhvr>
                                      <p:tavLst>
                                        <p:tav tm="0">
                                          <p:val>
                                            <p:strVal val="0-#ppt_w/2"/>
                                          </p:val>
                                        </p:tav>
                                        <p:tav tm="100000">
                                          <p:val>
                                            <p:strVal val="#ppt_x"/>
                                          </p:val>
                                        </p:tav>
                                      </p:tavLst>
                                    </p:anim>
                                    <p:anim calcmode="lin" valueType="num">
                                      <p:cBhvr additive="base">
                                        <p:cTn id="29" dur="500" fill="hold"/>
                                        <p:tgtEl>
                                          <p:spTgt spid="962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矩形 98305"/>
          <p:cNvSpPr/>
          <p:nvPr/>
        </p:nvSpPr>
        <p:spPr>
          <a:xfrm>
            <a:off x="609600" y="727075"/>
            <a:ext cx="5392738"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例：试求图示耦合电感的电压电流关系</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8308" name="对象 98307"/>
          <p:cNvGraphicFramePr/>
          <p:nvPr/>
        </p:nvGraphicFramePr>
        <p:xfrm>
          <a:off x="396875" y="1374775"/>
          <a:ext cx="3241675" cy="2578100"/>
        </p:xfrm>
        <a:graphic>
          <a:graphicData uri="http://schemas.openxmlformats.org/presentationml/2006/ole">
            <mc:AlternateContent xmlns:mc="http://schemas.openxmlformats.org/markup-compatibility/2006">
              <mc:Choice xmlns:v="urn:schemas-microsoft-com:vml" Requires="v">
                <p:oleObj spid="_x0000_s3077" name="" r:id="rId1" imgW="2526665" imgH="2005330" progId="Visio.Drawing.5">
                  <p:embed/>
                </p:oleObj>
              </mc:Choice>
              <mc:Fallback>
                <p:oleObj name="" r:id="rId1" imgW="2526665" imgH="2005330" progId="Visio.Drawing.5">
                  <p:embed/>
                  <p:pic>
                    <p:nvPicPr>
                      <p:cNvPr id="0" name="图片 3076"/>
                      <p:cNvPicPr/>
                      <p:nvPr/>
                    </p:nvPicPr>
                    <p:blipFill>
                      <a:blip r:embed="rId2"/>
                      <a:stretch>
                        <a:fillRect/>
                      </a:stretch>
                    </p:blipFill>
                    <p:spPr>
                      <a:xfrm>
                        <a:off x="396875" y="1374775"/>
                        <a:ext cx="3241675" cy="2578100"/>
                      </a:xfrm>
                      <a:prstGeom prst="rect">
                        <a:avLst/>
                      </a:prstGeom>
                      <a:noFill/>
                      <a:ln w="38100">
                        <a:noFill/>
                        <a:miter/>
                      </a:ln>
                    </p:spPr>
                  </p:pic>
                </p:oleObj>
              </mc:Fallback>
            </mc:AlternateContent>
          </a:graphicData>
        </a:graphic>
      </p:graphicFrame>
      <p:sp>
        <p:nvSpPr>
          <p:cNvPr id="98309" name="矩形 98308"/>
          <p:cNvSpPr/>
          <p:nvPr/>
        </p:nvSpPr>
        <p:spPr>
          <a:xfrm>
            <a:off x="3919538" y="1374775"/>
            <a:ext cx="79692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解：</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98310" name="矩形 98309"/>
          <p:cNvSpPr/>
          <p:nvPr/>
        </p:nvSpPr>
        <p:spPr>
          <a:xfrm>
            <a:off x="852488" y="4260850"/>
            <a:ext cx="554355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图中</a:t>
            </a: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关联参考方向，自感电压为：</a:t>
            </a:r>
            <a:endParaRPr lang="zh-CN" altLang="en-US">
              <a:solidFill>
                <a:schemeClr val="tx1"/>
              </a:solidFill>
              <a:latin typeface="Times New Roman" panose="02020603050405020304" pitchFamily="18" charset="-94"/>
              <a:ea typeface="宋体" panose="02010600030101010101" pitchFamily="2" charset="-122"/>
            </a:endParaRPr>
          </a:p>
        </p:txBody>
      </p:sp>
      <p:sp>
        <p:nvSpPr>
          <p:cNvPr id="98311" name="矩形 98310"/>
          <p:cNvSpPr/>
          <p:nvPr/>
        </p:nvSpPr>
        <p:spPr>
          <a:xfrm>
            <a:off x="4122738" y="2197100"/>
            <a:ext cx="4167187" cy="822325"/>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耦合电感的电压由自感电压和</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互感电压两部分组成。</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98312" name="矩形 98311"/>
          <p:cNvSpPr/>
          <p:nvPr/>
        </p:nvSpPr>
        <p:spPr>
          <a:xfrm>
            <a:off x="4122738" y="3211513"/>
            <a:ext cx="4167187" cy="822325"/>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自感电压正负号的确定与二端</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电感相同。</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8313" name="对象 98312"/>
          <p:cNvGraphicFramePr/>
          <p:nvPr/>
        </p:nvGraphicFramePr>
        <p:xfrm>
          <a:off x="6337300" y="3952875"/>
          <a:ext cx="2068513" cy="966788"/>
        </p:xfrm>
        <a:graphic>
          <a:graphicData uri="http://schemas.openxmlformats.org/presentationml/2006/ole">
            <mc:AlternateContent xmlns:mc="http://schemas.openxmlformats.org/markup-compatibility/2006">
              <mc:Choice xmlns:v="urn:schemas-microsoft-com:vml" Requires="v">
                <p:oleObj spid="_x0000_s3079" name="" r:id="rId3" imgW="1028065" imgH="482600" progId="Equation.3">
                  <p:embed/>
                </p:oleObj>
              </mc:Choice>
              <mc:Fallback>
                <p:oleObj name="" r:id="rId3" imgW="1028065" imgH="482600" progId="Equation.3">
                  <p:embed/>
                  <p:pic>
                    <p:nvPicPr>
                      <p:cNvPr id="0" name="图片 3078"/>
                      <p:cNvPicPr/>
                      <p:nvPr/>
                    </p:nvPicPr>
                    <p:blipFill>
                      <a:blip r:embed="rId4"/>
                      <a:stretch>
                        <a:fillRect/>
                      </a:stretch>
                    </p:blipFill>
                    <p:spPr>
                      <a:xfrm>
                        <a:off x="6337300" y="3952875"/>
                        <a:ext cx="2068513" cy="966788"/>
                      </a:xfrm>
                      <a:prstGeom prst="rect">
                        <a:avLst/>
                      </a:prstGeom>
                      <a:noFill/>
                      <a:ln w="38100">
                        <a:noFill/>
                        <a:miter/>
                      </a:ln>
                    </p:spPr>
                  </p:pic>
                </p:oleObj>
              </mc:Fallback>
            </mc:AlternateContent>
          </a:graphicData>
        </a:graphic>
      </p:graphicFrame>
      <p:sp>
        <p:nvSpPr>
          <p:cNvPr id="98314" name="矩形 98313"/>
          <p:cNvSpPr/>
          <p:nvPr/>
        </p:nvSpPr>
        <p:spPr>
          <a:xfrm>
            <a:off x="1100138" y="5376863"/>
            <a:ext cx="5237162" cy="457200"/>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非关联参考方向，自感电压为：</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8315" name="对象 98314"/>
          <p:cNvGraphicFramePr/>
          <p:nvPr/>
        </p:nvGraphicFramePr>
        <p:xfrm>
          <a:off x="6311900" y="5178425"/>
          <a:ext cx="2119313" cy="966788"/>
        </p:xfrm>
        <a:graphic>
          <a:graphicData uri="http://schemas.openxmlformats.org/presentationml/2006/ole">
            <mc:AlternateContent xmlns:mc="http://schemas.openxmlformats.org/markup-compatibility/2006">
              <mc:Choice xmlns:v="urn:schemas-microsoft-com:vml" Requires="v">
                <p:oleObj spid="_x0000_s3082" name="" r:id="rId5" imgW="1053465" imgH="482600" progId="Equation.3">
                  <p:embed/>
                </p:oleObj>
              </mc:Choice>
              <mc:Fallback>
                <p:oleObj name="" r:id="rId5" imgW="1053465" imgH="482600" progId="Equation.3">
                  <p:embed/>
                  <p:pic>
                    <p:nvPicPr>
                      <p:cNvPr id="0" name="图片 3081"/>
                      <p:cNvPicPr/>
                      <p:nvPr/>
                    </p:nvPicPr>
                    <p:blipFill>
                      <a:blip r:embed="rId6"/>
                      <a:stretch>
                        <a:fillRect/>
                      </a:stretch>
                    </p:blipFill>
                    <p:spPr>
                      <a:xfrm>
                        <a:off x="6311900" y="5178425"/>
                        <a:ext cx="2119313" cy="966788"/>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8306"/>
                                        </p:tgtEl>
                                        <p:attrNameLst>
                                          <p:attrName>style.visibility</p:attrName>
                                        </p:attrNameLst>
                                      </p:cBhvr>
                                      <p:to>
                                        <p:strVal val="visible"/>
                                      </p:to>
                                    </p:set>
                                    <p:anim calcmode="lin" valueType="num">
                                      <p:cBhvr additive="base">
                                        <p:cTn id="7" dur="500" fill="hold"/>
                                        <p:tgtEl>
                                          <p:spTgt spid="98306"/>
                                        </p:tgtEl>
                                        <p:attrNameLst>
                                          <p:attrName>ppt_x</p:attrName>
                                        </p:attrNameLst>
                                      </p:cBhvr>
                                      <p:tavLst>
                                        <p:tav tm="0">
                                          <p:val>
                                            <p:strVal val="0-#ppt_w/2"/>
                                          </p:val>
                                        </p:tav>
                                        <p:tav tm="100000">
                                          <p:val>
                                            <p:strVal val="#ppt_x"/>
                                          </p:val>
                                        </p:tav>
                                      </p:tavLst>
                                    </p:anim>
                                    <p:anim calcmode="lin" valueType="num">
                                      <p:cBhvr additive="base">
                                        <p:cTn id="8" dur="500" fill="hold"/>
                                        <p:tgtEl>
                                          <p:spTgt spid="9830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8308"/>
                                        </p:tgtEl>
                                        <p:attrNameLst>
                                          <p:attrName>style.visibility</p:attrName>
                                        </p:attrNameLst>
                                      </p:cBhvr>
                                      <p:to>
                                        <p:strVal val="visible"/>
                                      </p:to>
                                    </p:set>
                                    <p:anim calcmode="lin" valueType="num">
                                      <p:cBhvr additive="base">
                                        <p:cTn id="13" dur="500" fill="hold"/>
                                        <p:tgtEl>
                                          <p:spTgt spid="98308"/>
                                        </p:tgtEl>
                                        <p:attrNameLst>
                                          <p:attrName>ppt_x</p:attrName>
                                        </p:attrNameLst>
                                      </p:cBhvr>
                                      <p:tavLst>
                                        <p:tav tm="0">
                                          <p:val>
                                            <p:strVal val="0-#ppt_w/2"/>
                                          </p:val>
                                        </p:tav>
                                        <p:tav tm="100000">
                                          <p:val>
                                            <p:strVal val="#ppt_x"/>
                                          </p:val>
                                        </p:tav>
                                      </p:tavLst>
                                    </p:anim>
                                    <p:anim calcmode="lin" valueType="num">
                                      <p:cBhvr additive="base">
                                        <p:cTn id="14" dur="500" fill="hold"/>
                                        <p:tgtEl>
                                          <p:spTgt spid="9830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8309"/>
                                        </p:tgtEl>
                                        <p:attrNameLst>
                                          <p:attrName>style.visibility</p:attrName>
                                        </p:attrNameLst>
                                      </p:cBhvr>
                                      <p:to>
                                        <p:strVal val="visible"/>
                                      </p:to>
                                    </p:set>
                                    <p:anim calcmode="lin" valueType="num">
                                      <p:cBhvr additive="base">
                                        <p:cTn id="19" dur="500" fill="hold"/>
                                        <p:tgtEl>
                                          <p:spTgt spid="98309"/>
                                        </p:tgtEl>
                                        <p:attrNameLst>
                                          <p:attrName>ppt_x</p:attrName>
                                        </p:attrNameLst>
                                      </p:cBhvr>
                                      <p:tavLst>
                                        <p:tav tm="0">
                                          <p:val>
                                            <p:strVal val="0-#ppt_w/2"/>
                                          </p:val>
                                        </p:tav>
                                        <p:tav tm="100000">
                                          <p:val>
                                            <p:strVal val="#ppt_x"/>
                                          </p:val>
                                        </p:tav>
                                      </p:tavLst>
                                    </p:anim>
                                    <p:anim calcmode="lin" valueType="num">
                                      <p:cBhvr additive="base">
                                        <p:cTn id="20" dur="500" fill="hold"/>
                                        <p:tgtEl>
                                          <p:spTgt spid="9830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8311"/>
                                        </p:tgtEl>
                                        <p:attrNameLst>
                                          <p:attrName>style.visibility</p:attrName>
                                        </p:attrNameLst>
                                      </p:cBhvr>
                                      <p:to>
                                        <p:strVal val="visible"/>
                                      </p:to>
                                    </p:set>
                                    <p:anim calcmode="lin" valueType="num">
                                      <p:cBhvr additive="base">
                                        <p:cTn id="25" dur="500" fill="hold"/>
                                        <p:tgtEl>
                                          <p:spTgt spid="98311"/>
                                        </p:tgtEl>
                                        <p:attrNameLst>
                                          <p:attrName>ppt_x</p:attrName>
                                        </p:attrNameLst>
                                      </p:cBhvr>
                                      <p:tavLst>
                                        <p:tav tm="0">
                                          <p:val>
                                            <p:strVal val="0-#ppt_w/2"/>
                                          </p:val>
                                        </p:tav>
                                        <p:tav tm="100000">
                                          <p:val>
                                            <p:strVal val="#ppt_x"/>
                                          </p:val>
                                        </p:tav>
                                      </p:tavLst>
                                    </p:anim>
                                    <p:anim calcmode="lin" valueType="num">
                                      <p:cBhvr additive="base">
                                        <p:cTn id="26" dur="500" fill="hold"/>
                                        <p:tgtEl>
                                          <p:spTgt spid="983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8312"/>
                                        </p:tgtEl>
                                        <p:attrNameLst>
                                          <p:attrName>style.visibility</p:attrName>
                                        </p:attrNameLst>
                                      </p:cBhvr>
                                      <p:to>
                                        <p:strVal val="visible"/>
                                      </p:to>
                                    </p:set>
                                    <p:anim calcmode="lin" valueType="num">
                                      <p:cBhvr additive="base">
                                        <p:cTn id="31" dur="500" fill="hold"/>
                                        <p:tgtEl>
                                          <p:spTgt spid="98312"/>
                                        </p:tgtEl>
                                        <p:attrNameLst>
                                          <p:attrName>ppt_x</p:attrName>
                                        </p:attrNameLst>
                                      </p:cBhvr>
                                      <p:tavLst>
                                        <p:tav tm="0">
                                          <p:val>
                                            <p:strVal val="0-#ppt_w/2"/>
                                          </p:val>
                                        </p:tav>
                                        <p:tav tm="100000">
                                          <p:val>
                                            <p:strVal val="#ppt_x"/>
                                          </p:val>
                                        </p:tav>
                                      </p:tavLst>
                                    </p:anim>
                                    <p:anim calcmode="lin" valueType="num">
                                      <p:cBhvr additive="base">
                                        <p:cTn id="32" dur="500" fill="hold"/>
                                        <p:tgtEl>
                                          <p:spTgt spid="9831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98310"/>
                                        </p:tgtEl>
                                        <p:attrNameLst>
                                          <p:attrName>style.visibility</p:attrName>
                                        </p:attrNameLst>
                                      </p:cBhvr>
                                      <p:to>
                                        <p:strVal val="visible"/>
                                      </p:to>
                                    </p:set>
                                    <p:anim calcmode="lin" valueType="num">
                                      <p:cBhvr additive="base">
                                        <p:cTn id="37" dur="500" fill="hold"/>
                                        <p:tgtEl>
                                          <p:spTgt spid="98310"/>
                                        </p:tgtEl>
                                        <p:attrNameLst>
                                          <p:attrName>ppt_x</p:attrName>
                                        </p:attrNameLst>
                                      </p:cBhvr>
                                      <p:tavLst>
                                        <p:tav tm="0">
                                          <p:val>
                                            <p:strVal val="0-#ppt_w/2"/>
                                          </p:val>
                                        </p:tav>
                                        <p:tav tm="100000">
                                          <p:val>
                                            <p:strVal val="#ppt_x"/>
                                          </p:val>
                                        </p:tav>
                                      </p:tavLst>
                                    </p:anim>
                                    <p:anim calcmode="lin" valueType="num">
                                      <p:cBhvr additive="base">
                                        <p:cTn id="38" dur="500" fill="hold"/>
                                        <p:tgtEl>
                                          <p:spTgt spid="983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98313"/>
                                        </p:tgtEl>
                                        <p:attrNameLst>
                                          <p:attrName>style.visibility</p:attrName>
                                        </p:attrNameLst>
                                      </p:cBhvr>
                                      <p:to>
                                        <p:strVal val="visible"/>
                                      </p:to>
                                    </p:set>
                                    <p:animEffect transition="in" filter="blinds(horizontal)">
                                      <p:cBhvr>
                                        <p:cTn id="43" dur="500"/>
                                        <p:tgtEl>
                                          <p:spTgt spid="98313"/>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98314"/>
                                        </p:tgtEl>
                                        <p:attrNameLst>
                                          <p:attrName>style.visibility</p:attrName>
                                        </p:attrNameLst>
                                      </p:cBhvr>
                                      <p:to>
                                        <p:strVal val="visible"/>
                                      </p:to>
                                    </p:set>
                                    <p:anim calcmode="lin" valueType="num">
                                      <p:cBhvr additive="base">
                                        <p:cTn id="48" dur="500" fill="hold"/>
                                        <p:tgtEl>
                                          <p:spTgt spid="98314"/>
                                        </p:tgtEl>
                                        <p:attrNameLst>
                                          <p:attrName>ppt_x</p:attrName>
                                        </p:attrNameLst>
                                      </p:cBhvr>
                                      <p:tavLst>
                                        <p:tav tm="0">
                                          <p:val>
                                            <p:strVal val="0-#ppt_w/2"/>
                                          </p:val>
                                        </p:tav>
                                        <p:tav tm="100000">
                                          <p:val>
                                            <p:strVal val="#ppt_x"/>
                                          </p:val>
                                        </p:tav>
                                      </p:tavLst>
                                    </p:anim>
                                    <p:anim calcmode="lin" valueType="num">
                                      <p:cBhvr additive="base">
                                        <p:cTn id="49" dur="500" fill="hold"/>
                                        <p:tgtEl>
                                          <p:spTgt spid="98314"/>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3" presetClass="entr" presetSubtype="10" fill="hold" nodeType="clickEffect">
                                  <p:stCondLst>
                                    <p:cond delay="0"/>
                                  </p:stCondLst>
                                  <p:childTnLst>
                                    <p:set>
                                      <p:cBhvr>
                                        <p:cTn id="53" dur="1" fill="hold">
                                          <p:stCondLst>
                                            <p:cond delay="0"/>
                                          </p:stCondLst>
                                        </p:cTn>
                                        <p:tgtEl>
                                          <p:spTgt spid="98315"/>
                                        </p:tgtEl>
                                        <p:attrNameLst>
                                          <p:attrName>style.visibility</p:attrName>
                                        </p:attrNameLst>
                                      </p:cBhvr>
                                      <p:to>
                                        <p:strVal val="visible"/>
                                      </p:to>
                                    </p:set>
                                    <p:animEffect transition="in" filter="blinds(horizontal)">
                                      <p:cBhvr>
                                        <p:cTn id="54" dur="500"/>
                                        <p:tgtEl>
                                          <p:spTgt spid="98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p:bldP spid="98309" grpId="0"/>
      <p:bldP spid="98310" grpId="0"/>
      <p:bldP spid="98311" grpId="0"/>
      <p:bldP spid="98312" grpId="0"/>
      <p:bldP spid="983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99330" name="对象 99329"/>
          <p:cNvGraphicFramePr/>
          <p:nvPr/>
        </p:nvGraphicFramePr>
        <p:xfrm>
          <a:off x="206375" y="215900"/>
          <a:ext cx="3024188" cy="2405063"/>
        </p:xfrm>
        <a:graphic>
          <a:graphicData uri="http://schemas.openxmlformats.org/presentationml/2006/ole">
            <mc:AlternateContent xmlns:mc="http://schemas.openxmlformats.org/markup-compatibility/2006">
              <mc:Choice xmlns:v="urn:schemas-microsoft-com:vml" Requires="v">
                <p:oleObj spid="_x0000_s3080" name="" r:id="rId1" imgW="2526665" imgH="2005330" progId="Visio.Drawing.5">
                  <p:embed/>
                </p:oleObj>
              </mc:Choice>
              <mc:Fallback>
                <p:oleObj name="" r:id="rId1" imgW="2526665" imgH="2005330" progId="Visio.Drawing.5">
                  <p:embed/>
                  <p:pic>
                    <p:nvPicPr>
                      <p:cNvPr id="0" name="图片 3079"/>
                      <p:cNvPicPr/>
                      <p:nvPr/>
                    </p:nvPicPr>
                    <p:blipFill>
                      <a:blip r:embed="rId2"/>
                      <a:stretch>
                        <a:fillRect/>
                      </a:stretch>
                    </p:blipFill>
                    <p:spPr>
                      <a:xfrm>
                        <a:off x="206375" y="215900"/>
                        <a:ext cx="3024188" cy="2405063"/>
                      </a:xfrm>
                      <a:prstGeom prst="rect">
                        <a:avLst/>
                      </a:prstGeom>
                      <a:noFill/>
                      <a:ln w="38100">
                        <a:noFill/>
                        <a:miter/>
                      </a:ln>
                    </p:spPr>
                  </p:pic>
                </p:oleObj>
              </mc:Fallback>
            </mc:AlternateContent>
          </a:graphicData>
        </a:graphic>
      </p:graphicFrame>
      <p:sp>
        <p:nvSpPr>
          <p:cNvPr id="99331" name="矩形 99330"/>
          <p:cNvSpPr/>
          <p:nvPr/>
        </p:nvSpPr>
        <p:spPr>
          <a:xfrm>
            <a:off x="3230563" y="215900"/>
            <a:ext cx="5624512" cy="457200"/>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互感电压正负号的确定与同名端有关。</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99332" name="矩形 99331"/>
          <p:cNvSpPr/>
          <p:nvPr/>
        </p:nvSpPr>
        <p:spPr>
          <a:xfrm>
            <a:off x="3263900" y="884238"/>
            <a:ext cx="5407025" cy="1736725"/>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的“</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端和</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进入端都在标有“</a:t>
            </a:r>
            <a:r>
              <a:rPr lang="en-US" altLang="zh-CN" sz="3600">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号的同名端上， </a:t>
            </a: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和</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的参考方向相对同名端是关联参考方向，其互感电压取</a:t>
            </a:r>
            <a:r>
              <a:rPr lang="zh-CN" altLang="en-US" dirty="0">
                <a:solidFill>
                  <a:srgbClr val="FF3300"/>
                </a:solidFill>
                <a:latin typeface="Times New Roman" panose="02020603050405020304" pitchFamily="18" charset="-94"/>
                <a:ea typeface="宋体" panose="02010600030101010101" pitchFamily="2" charset="-122"/>
              </a:rPr>
              <a:t>正</a:t>
            </a:r>
            <a:r>
              <a:rPr lang="zh-CN" altLang="en-US" dirty="0">
                <a:solidFill>
                  <a:schemeClr val="tx1"/>
                </a:solidFill>
                <a:latin typeface="Times New Roman" panose="02020603050405020304" pitchFamily="18" charset="-94"/>
                <a:ea typeface="宋体" panose="02010600030101010101" pitchFamily="2" charset="-122"/>
              </a:rPr>
              <a:t>号。</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9333" name="对象 99332"/>
          <p:cNvGraphicFramePr/>
          <p:nvPr/>
        </p:nvGraphicFramePr>
        <p:xfrm>
          <a:off x="1276350" y="2620963"/>
          <a:ext cx="2171700" cy="966787"/>
        </p:xfrm>
        <a:graphic>
          <a:graphicData uri="http://schemas.openxmlformats.org/presentationml/2006/ole">
            <mc:AlternateContent xmlns:mc="http://schemas.openxmlformats.org/markup-compatibility/2006">
              <mc:Choice xmlns:v="urn:schemas-microsoft-com:vml" Requires="v">
                <p:oleObj spid="_x0000_s3081" name="" r:id="rId3" imgW="1078865" imgH="482600" progId="Equation.3">
                  <p:embed/>
                </p:oleObj>
              </mc:Choice>
              <mc:Fallback>
                <p:oleObj name="" r:id="rId3" imgW="1078865" imgH="482600" progId="Equation.3">
                  <p:embed/>
                  <p:pic>
                    <p:nvPicPr>
                      <p:cNvPr id="0" name="图片 3080"/>
                      <p:cNvPicPr/>
                      <p:nvPr/>
                    </p:nvPicPr>
                    <p:blipFill>
                      <a:blip r:embed="rId4"/>
                      <a:stretch>
                        <a:fillRect/>
                      </a:stretch>
                    </p:blipFill>
                    <p:spPr>
                      <a:xfrm>
                        <a:off x="1276350" y="2620963"/>
                        <a:ext cx="2171700" cy="966787"/>
                      </a:xfrm>
                      <a:prstGeom prst="rect">
                        <a:avLst/>
                      </a:prstGeom>
                      <a:noFill/>
                      <a:ln w="38100">
                        <a:noFill/>
                        <a:miter/>
                      </a:ln>
                    </p:spPr>
                  </p:pic>
                </p:oleObj>
              </mc:Fallback>
            </mc:AlternateContent>
          </a:graphicData>
        </a:graphic>
      </p:graphicFrame>
      <p:graphicFrame>
        <p:nvGraphicFramePr>
          <p:cNvPr id="99334" name="对象 99333"/>
          <p:cNvGraphicFramePr/>
          <p:nvPr/>
        </p:nvGraphicFramePr>
        <p:xfrm>
          <a:off x="4168775" y="2620963"/>
          <a:ext cx="2146300" cy="966787"/>
        </p:xfrm>
        <a:graphic>
          <a:graphicData uri="http://schemas.openxmlformats.org/presentationml/2006/ole">
            <mc:AlternateContent xmlns:mc="http://schemas.openxmlformats.org/markup-compatibility/2006">
              <mc:Choice xmlns:v="urn:schemas-microsoft-com:vml" Requires="v">
                <p:oleObj spid="_x0000_s3083" name="" r:id="rId5" imgW="1066165" imgH="482600" progId="Equation.3">
                  <p:embed/>
                </p:oleObj>
              </mc:Choice>
              <mc:Fallback>
                <p:oleObj name="" r:id="rId5" imgW="1066165" imgH="482600" progId="Equation.3">
                  <p:embed/>
                  <p:pic>
                    <p:nvPicPr>
                      <p:cNvPr id="0" name="图片 3082"/>
                      <p:cNvPicPr/>
                      <p:nvPr/>
                    </p:nvPicPr>
                    <p:blipFill>
                      <a:blip r:embed="rId6"/>
                      <a:stretch>
                        <a:fillRect/>
                      </a:stretch>
                    </p:blipFill>
                    <p:spPr>
                      <a:xfrm>
                        <a:off x="4168775" y="2620963"/>
                        <a:ext cx="2146300" cy="966787"/>
                      </a:xfrm>
                      <a:prstGeom prst="rect">
                        <a:avLst/>
                      </a:prstGeom>
                      <a:noFill/>
                      <a:ln w="38100">
                        <a:noFill/>
                        <a:miter/>
                      </a:ln>
                    </p:spPr>
                  </p:pic>
                </p:oleObj>
              </mc:Fallback>
            </mc:AlternateContent>
          </a:graphicData>
        </a:graphic>
      </p:graphicFrame>
      <p:sp>
        <p:nvSpPr>
          <p:cNvPr id="99335" name="矩形 99334"/>
          <p:cNvSpPr/>
          <p:nvPr/>
        </p:nvSpPr>
        <p:spPr>
          <a:xfrm>
            <a:off x="403225" y="3587750"/>
            <a:ext cx="8267700" cy="457200"/>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a:solidFill>
                  <a:schemeClr val="tx1"/>
                </a:solidFill>
                <a:latin typeface="Times New Roman" panose="02020603050405020304" pitchFamily="18" charset="-94"/>
                <a:ea typeface="宋体" panose="02010600030101010101" pitchFamily="2" charset="-122"/>
              </a:rPr>
              <a:t>和</a:t>
            </a:r>
            <a:r>
              <a:rPr lang="en-US" altLang="zh-CN" i="1">
                <a:solidFill>
                  <a:schemeClr val="tx1"/>
                </a:solidFill>
                <a:latin typeface="Times New Roman" panose="02020603050405020304" pitchFamily="18" charset="-94"/>
                <a:ea typeface="宋体" panose="02010600030101010101" pitchFamily="2" charset="-122"/>
              </a:rPr>
              <a:t>i</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相对同名端是非关联参考方向，其互感电压取</a:t>
            </a:r>
            <a:r>
              <a:rPr lang="zh-CN" altLang="en-US" dirty="0">
                <a:solidFill>
                  <a:srgbClr val="FF3300"/>
                </a:solidFill>
                <a:latin typeface="Times New Roman" panose="02020603050405020304" pitchFamily="18" charset="-94"/>
                <a:ea typeface="宋体" panose="02010600030101010101" pitchFamily="2" charset="-122"/>
              </a:rPr>
              <a:t>负</a:t>
            </a:r>
            <a:r>
              <a:rPr lang="zh-CN" altLang="en-US" dirty="0">
                <a:solidFill>
                  <a:schemeClr val="tx1"/>
                </a:solidFill>
                <a:latin typeface="Times New Roman" panose="02020603050405020304" pitchFamily="18" charset="-94"/>
                <a:ea typeface="宋体" panose="02010600030101010101" pitchFamily="2" charset="-122"/>
              </a:rPr>
              <a:t>号。</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9336" name="对象 99335"/>
          <p:cNvGraphicFramePr/>
          <p:nvPr/>
        </p:nvGraphicFramePr>
        <p:xfrm>
          <a:off x="403225" y="4371975"/>
          <a:ext cx="2327275" cy="569913"/>
        </p:xfrm>
        <a:graphic>
          <a:graphicData uri="http://schemas.openxmlformats.org/presentationml/2006/ole">
            <mc:AlternateContent xmlns:mc="http://schemas.openxmlformats.org/markup-compatibility/2006">
              <mc:Choice xmlns:v="urn:schemas-microsoft-com:vml" Requires="v">
                <p:oleObj spid="_x0000_s3097" name="" r:id="rId7" imgW="977265" imgH="241300" progId="Equation.3">
                  <p:embed/>
                </p:oleObj>
              </mc:Choice>
              <mc:Fallback>
                <p:oleObj name="" r:id="rId7" imgW="977265" imgH="241300" progId="Equation.3">
                  <p:embed/>
                  <p:pic>
                    <p:nvPicPr>
                      <p:cNvPr id="0" name="图片 3096"/>
                      <p:cNvPicPr/>
                      <p:nvPr/>
                    </p:nvPicPr>
                    <p:blipFill>
                      <a:blip r:embed="rId8"/>
                      <a:stretch>
                        <a:fillRect/>
                      </a:stretch>
                    </p:blipFill>
                    <p:spPr>
                      <a:xfrm>
                        <a:off x="403225" y="4371975"/>
                        <a:ext cx="2327275" cy="569913"/>
                      </a:xfrm>
                      <a:prstGeom prst="rect">
                        <a:avLst/>
                      </a:prstGeom>
                      <a:noFill/>
                      <a:ln w="38100">
                        <a:noFill/>
                        <a:miter/>
                      </a:ln>
                    </p:spPr>
                  </p:pic>
                </p:oleObj>
              </mc:Fallback>
            </mc:AlternateContent>
          </a:graphicData>
        </a:graphic>
      </p:graphicFrame>
      <p:graphicFrame>
        <p:nvGraphicFramePr>
          <p:cNvPr id="99337" name="对象 99336"/>
          <p:cNvGraphicFramePr/>
          <p:nvPr/>
        </p:nvGraphicFramePr>
        <p:xfrm>
          <a:off x="2765425" y="4173538"/>
          <a:ext cx="2568575" cy="869950"/>
        </p:xfrm>
        <a:graphic>
          <a:graphicData uri="http://schemas.openxmlformats.org/presentationml/2006/ole">
            <mc:AlternateContent xmlns:mc="http://schemas.openxmlformats.org/markup-compatibility/2006">
              <mc:Choice xmlns:v="urn:schemas-microsoft-com:vml" Requires="v">
                <p:oleObj spid="_x0000_s3078" name="" r:id="rId9" imgW="1269365" imgH="431800" progId="Equation.3">
                  <p:embed/>
                </p:oleObj>
              </mc:Choice>
              <mc:Fallback>
                <p:oleObj name="" r:id="rId9" imgW="1269365" imgH="431800" progId="Equation.3">
                  <p:embed/>
                  <p:pic>
                    <p:nvPicPr>
                      <p:cNvPr id="0" name="图片 3077"/>
                      <p:cNvPicPr/>
                      <p:nvPr/>
                    </p:nvPicPr>
                    <p:blipFill>
                      <a:blip r:embed="rId10"/>
                      <a:stretch>
                        <a:fillRect/>
                      </a:stretch>
                    </p:blipFill>
                    <p:spPr>
                      <a:xfrm>
                        <a:off x="2765425" y="4173538"/>
                        <a:ext cx="2568575" cy="869950"/>
                      </a:xfrm>
                      <a:prstGeom prst="rect">
                        <a:avLst/>
                      </a:prstGeom>
                      <a:noFill/>
                      <a:ln w="38100">
                        <a:noFill/>
                        <a:miter/>
                      </a:ln>
                    </p:spPr>
                  </p:pic>
                </p:oleObj>
              </mc:Fallback>
            </mc:AlternateContent>
          </a:graphicData>
        </a:graphic>
      </p:graphicFrame>
      <p:graphicFrame>
        <p:nvGraphicFramePr>
          <p:cNvPr id="99338" name="对象 99337"/>
          <p:cNvGraphicFramePr/>
          <p:nvPr/>
        </p:nvGraphicFramePr>
        <p:xfrm>
          <a:off x="373063" y="5330825"/>
          <a:ext cx="2357437" cy="569913"/>
        </p:xfrm>
        <a:graphic>
          <a:graphicData uri="http://schemas.openxmlformats.org/presentationml/2006/ole">
            <mc:AlternateContent xmlns:mc="http://schemas.openxmlformats.org/markup-compatibility/2006">
              <mc:Choice xmlns:v="urn:schemas-microsoft-com:vml" Requires="v">
                <p:oleObj spid="_x0000_s3090" name="" r:id="rId11" imgW="989965" imgH="241300" progId="Equation.3">
                  <p:embed/>
                </p:oleObj>
              </mc:Choice>
              <mc:Fallback>
                <p:oleObj name="" r:id="rId11" imgW="989965" imgH="241300" progId="Equation.3">
                  <p:embed/>
                  <p:pic>
                    <p:nvPicPr>
                      <p:cNvPr id="0" name="图片 3089"/>
                      <p:cNvPicPr/>
                      <p:nvPr/>
                    </p:nvPicPr>
                    <p:blipFill>
                      <a:blip r:embed="rId12"/>
                      <a:stretch>
                        <a:fillRect/>
                      </a:stretch>
                    </p:blipFill>
                    <p:spPr>
                      <a:xfrm>
                        <a:off x="373063" y="5330825"/>
                        <a:ext cx="2357437" cy="569913"/>
                      </a:xfrm>
                      <a:prstGeom prst="rect">
                        <a:avLst/>
                      </a:prstGeom>
                      <a:noFill/>
                      <a:ln w="38100">
                        <a:noFill/>
                        <a:miter/>
                      </a:ln>
                    </p:spPr>
                  </p:pic>
                </p:oleObj>
              </mc:Fallback>
            </mc:AlternateContent>
          </a:graphicData>
        </a:graphic>
      </p:graphicFrame>
      <p:graphicFrame>
        <p:nvGraphicFramePr>
          <p:cNvPr id="99339" name="对象 99338"/>
          <p:cNvGraphicFramePr/>
          <p:nvPr/>
        </p:nvGraphicFramePr>
        <p:xfrm>
          <a:off x="2765425" y="5195888"/>
          <a:ext cx="2825750" cy="869950"/>
        </p:xfrm>
        <a:graphic>
          <a:graphicData uri="http://schemas.openxmlformats.org/presentationml/2006/ole">
            <mc:AlternateContent xmlns:mc="http://schemas.openxmlformats.org/markup-compatibility/2006">
              <mc:Choice xmlns:v="urn:schemas-microsoft-com:vml" Requires="v">
                <p:oleObj spid="_x0000_s3105" name="" r:id="rId13" imgW="1396365" imgH="431800" progId="Equation.3">
                  <p:embed/>
                </p:oleObj>
              </mc:Choice>
              <mc:Fallback>
                <p:oleObj name="" r:id="rId13" imgW="1396365" imgH="431800" progId="Equation.3">
                  <p:embed/>
                  <p:pic>
                    <p:nvPicPr>
                      <p:cNvPr id="0" name="图片 3104"/>
                      <p:cNvPicPr/>
                      <p:nvPr/>
                    </p:nvPicPr>
                    <p:blipFill>
                      <a:blip r:embed="rId14"/>
                      <a:stretch>
                        <a:fillRect/>
                      </a:stretch>
                    </p:blipFill>
                    <p:spPr>
                      <a:xfrm>
                        <a:off x="2765425" y="5195888"/>
                        <a:ext cx="2825750" cy="86995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9330"/>
                                        </p:tgtEl>
                                        <p:attrNameLst>
                                          <p:attrName>style.visibility</p:attrName>
                                        </p:attrNameLst>
                                      </p:cBhvr>
                                      <p:to>
                                        <p:strVal val="visible"/>
                                      </p:to>
                                    </p:set>
                                    <p:anim calcmode="lin" valueType="num">
                                      <p:cBhvr additive="base">
                                        <p:cTn id="7" dur="500" fill="hold"/>
                                        <p:tgtEl>
                                          <p:spTgt spid="99330"/>
                                        </p:tgtEl>
                                        <p:attrNameLst>
                                          <p:attrName>ppt_x</p:attrName>
                                        </p:attrNameLst>
                                      </p:cBhvr>
                                      <p:tavLst>
                                        <p:tav tm="0">
                                          <p:val>
                                            <p:strVal val="0-#ppt_w/2"/>
                                          </p:val>
                                        </p:tav>
                                        <p:tav tm="100000">
                                          <p:val>
                                            <p:strVal val="#ppt_x"/>
                                          </p:val>
                                        </p:tav>
                                      </p:tavLst>
                                    </p:anim>
                                    <p:anim calcmode="lin" valueType="num">
                                      <p:cBhvr additive="base">
                                        <p:cTn id="8" dur="500" fill="hold"/>
                                        <p:tgtEl>
                                          <p:spTgt spid="993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9331"/>
                                        </p:tgtEl>
                                        <p:attrNameLst>
                                          <p:attrName>style.visibility</p:attrName>
                                        </p:attrNameLst>
                                      </p:cBhvr>
                                      <p:to>
                                        <p:strVal val="visible"/>
                                      </p:to>
                                    </p:set>
                                    <p:anim calcmode="lin" valueType="num">
                                      <p:cBhvr additive="base">
                                        <p:cTn id="13" dur="500" fill="hold"/>
                                        <p:tgtEl>
                                          <p:spTgt spid="99331"/>
                                        </p:tgtEl>
                                        <p:attrNameLst>
                                          <p:attrName>ppt_x</p:attrName>
                                        </p:attrNameLst>
                                      </p:cBhvr>
                                      <p:tavLst>
                                        <p:tav tm="0">
                                          <p:val>
                                            <p:strVal val="0-#ppt_w/2"/>
                                          </p:val>
                                        </p:tav>
                                        <p:tav tm="100000">
                                          <p:val>
                                            <p:strVal val="#ppt_x"/>
                                          </p:val>
                                        </p:tav>
                                      </p:tavLst>
                                    </p:anim>
                                    <p:anim calcmode="lin" valueType="num">
                                      <p:cBhvr additive="base">
                                        <p:cTn id="14" dur="500" fill="hold"/>
                                        <p:tgtEl>
                                          <p:spTgt spid="9933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99332"/>
                                        </p:tgtEl>
                                        <p:attrNameLst>
                                          <p:attrName>style.visibility</p:attrName>
                                        </p:attrNameLst>
                                      </p:cBhvr>
                                      <p:to>
                                        <p:strVal val="visible"/>
                                      </p:to>
                                    </p:set>
                                    <p:anim calcmode="lin" valueType="num">
                                      <p:cBhvr additive="base">
                                        <p:cTn id="19" dur="500" fill="hold"/>
                                        <p:tgtEl>
                                          <p:spTgt spid="99332"/>
                                        </p:tgtEl>
                                        <p:attrNameLst>
                                          <p:attrName>ppt_x</p:attrName>
                                        </p:attrNameLst>
                                      </p:cBhvr>
                                      <p:tavLst>
                                        <p:tav tm="0">
                                          <p:val>
                                            <p:strVal val="0-#ppt_w/2"/>
                                          </p:val>
                                        </p:tav>
                                        <p:tav tm="100000">
                                          <p:val>
                                            <p:strVal val="#ppt_x"/>
                                          </p:val>
                                        </p:tav>
                                      </p:tavLst>
                                    </p:anim>
                                    <p:anim calcmode="lin" valueType="num">
                                      <p:cBhvr additive="base">
                                        <p:cTn id="20" dur="500" fill="hold"/>
                                        <p:tgtEl>
                                          <p:spTgt spid="9933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99333"/>
                                        </p:tgtEl>
                                        <p:attrNameLst>
                                          <p:attrName>style.visibility</p:attrName>
                                        </p:attrNameLst>
                                      </p:cBhvr>
                                      <p:to>
                                        <p:strVal val="visible"/>
                                      </p:to>
                                    </p:set>
                                    <p:animEffect transition="in" filter="blinds(horizontal)">
                                      <p:cBhvr>
                                        <p:cTn id="25" dur="500"/>
                                        <p:tgtEl>
                                          <p:spTgt spid="99333"/>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9335"/>
                                        </p:tgtEl>
                                        <p:attrNameLst>
                                          <p:attrName>style.visibility</p:attrName>
                                        </p:attrNameLst>
                                      </p:cBhvr>
                                      <p:to>
                                        <p:strVal val="visible"/>
                                      </p:to>
                                    </p:set>
                                    <p:anim calcmode="lin" valueType="num">
                                      <p:cBhvr additive="base">
                                        <p:cTn id="30" dur="500" fill="hold"/>
                                        <p:tgtEl>
                                          <p:spTgt spid="99335"/>
                                        </p:tgtEl>
                                        <p:attrNameLst>
                                          <p:attrName>ppt_x</p:attrName>
                                        </p:attrNameLst>
                                      </p:cBhvr>
                                      <p:tavLst>
                                        <p:tav tm="0">
                                          <p:val>
                                            <p:strVal val="0-#ppt_w/2"/>
                                          </p:val>
                                        </p:tav>
                                        <p:tav tm="100000">
                                          <p:val>
                                            <p:strVal val="#ppt_x"/>
                                          </p:val>
                                        </p:tav>
                                      </p:tavLst>
                                    </p:anim>
                                    <p:anim calcmode="lin" valueType="num">
                                      <p:cBhvr additive="base">
                                        <p:cTn id="31" dur="500" fill="hold"/>
                                        <p:tgtEl>
                                          <p:spTgt spid="99335"/>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99334"/>
                                        </p:tgtEl>
                                        <p:attrNameLst>
                                          <p:attrName>style.visibility</p:attrName>
                                        </p:attrNameLst>
                                      </p:cBhvr>
                                      <p:to>
                                        <p:strVal val="visible"/>
                                      </p:to>
                                    </p:set>
                                    <p:animEffect transition="in" filter="blinds(horizontal)">
                                      <p:cBhvr>
                                        <p:cTn id="36" dur="500"/>
                                        <p:tgtEl>
                                          <p:spTgt spid="99334"/>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99336"/>
                                        </p:tgtEl>
                                        <p:attrNameLst>
                                          <p:attrName>style.visibility</p:attrName>
                                        </p:attrNameLst>
                                      </p:cBhvr>
                                      <p:to>
                                        <p:strVal val="visible"/>
                                      </p:to>
                                    </p:set>
                                    <p:anim calcmode="lin" valueType="num">
                                      <p:cBhvr additive="base">
                                        <p:cTn id="41" dur="500" fill="hold"/>
                                        <p:tgtEl>
                                          <p:spTgt spid="99336"/>
                                        </p:tgtEl>
                                        <p:attrNameLst>
                                          <p:attrName>ppt_x</p:attrName>
                                        </p:attrNameLst>
                                      </p:cBhvr>
                                      <p:tavLst>
                                        <p:tav tm="0">
                                          <p:val>
                                            <p:strVal val="0-#ppt_w/2"/>
                                          </p:val>
                                        </p:tav>
                                        <p:tav tm="100000">
                                          <p:val>
                                            <p:strVal val="#ppt_x"/>
                                          </p:val>
                                        </p:tav>
                                      </p:tavLst>
                                    </p:anim>
                                    <p:anim calcmode="lin" valueType="num">
                                      <p:cBhvr additive="base">
                                        <p:cTn id="42" dur="500" fill="hold"/>
                                        <p:tgtEl>
                                          <p:spTgt spid="99336"/>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nodeType="afterEffect">
                                  <p:stCondLst>
                                    <p:cond delay="0"/>
                                  </p:stCondLst>
                                  <p:childTnLst>
                                    <p:set>
                                      <p:cBhvr>
                                        <p:cTn id="45" dur="1" fill="hold">
                                          <p:stCondLst>
                                            <p:cond delay="0"/>
                                          </p:stCondLst>
                                        </p:cTn>
                                        <p:tgtEl>
                                          <p:spTgt spid="99337"/>
                                        </p:tgtEl>
                                        <p:attrNameLst>
                                          <p:attrName>style.visibility</p:attrName>
                                        </p:attrNameLst>
                                      </p:cBhvr>
                                      <p:to>
                                        <p:strVal val="visible"/>
                                      </p:to>
                                    </p:set>
                                    <p:anim calcmode="lin" valueType="num">
                                      <p:cBhvr additive="base">
                                        <p:cTn id="46" dur="500" fill="hold"/>
                                        <p:tgtEl>
                                          <p:spTgt spid="99337"/>
                                        </p:tgtEl>
                                        <p:attrNameLst>
                                          <p:attrName>ppt_x</p:attrName>
                                        </p:attrNameLst>
                                      </p:cBhvr>
                                      <p:tavLst>
                                        <p:tav tm="0">
                                          <p:val>
                                            <p:strVal val="0-#ppt_w/2"/>
                                          </p:val>
                                        </p:tav>
                                        <p:tav tm="100000">
                                          <p:val>
                                            <p:strVal val="#ppt_x"/>
                                          </p:val>
                                        </p:tav>
                                      </p:tavLst>
                                    </p:anim>
                                    <p:anim calcmode="lin" valueType="num">
                                      <p:cBhvr additive="base">
                                        <p:cTn id="47" dur="500" fill="hold"/>
                                        <p:tgtEl>
                                          <p:spTgt spid="99337"/>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99338"/>
                                        </p:tgtEl>
                                        <p:attrNameLst>
                                          <p:attrName>style.visibility</p:attrName>
                                        </p:attrNameLst>
                                      </p:cBhvr>
                                      <p:to>
                                        <p:strVal val="visible"/>
                                      </p:to>
                                    </p:set>
                                    <p:anim calcmode="lin" valueType="num">
                                      <p:cBhvr additive="base">
                                        <p:cTn id="52" dur="500" fill="hold"/>
                                        <p:tgtEl>
                                          <p:spTgt spid="99338"/>
                                        </p:tgtEl>
                                        <p:attrNameLst>
                                          <p:attrName>ppt_x</p:attrName>
                                        </p:attrNameLst>
                                      </p:cBhvr>
                                      <p:tavLst>
                                        <p:tav tm="0">
                                          <p:val>
                                            <p:strVal val="0-#ppt_w/2"/>
                                          </p:val>
                                        </p:tav>
                                        <p:tav tm="100000">
                                          <p:val>
                                            <p:strVal val="#ppt_x"/>
                                          </p:val>
                                        </p:tav>
                                      </p:tavLst>
                                    </p:anim>
                                    <p:anim calcmode="lin" valueType="num">
                                      <p:cBhvr additive="base">
                                        <p:cTn id="53" dur="500" fill="hold"/>
                                        <p:tgtEl>
                                          <p:spTgt spid="99338"/>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8" fill="hold" nodeType="afterEffect">
                                  <p:stCondLst>
                                    <p:cond delay="0"/>
                                  </p:stCondLst>
                                  <p:childTnLst>
                                    <p:set>
                                      <p:cBhvr>
                                        <p:cTn id="56" dur="1" fill="hold">
                                          <p:stCondLst>
                                            <p:cond delay="0"/>
                                          </p:stCondLst>
                                        </p:cTn>
                                        <p:tgtEl>
                                          <p:spTgt spid="99339"/>
                                        </p:tgtEl>
                                        <p:attrNameLst>
                                          <p:attrName>style.visibility</p:attrName>
                                        </p:attrNameLst>
                                      </p:cBhvr>
                                      <p:to>
                                        <p:strVal val="visible"/>
                                      </p:to>
                                    </p:set>
                                    <p:anim calcmode="lin" valueType="num">
                                      <p:cBhvr additive="base">
                                        <p:cTn id="57" dur="500" fill="hold"/>
                                        <p:tgtEl>
                                          <p:spTgt spid="99339"/>
                                        </p:tgtEl>
                                        <p:attrNameLst>
                                          <p:attrName>ppt_x</p:attrName>
                                        </p:attrNameLst>
                                      </p:cBhvr>
                                      <p:tavLst>
                                        <p:tav tm="0">
                                          <p:val>
                                            <p:strVal val="0-#ppt_w/2"/>
                                          </p:val>
                                        </p:tav>
                                        <p:tav tm="100000">
                                          <p:val>
                                            <p:strVal val="#ppt_x"/>
                                          </p:val>
                                        </p:tav>
                                      </p:tavLst>
                                    </p:anim>
                                    <p:anim calcmode="lin" valueType="num">
                                      <p:cBhvr additive="base">
                                        <p:cTn id="58" dur="500" fill="hold"/>
                                        <p:tgtEl>
                                          <p:spTgt spid="993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p:bldP spid="99332" grpId="0"/>
      <p:bldP spid="993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文本框 94209"/>
          <p:cNvSpPr txBox="1"/>
          <p:nvPr/>
        </p:nvSpPr>
        <p:spPr>
          <a:xfrm>
            <a:off x="304800" y="304800"/>
            <a:ext cx="2709863" cy="457200"/>
          </a:xfrm>
          <a:prstGeom prst="rect">
            <a:avLst/>
          </a:prstGeom>
          <a:noFill/>
          <a:ln w="9525">
            <a:noFill/>
          </a:ln>
        </p:spPr>
        <p:txBody>
          <a:bodyPr wrap="none"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en-US" altLang="zh-CN" dirty="0">
                <a:solidFill>
                  <a:srgbClr val="FF3300"/>
                </a:solidFill>
                <a:latin typeface="Times New Roman" panose="02020603050405020304" pitchFamily="18" charset="-94"/>
                <a:ea typeface="宋体" panose="02010600030101010101" pitchFamily="2" charset="-122"/>
              </a:rPr>
              <a:t> </a:t>
            </a:r>
            <a:r>
              <a:rPr lang="zh-CN" altLang="en-US" dirty="0">
                <a:solidFill>
                  <a:srgbClr val="FF3300"/>
                </a:solidFill>
                <a:latin typeface="Times New Roman" panose="02020603050405020304" pitchFamily="18" charset="-94"/>
                <a:ea typeface="宋体" panose="02010600030101010101" pitchFamily="2" charset="-122"/>
              </a:rPr>
              <a:t>四、耦合系数</a:t>
            </a:r>
            <a:r>
              <a:rPr lang="zh-CN" altLang="en-US" dirty="0">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k</a:t>
            </a:r>
            <a:r>
              <a:rPr lang="zh-CN" altLang="en-US">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94211" name="文本框 94210"/>
          <p:cNvSpPr txBox="1"/>
          <p:nvPr/>
        </p:nvSpPr>
        <p:spPr>
          <a:xfrm>
            <a:off x="3498850" y="2936875"/>
            <a:ext cx="5008563" cy="457200"/>
          </a:xfrm>
          <a:prstGeom prst="rect">
            <a:avLst/>
          </a:prstGeom>
          <a:noFill/>
          <a:ln w="9525">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k </a:t>
            </a:r>
            <a:r>
              <a:rPr lang="zh-CN" altLang="en-US" dirty="0">
                <a:solidFill>
                  <a:schemeClr val="tx1"/>
                </a:solidFill>
                <a:latin typeface="Times New Roman" panose="02020603050405020304" pitchFamily="18" charset="-94"/>
                <a:ea typeface="宋体" panose="02010600030101010101" pitchFamily="2" charset="-122"/>
              </a:rPr>
              <a:t>表示两个线圈磁耦合的紧密程度。</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94213" name="对象 94212"/>
          <p:cNvGraphicFramePr/>
          <p:nvPr/>
        </p:nvGraphicFramePr>
        <p:xfrm>
          <a:off x="941388" y="2555875"/>
          <a:ext cx="2287587" cy="1211263"/>
        </p:xfrm>
        <a:graphic>
          <a:graphicData uri="http://schemas.openxmlformats.org/presentationml/2006/ole">
            <mc:AlternateContent xmlns:mc="http://schemas.openxmlformats.org/markup-compatibility/2006">
              <mc:Choice xmlns:v="urn:schemas-microsoft-com:vml" Requires="v">
                <p:oleObj spid="_x0000_s3139" name="" r:id="rId1" imgW="989965" imgH="546100" progId="Equation.3">
                  <p:embed/>
                </p:oleObj>
              </mc:Choice>
              <mc:Fallback>
                <p:oleObj name="" r:id="rId1" imgW="989965" imgH="546100" progId="Equation.3">
                  <p:embed/>
                  <p:pic>
                    <p:nvPicPr>
                      <p:cNvPr id="0" name="图片 3138"/>
                      <p:cNvPicPr/>
                      <p:nvPr/>
                    </p:nvPicPr>
                    <p:blipFill>
                      <a:blip r:embed="rId2"/>
                      <a:stretch>
                        <a:fillRect/>
                      </a:stretch>
                    </p:blipFill>
                    <p:spPr>
                      <a:xfrm>
                        <a:off x="941388" y="2555875"/>
                        <a:ext cx="2287587" cy="1211263"/>
                      </a:xfrm>
                      <a:prstGeom prst="rect">
                        <a:avLst/>
                      </a:prstGeom>
                      <a:noFill/>
                      <a:ln w="38100">
                        <a:noFill/>
                        <a:miter/>
                      </a:ln>
                    </p:spPr>
                  </p:pic>
                </p:oleObj>
              </mc:Fallback>
            </mc:AlternateContent>
          </a:graphicData>
        </a:graphic>
      </p:graphicFrame>
      <p:sp>
        <p:nvSpPr>
          <p:cNvPr id="94217" name="矩形 94216"/>
          <p:cNvSpPr/>
          <p:nvPr/>
        </p:nvSpPr>
        <p:spPr>
          <a:xfrm>
            <a:off x="547688" y="874713"/>
            <a:ext cx="7726362" cy="1406525"/>
          </a:xfrm>
          <a:prstGeom prst="rect">
            <a:avLst/>
          </a:prstGeom>
          <a:noFill/>
          <a:ln w="19050">
            <a:noFill/>
          </a:ln>
        </p:spPr>
        <p:txBody>
          <a:bodyPr anchor="t" anchorCtr="0">
            <a:spAutoFit/>
          </a:bodyPr>
          <a:p>
            <a:pPr>
              <a:lnSpc>
                <a:spcPct val="120000"/>
              </a:lnSpc>
            </a:pPr>
            <a:r>
              <a:rPr lang="zh-CN" altLang="en-US" dirty="0">
                <a:solidFill>
                  <a:schemeClr val="tx1"/>
                </a:solidFill>
                <a:latin typeface="Times New Roman" panose="02020603050405020304" pitchFamily="18" charset="-94"/>
                <a:ea typeface="宋体" panose="02010600030101010101" pitchFamily="2" charset="-122"/>
              </a:rPr>
              <a:t>工程上为了定量描述两个耦合线圈的耦合紧密程度，把两线圈的互感磁通链与自感磁通链的比值的几何平均值定义为耦合系数。</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94230" name="组合 94229"/>
          <p:cNvGrpSpPr/>
          <p:nvPr/>
        </p:nvGrpSpPr>
        <p:grpSpPr>
          <a:xfrm>
            <a:off x="941388" y="3963988"/>
            <a:ext cx="3790950" cy="1114425"/>
            <a:chOff x="593" y="2631"/>
            <a:chExt cx="2388" cy="702"/>
          </a:xfrm>
        </p:grpSpPr>
        <p:graphicFrame>
          <p:nvGraphicFramePr>
            <p:cNvPr id="29702" name="对象 94219"/>
            <p:cNvGraphicFramePr/>
            <p:nvPr/>
          </p:nvGraphicFramePr>
          <p:xfrm>
            <a:off x="593" y="2631"/>
            <a:ext cx="913" cy="303"/>
          </p:xfrm>
          <a:graphic>
            <a:graphicData uri="http://schemas.openxmlformats.org/presentationml/2006/ole">
              <mc:AlternateContent xmlns:mc="http://schemas.openxmlformats.org/markup-compatibility/2006">
                <mc:Choice xmlns:v="urn:schemas-microsoft-com:vml" Requires="v">
                  <p:oleObj spid="_x0000_s3143" name="" r:id="rId3" imgW="723900" imgH="241300" progId="Equation.3">
                    <p:embed/>
                  </p:oleObj>
                </mc:Choice>
                <mc:Fallback>
                  <p:oleObj name="" r:id="rId3" imgW="723900" imgH="241300" progId="Equation.3">
                    <p:embed/>
                    <p:pic>
                      <p:nvPicPr>
                        <p:cNvPr id="0" name="图片 3142"/>
                        <p:cNvPicPr/>
                        <p:nvPr/>
                      </p:nvPicPr>
                      <p:blipFill>
                        <a:blip r:embed="rId4"/>
                        <a:stretch>
                          <a:fillRect/>
                        </a:stretch>
                      </p:blipFill>
                      <p:spPr>
                        <a:xfrm>
                          <a:off x="593" y="2631"/>
                          <a:ext cx="913" cy="303"/>
                        </a:xfrm>
                        <a:prstGeom prst="rect">
                          <a:avLst/>
                        </a:prstGeom>
                        <a:noFill/>
                        <a:ln w="38100">
                          <a:noFill/>
                          <a:miter/>
                        </a:ln>
                      </p:spPr>
                    </p:pic>
                  </p:oleObj>
                </mc:Fallback>
              </mc:AlternateContent>
            </a:graphicData>
          </a:graphic>
        </p:graphicFrame>
        <p:graphicFrame>
          <p:nvGraphicFramePr>
            <p:cNvPr id="29703" name="对象 94220"/>
            <p:cNvGraphicFramePr/>
            <p:nvPr/>
          </p:nvGraphicFramePr>
          <p:xfrm>
            <a:off x="2034" y="2631"/>
            <a:ext cx="947" cy="303"/>
          </p:xfrm>
          <a:graphic>
            <a:graphicData uri="http://schemas.openxmlformats.org/presentationml/2006/ole">
              <mc:AlternateContent xmlns:mc="http://schemas.openxmlformats.org/markup-compatibility/2006">
                <mc:Choice xmlns:v="urn:schemas-microsoft-com:vml" Requires="v">
                  <p:oleObj spid="_x0000_s3140" name="" r:id="rId5" imgW="748665" imgH="241300" progId="Equation.3">
                    <p:embed/>
                  </p:oleObj>
                </mc:Choice>
                <mc:Fallback>
                  <p:oleObj name="" r:id="rId5" imgW="748665" imgH="241300" progId="Equation.3">
                    <p:embed/>
                    <p:pic>
                      <p:nvPicPr>
                        <p:cNvPr id="0" name="图片 3139"/>
                        <p:cNvPicPr/>
                        <p:nvPr/>
                      </p:nvPicPr>
                      <p:blipFill>
                        <a:blip r:embed="rId6"/>
                        <a:stretch>
                          <a:fillRect/>
                        </a:stretch>
                      </p:blipFill>
                      <p:spPr>
                        <a:xfrm>
                          <a:off x="2034" y="2631"/>
                          <a:ext cx="947" cy="303"/>
                        </a:xfrm>
                        <a:prstGeom prst="rect">
                          <a:avLst/>
                        </a:prstGeom>
                        <a:noFill/>
                        <a:ln w="38100">
                          <a:noFill/>
                          <a:miter/>
                        </a:ln>
                      </p:spPr>
                    </p:pic>
                  </p:oleObj>
                </mc:Fallback>
              </mc:AlternateContent>
            </a:graphicData>
          </a:graphic>
        </p:graphicFrame>
        <p:graphicFrame>
          <p:nvGraphicFramePr>
            <p:cNvPr id="29704" name="对象 94221"/>
            <p:cNvGraphicFramePr/>
            <p:nvPr/>
          </p:nvGraphicFramePr>
          <p:xfrm>
            <a:off x="593" y="3030"/>
            <a:ext cx="931" cy="303"/>
          </p:xfrm>
          <a:graphic>
            <a:graphicData uri="http://schemas.openxmlformats.org/presentationml/2006/ole">
              <mc:AlternateContent xmlns:mc="http://schemas.openxmlformats.org/markup-compatibility/2006">
                <mc:Choice xmlns:v="urn:schemas-microsoft-com:vml" Requires="v">
                  <p:oleObj spid="_x0000_s3145" name="" r:id="rId7" imgW="735965" imgH="241300" progId="Equation.3">
                    <p:embed/>
                  </p:oleObj>
                </mc:Choice>
                <mc:Fallback>
                  <p:oleObj name="" r:id="rId7" imgW="735965" imgH="241300" progId="Equation.3">
                    <p:embed/>
                    <p:pic>
                      <p:nvPicPr>
                        <p:cNvPr id="0" name="图片 3144"/>
                        <p:cNvPicPr/>
                        <p:nvPr/>
                      </p:nvPicPr>
                      <p:blipFill>
                        <a:blip r:embed="rId8"/>
                        <a:stretch>
                          <a:fillRect/>
                        </a:stretch>
                      </p:blipFill>
                      <p:spPr>
                        <a:xfrm>
                          <a:off x="593" y="3030"/>
                          <a:ext cx="931" cy="303"/>
                        </a:xfrm>
                        <a:prstGeom prst="rect">
                          <a:avLst/>
                        </a:prstGeom>
                        <a:noFill/>
                        <a:ln w="38100">
                          <a:noFill/>
                          <a:miter/>
                        </a:ln>
                      </p:spPr>
                    </p:pic>
                  </p:oleObj>
                </mc:Fallback>
              </mc:AlternateContent>
            </a:graphicData>
          </a:graphic>
        </p:graphicFrame>
        <p:graphicFrame>
          <p:nvGraphicFramePr>
            <p:cNvPr id="29705" name="对象 94222"/>
            <p:cNvGraphicFramePr/>
            <p:nvPr/>
          </p:nvGraphicFramePr>
          <p:xfrm>
            <a:off x="2034" y="3030"/>
            <a:ext cx="947" cy="303"/>
          </p:xfrm>
          <a:graphic>
            <a:graphicData uri="http://schemas.openxmlformats.org/presentationml/2006/ole">
              <mc:AlternateContent xmlns:mc="http://schemas.openxmlformats.org/markup-compatibility/2006">
                <mc:Choice xmlns:v="urn:schemas-microsoft-com:vml" Requires="v">
                  <p:oleObj spid="_x0000_s3144" name="" r:id="rId9" imgW="748665" imgH="241300" progId="Equation.3">
                    <p:embed/>
                  </p:oleObj>
                </mc:Choice>
                <mc:Fallback>
                  <p:oleObj name="" r:id="rId9" imgW="748665" imgH="241300" progId="Equation.3">
                    <p:embed/>
                    <p:pic>
                      <p:nvPicPr>
                        <p:cNvPr id="0" name="图片 3143"/>
                        <p:cNvPicPr/>
                        <p:nvPr/>
                      </p:nvPicPr>
                      <p:blipFill>
                        <a:blip r:embed="rId10"/>
                        <a:stretch>
                          <a:fillRect/>
                        </a:stretch>
                      </p:blipFill>
                      <p:spPr>
                        <a:xfrm>
                          <a:off x="2034" y="3030"/>
                          <a:ext cx="947" cy="303"/>
                        </a:xfrm>
                        <a:prstGeom prst="rect">
                          <a:avLst/>
                        </a:prstGeom>
                        <a:noFill/>
                        <a:ln w="38100">
                          <a:noFill/>
                          <a:miter/>
                        </a:ln>
                      </p:spPr>
                    </p:pic>
                  </p:oleObj>
                </mc:Fallback>
              </mc:AlternateContent>
            </a:graphicData>
          </a:graphic>
        </p:graphicFrame>
      </p:grpSp>
      <p:sp>
        <p:nvSpPr>
          <p:cNvPr id="94229" name="矩形 94228"/>
          <p:cNvSpPr/>
          <p:nvPr/>
        </p:nvSpPr>
        <p:spPr>
          <a:xfrm>
            <a:off x="5105400" y="4140200"/>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带入上式</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94231" name="矩形 94230"/>
          <p:cNvSpPr/>
          <p:nvPr/>
        </p:nvSpPr>
        <p:spPr>
          <a:xfrm>
            <a:off x="547688" y="5678488"/>
            <a:ext cx="79692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得：</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94232" name="对象 94231"/>
          <p:cNvGraphicFramePr/>
          <p:nvPr/>
        </p:nvGraphicFramePr>
        <p:xfrm>
          <a:off x="1690688" y="5291138"/>
          <a:ext cx="2200275" cy="1227137"/>
        </p:xfrm>
        <a:graphic>
          <a:graphicData uri="http://schemas.openxmlformats.org/presentationml/2006/ole">
            <mc:AlternateContent xmlns:mc="http://schemas.openxmlformats.org/markup-compatibility/2006">
              <mc:Choice xmlns:v="urn:schemas-microsoft-com:vml" Requires="v">
                <p:oleObj spid="_x0000_s3142" name="" r:id="rId11" imgW="951865" imgH="533400" progId="Equation.3">
                  <p:embed/>
                </p:oleObj>
              </mc:Choice>
              <mc:Fallback>
                <p:oleObj name="" r:id="rId11" imgW="951865" imgH="533400" progId="Equation.3">
                  <p:embed/>
                  <p:pic>
                    <p:nvPicPr>
                      <p:cNvPr id="0" name="图片 3141"/>
                      <p:cNvPicPr/>
                      <p:nvPr/>
                    </p:nvPicPr>
                    <p:blipFill>
                      <a:blip r:embed="rId12"/>
                      <a:stretch>
                        <a:fillRect/>
                      </a:stretch>
                    </p:blipFill>
                    <p:spPr>
                      <a:xfrm>
                        <a:off x="1690688" y="5291138"/>
                        <a:ext cx="2200275" cy="1227137"/>
                      </a:xfrm>
                      <a:prstGeom prst="rect">
                        <a:avLst/>
                      </a:prstGeom>
                      <a:noFill/>
                      <a:ln w="38100">
                        <a:noFill/>
                        <a:miter/>
                      </a:ln>
                    </p:spPr>
                  </p:pic>
                </p:oleObj>
              </mc:Fallback>
            </mc:AlternateContent>
          </a:graphicData>
        </a:graphic>
      </p:graphicFrame>
      <p:graphicFrame>
        <p:nvGraphicFramePr>
          <p:cNvPr id="94233" name="对象 94232"/>
          <p:cNvGraphicFramePr/>
          <p:nvPr/>
        </p:nvGraphicFramePr>
        <p:xfrm>
          <a:off x="3890963" y="5678488"/>
          <a:ext cx="646112" cy="439737"/>
        </p:xfrm>
        <a:graphic>
          <a:graphicData uri="http://schemas.openxmlformats.org/presentationml/2006/ole">
            <mc:AlternateContent xmlns:mc="http://schemas.openxmlformats.org/markup-compatibility/2006">
              <mc:Choice xmlns:v="urn:schemas-microsoft-com:vml" Requires="v">
                <p:oleObj spid="_x0000_s3141" name="" r:id="rId13" imgW="279400" imgH="190500" progId="Equation.3">
                  <p:embed/>
                </p:oleObj>
              </mc:Choice>
              <mc:Fallback>
                <p:oleObj name="" r:id="rId13" imgW="279400" imgH="190500" progId="Equation.3">
                  <p:embed/>
                  <p:pic>
                    <p:nvPicPr>
                      <p:cNvPr id="0" name="图片 3140"/>
                      <p:cNvPicPr/>
                      <p:nvPr/>
                    </p:nvPicPr>
                    <p:blipFill>
                      <a:blip r:embed="rId14"/>
                      <a:stretch>
                        <a:fillRect/>
                      </a:stretch>
                    </p:blipFill>
                    <p:spPr>
                      <a:xfrm>
                        <a:off x="3890963" y="5678488"/>
                        <a:ext cx="646112" cy="439737"/>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4210"/>
                                        </p:tgtEl>
                                        <p:attrNameLst>
                                          <p:attrName>style.visibility</p:attrName>
                                        </p:attrNameLst>
                                      </p:cBhvr>
                                      <p:to>
                                        <p:strVal val="visible"/>
                                      </p:to>
                                    </p:set>
                                    <p:anim calcmode="lin" valueType="num">
                                      <p:cBhvr additive="base">
                                        <p:cTn id="7" dur="500" fill="hold"/>
                                        <p:tgtEl>
                                          <p:spTgt spid="94210"/>
                                        </p:tgtEl>
                                        <p:attrNameLst>
                                          <p:attrName>ppt_x</p:attrName>
                                        </p:attrNameLst>
                                      </p:cBhvr>
                                      <p:tavLst>
                                        <p:tav tm="0">
                                          <p:val>
                                            <p:strVal val="0-#ppt_w/2"/>
                                          </p:val>
                                        </p:tav>
                                        <p:tav tm="100000">
                                          <p:val>
                                            <p:strVal val="#ppt_x"/>
                                          </p:val>
                                        </p:tav>
                                      </p:tavLst>
                                    </p:anim>
                                    <p:anim calcmode="lin" valueType="num">
                                      <p:cBhvr additive="base">
                                        <p:cTn id="8" dur="500" fill="hold"/>
                                        <p:tgtEl>
                                          <p:spTgt spid="942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94217"/>
                                        </p:tgtEl>
                                        <p:attrNameLst>
                                          <p:attrName>style.visibility</p:attrName>
                                        </p:attrNameLst>
                                      </p:cBhvr>
                                      <p:to>
                                        <p:strVal val="visible"/>
                                      </p:to>
                                    </p:set>
                                    <p:anim calcmode="lin" valueType="num">
                                      <p:cBhvr additive="base">
                                        <p:cTn id="13" dur="500" fill="hold"/>
                                        <p:tgtEl>
                                          <p:spTgt spid="94217"/>
                                        </p:tgtEl>
                                        <p:attrNameLst>
                                          <p:attrName>ppt_x</p:attrName>
                                        </p:attrNameLst>
                                      </p:cBhvr>
                                      <p:tavLst>
                                        <p:tav tm="0">
                                          <p:val>
                                            <p:strVal val="0-#ppt_w/2"/>
                                          </p:val>
                                        </p:tav>
                                        <p:tav tm="100000">
                                          <p:val>
                                            <p:strVal val="#ppt_x"/>
                                          </p:val>
                                        </p:tav>
                                      </p:tavLst>
                                    </p:anim>
                                    <p:anim calcmode="lin" valueType="num">
                                      <p:cBhvr additive="base">
                                        <p:cTn id="14" dur="500" fill="hold"/>
                                        <p:tgtEl>
                                          <p:spTgt spid="94217"/>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7" presetClass="entr" presetSubtype="10" fill="hold" nodeType="afterEffect">
                                  <p:stCondLst>
                                    <p:cond delay="0"/>
                                  </p:stCondLst>
                                  <p:childTnLst>
                                    <p:set>
                                      <p:cBhvr>
                                        <p:cTn id="17" dur="1" fill="hold">
                                          <p:stCondLst>
                                            <p:cond delay="0"/>
                                          </p:stCondLst>
                                        </p:cTn>
                                        <p:tgtEl>
                                          <p:spTgt spid="94213"/>
                                        </p:tgtEl>
                                        <p:attrNameLst>
                                          <p:attrName>style.visibility</p:attrName>
                                        </p:attrNameLst>
                                      </p:cBhvr>
                                      <p:to>
                                        <p:strVal val="visible"/>
                                      </p:to>
                                    </p:set>
                                    <p:anim calcmode="lin" valueType="num">
                                      <p:cBhvr>
                                        <p:cTn id="18" dur="500" fill="hold"/>
                                        <p:tgtEl>
                                          <p:spTgt spid="94213"/>
                                        </p:tgtEl>
                                        <p:attrNameLst>
                                          <p:attrName>ppt_w</p:attrName>
                                        </p:attrNameLst>
                                      </p:cBhvr>
                                      <p:tavLst>
                                        <p:tav tm="0">
                                          <p:val>
                                            <p:fltVal val="0.000000"/>
                                          </p:val>
                                        </p:tav>
                                        <p:tav tm="100000">
                                          <p:val>
                                            <p:strVal val="#ppt_w"/>
                                          </p:val>
                                        </p:tav>
                                      </p:tavLst>
                                    </p:anim>
                                    <p:anim calcmode="lin" valueType="num">
                                      <p:cBhvr>
                                        <p:cTn id="19" dur="500" fill="hold"/>
                                        <p:tgtEl>
                                          <p:spTgt spid="94213"/>
                                        </p:tgtEl>
                                        <p:attrNameLst>
                                          <p:attrName>ppt_h</p:attrName>
                                        </p:attrNameLst>
                                      </p:cBhvr>
                                      <p:tavLst>
                                        <p:tav tm="0">
                                          <p:val>
                                            <p:strVal val="#ppt_h"/>
                                          </p:val>
                                        </p:tav>
                                        <p:tav tm="100000">
                                          <p:val>
                                            <p:strVal val="#ppt_h"/>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94211"/>
                                        </p:tgtEl>
                                        <p:attrNameLst>
                                          <p:attrName>style.visibility</p:attrName>
                                        </p:attrNameLst>
                                      </p:cBhvr>
                                      <p:to>
                                        <p:strVal val="visible"/>
                                      </p:to>
                                    </p:set>
                                    <p:anim calcmode="lin" valueType="num">
                                      <p:cBhvr additive="base">
                                        <p:cTn id="23" dur="500" fill="hold"/>
                                        <p:tgtEl>
                                          <p:spTgt spid="94211"/>
                                        </p:tgtEl>
                                        <p:attrNameLst>
                                          <p:attrName>ppt_x</p:attrName>
                                        </p:attrNameLst>
                                      </p:cBhvr>
                                      <p:tavLst>
                                        <p:tav tm="0">
                                          <p:val>
                                            <p:strVal val="0-#ppt_w/2"/>
                                          </p:val>
                                        </p:tav>
                                        <p:tav tm="100000">
                                          <p:val>
                                            <p:strVal val="#ppt_x"/>
                                          </p:val>
                                        </p:tav>
                                      </p:tavLst>
                                    </p:anim>
                                    <p:anim calcmode="lin" valueType="num">
                                      <p:cBhvr additive="base">
                                        <p:cTn id="24" dur="500" fill="hold"/>
                                        <p:tgtEl>
                                          <p:spTgt spid="9421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94230"/>
                                        </p:tgtEl>
                                        <p:attrNameLst>
                                          <p:attrName>style.visibility</p:attrName>
                                        </p:attrNameLst>
                                      </p:cBhvr>
                                      <p:to>
                                        <p:strVal val="visible"/>
                                      </p:to>
                                    </p:set>
                                    <p:anim calcmode="lin" valueType="num">
                                      <p:cBhvr additive="base">
                                        <p:cTn id="29" dur="500" fill="hold"/>
                                        <p:tgtEl>
                                          <p:spTgt spid="94230"/>
                                        </p:tgtEl>
                                        <p:attrNameLst>
                                          <p:attrName>ppt_x</p:attrName>
                                        </p:attrNameLst>
                                      </p:cBhvr>
                                      <p:tavLst>
                                        <p:tav tm="0">
                                          <p:val>
                                            <p:strVal val="0-#ppt_w/2"/>
                                          </p:val>
                                        </p:tav>
                                        <p:tav tm="100000">
                                          <p:val>
                                            <p:strVal val="#ppt_x"/>
                                          </p:val>
                                        </p:tav>
                                      </p:tavLst>
                                    </p:anim>
                                    <p:anim calcmode="lin" valueType="num">
                                      <p:cBhvr additive="base">
                                        <p:cTn id="30" dur="500" fill="hold"/>
                                        <p:tgtEl>
                                          <p:spTgt spid="9423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94229"/>
                                        </p:tgtEl>
                                        <p:attrNameLst>
                                          <p:attrName>style.visibility</p:attrName>
                                        </p:attrNameLst>
                                      </p:cBhvr>
                                      <p:to>
                                        <p:strVal val="visible"/>
                                      </p:to>
                                    </p:set>
                                    <p:anim calcmode="lin" valueType="num">
                                      <p:cBhvr additive="base">
                                        <p:cTn id="35" dur="500" fill="hold"/>
                                        <p:tgtEl>
                                          <p:spTgt spid="94229"/>
                                        </p:tgtEl>
                                        <p:attrNameLst>
                                          <p:attrName>ppt_x</p:attrName>
                                        </p:attrNameLst>
                                      </p:cBhvr>
                                      <p:tavLst>
                                        <p:tav tm="0">
                                          <p:val>
                                            <p:strVal val="0-#ppt_w/2"/>
                                          </p:val>
                                        </p:tav>
                                        <p:tav tm="100000">
                                          <p:val>
                                            <p:strVal val="#ppt_x"/>
                                          </p:val>
                                        </p:tav>
                                      </p:tavLst>
                                    </p:anim>
                                    <p:anim calcmode="lin" valueType="num">
                                      <p:cBhvr additive="base">
                                        <p:cTn id="36" dur="500" fill="hold"/>
                                        <p:tgtEl>
                                          <p:spTgt spid="9422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94231"/>
                                        </p:tgtEl>
                                        <p:attrNameLst>
                                          <p:attrName>style.visibility</p:attrName>
                                        </p:attrNameLst>
                                      </p:cBhvr>
                                      <p:to>
                                        <p:strVal val="visible"/>
                                      </p:to>
                                    </p:set>
                                    <p:anim calcmode="lin" valueType="num">
                                      <p:cBhvr additive="base">
                                        <p:cTn id="41" dur="500" fill="hold"/>
                                        <p:tgtEl>
                                          <p:spTgt spid="94231"/>
                                        </p:tgtEl>
                                        <p:attrNameLst>
                                          <p:attrName>ppt_x</p:attrName>
                                        </p:attrNameLst>
                                      </p:cBhvr>
                                      <p:tavLst>
                                        <p:tav tm="0">
                                          <p:val>
                                            <p:strVal val="0-#ppt_w/2"/>
                                          </p:val>
                                        </p:tav>
                                        <p:tav tm="100000">
                                          <p:val>
                                            <p:strVal val="#ppt_x"/>
                                          </p:val>
                                        </p:tav>
                                      </p:tavLst>
                                    </p:anim>
                                    <p:anim calcmode="lin" valueType="num">
                                      <p:cBhvr additive="base">
                                        <p:cTn id="42" dur="500" fill="hold"/>
                                        <p:tgtEl>
                                          <p:spTgt spid="94231"/>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4" presetClass="entr" presetSubtype="32" fill="hold" nodeType="afterEffect">
                                  <p:stCondLst>
                                    <p:cond delay="0"/>
                                  </p:stCondLst>
                                  <p:childTnLst>
                                    <p:set>
                                      <p:cBhvr>
                                        <p:cTn id="45" dur="1" fill="hold">
                                          <p:stCondLst>
                                            <p:cond delay="0"/>
                                          </p:stCondLst>
                                        </p:cTn>
                                        <p:tgtEl>
                                          <p:spTgt spid="94232"/>
                                        </p:tgtEl>
                                        <p:attrNameLst>
                                          <p:attrName>style.visibility</p:attrName>
                                        </p:attrNameLst>
                                      </p:cBhvr>
                                      <p:to>
                                        <p:strVal val="visible"/>
                                      </p:to>
                                    </p:set>
                                    <p:animEffect transition="in" filter="box(out)">
                                      <p:cBhvr>
                                        <p:cTn id="46" dur="500"/>
                                        <p:tgtEl>
                                          <p:spTgt spid="94232"/>
                                        </p:tgtEl>
                                      </p:cBhvr>
                                    </p:animEffect>
                                  </p:childTnLst>
                                </p:cTn>
                              </p:par>
                            </p:childTnLst>
                          </p:cTn>
                        </p:par>
                      </p:childTnLst>
                    </p:cTn>
                  </p:par>
                  <p:par>
                    <p:cTn id="47" fill="hold">
                      <p:stCondLst>
                        <p:cond delay="indefinite"/>
                      </p:stCondLst>
                      <p:childTnLst>
                        <p:par>
                          <p:cTn id="48" fill="hold">
                            <p:stCondLst>
                              <p:cond delay="0"/>
                            </p:stCondLst>
                            <p:childTnLst>
                              <p:par>
                                <p:cTn id="49" presetID="4" presetClass="entr" presetSubtype="32" fill="hold" nodeType="clickEffect">
                                  <p:stCondLst>
                                    <p:cond delay="0"/>
                                  </p:stCondLst>
                                  <p:childTnLst>
                                    <p:set>
                                      <p:cBhvr>
                                        <p:cTn id="50" dur="1" fill="hold">
                                          <p:stCondLst>
                                            <p:cond delay="0"/>
                                          </p:stCondLst>
                                        </p:cTn>
                                        <p:tgtEl>
                                          <p:spTgt spid="94233"/>
                                        </p:tgtEl>
                                        <p:attrNameLst>
                                          <p:attrName>style.visibility</p:attrName>
                                        </p:attrNameLst>
                                      </p:cBhvr>
                                      <p:to>
                                        <p:strVal val="visible"/>
                                      </p:to>
                                    </p:set>
                                    <p:animEffect transition="in" filter="box(out)">
                                      <p:cBhvr>
                                        <p:cTn id="51" dur="500"/>
                                        <p:tgtEl>
                                          <p:spTgt spid="94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0" grpId="0"/>
      <p:bldP spid="94211" grpId="0"/>
      <p:bldP spid="94217" grpId="0"/>
      <p:bldP spid="94229" grpId="0"/>
      <p:bldP spid="942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8" name="矩形 95237"/>
          <p:cNvSpPr/>
          <p:nvPr/>
        </p:nvSpPr>
        <p:spPr>
          <a:xfrm>
            <a:off x="793750" y="2003425"/>
            <a:ext cx="2014538" cy="822325"/>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95239" name="组合 95238"/>
          <p:cNvGrpSpPr/>
          <p:nvPr/>
        </p:nvGrpSpPr>
        <p:grpSpPr>
          <a:xfrm>
            <a:off x="1066800" y="1765300"/>
            <a:ext cx="1435100" cy="1936750"/>
            <a:chOff x="1606" y="256"/>
            <a:chExt cx="904" cy="1220"/>
          </a:xfrm>
        </p:grpSpPr>
        <p:sp>
          <p:nvSpPr>
            <p:cNvPr id="30723" name="任意多边形 95239"/>
            <p:cNvSpPr/>
            <p:nvPr/>
          </p:nvSpPr>
          <p:spPr>
            <a:xfrm>
              <a:off x="1626" y="256"/>
              <a:ext cx="48" cy="1152"/>
            </a:xfrm>
            <a:custGeom>
              <a:avLst/>
              <a:gdLst/>
              <a:ahLst/>
              <a:cxnLst/>
              <a:pathLst>
                <a:path w="60" h="880">
                  <a:moveTo>
                    <a:pt x="6" y="880"/>
                  </a:moveTo>
                  <a:cubicBezTo>
                    <a:pt x="6" y="754"/>
                    <a:pt x="0" y="254"/>
                    <a:pt x="9" y="127"/>
                  </a:cubicBezTo>
                  <a:cubicBezTo>
                    <a:pt x="18" y="0"/>
                    <a:pt x="50" y="117"/>
                    <a:pt x="60" y="115"/>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4" name="任意多边形 95240"/>
            <p:cNvSpPr/>
            <p:nvPr/>
          </p:nvSpPr>
          <p:spPr>
            <a:xfrm>
              <a:off x="1722" y="309"/>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5" name="任意多边形 95241"/>
            <p:cNvSpPr/>
            <p:nvPr/>
          </p:nvSpPr>
          <p:spPr>
            <a:xfrm>
              <a:off x="1866"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6" name="任意多边形 95242"/>
            <p:cNvSpPr/>
            <p:nvPr/>
          </p:nvSpPr>
          <p:spPr>
            <a:xfrm>
              <a:off x="2010"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7" name="任意多边形 95243"/>
            <p:cNvSpPr/>
            <p:nvPr/>
          </p:nvSpPr>
          <p:spPr>
            <a:xfrm>
              <a:off x="2154"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8" name="任意多边形 95244"/>
            <p:cNvSpPr/>
            <p:nvPr/>
          </p:nvSpPr>
          <p:spPr>
            <a:xfrm>
              <a:off x="2298"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29" name="任意多边形 95245"/>
            <p:cNvSpPr/>
            <p:nvPr/>
          </p:nvSpPr>
          <p:spPr>
            <a:xfrm>
              <a:off x="2466" y="982"/>
              <a:ext cx="1" cy="432"/>
            </a:xfrm>
            <a:custGeom>
              <a:avLst/>
              <a:gdLst/>
              <a:ahLst/>
              <a:cxnLst/>
              <a:pathLst>
                <a:path w="1" h="432">
                  <a:moveTo>
                    <a:pt x="0" y="0"/>
                  </a:moveTo>
                  <a:lnTo>
                    <a:pt x="0" y="432"/>
                  </a:ln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30" name="椭圆 95246"/>
            <p:cNvSpPr/>
            <p:nvPr/>
          </p:nvSpPr>
          <p:spPr>
            <a:xfrm>
              <a:off x="1606" y="1408"/>
              <a:ext cx="68" cy="68"/>
            </a:xfrm>
            <a:prstGeom prst="ellipse">
              <a:avLst/>
            </a:prstGeom>
            <a:noFill/>
            <a:ln w="38100" cap="flat" cmpd="sng">
              <a:solidFill>
                <a:srgbClr val="3366FF"/>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31" name="椭圆 95247"/>
            <p:cNvSpPr/>
            <p:nvPr/>
          </p:nvSpPr>
          <p:spPr>
            <a:xfrm>
              <a:off x="2442" y="1408"/>
              <a:ext cx="68" cy="68"/>
            </a:xfrm>
            <a:prstGeom prst="ellipse">
              <a:avLst/>
            </a:prstGeom>
            <a:noFill/>
            <a:ln w="38100" cap="flat" cmpd="sng">
              <a:solidFill>
                <a:srgbClr val="3366FF"/>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95249" name="组合 95248"/>
          <p:cNvGrpSpPr/>
          <p:nvPr/>
        </p:nvGrpSpPr>
        <p:grpSpPr>
          <a:xfrm>
            <a:off x="1250950" y="1131888"/>
            <a:ext cx="1089025" cy="1955800"/>
            <a:chOff x="3586" y="27"/>
            <a:chExt cx="686" cy="1232"/>
          </a:xfrm>
        </p:grpSpPr>
        <p:sp>
          <p:nvSpPr>
            <p:cNvPr id="30733" name="任意多边形 95249"/>
            <p:cNvSpPr/>
            <p:nvPr/>
          </p:nvSpPr>
          <p:spPr>
            <a:xfrm rot="-10776358">
              <a:off x="4204" y="309"/>
              <a:ext cx="67" cy="950"/>
            </a:xfrm>
            <a:custGeom>
              <a:avLst/>
              <a:gdLst/>
              <a:ahLst/>
              <a:cxnLst/>
              <a:pathLst>
                <a:path w="60" h="880">
                  <a:moveTo>
                    <a:pt x="6" y="880"/>
                  </a:moveTo>
                  <a:cubicBezTo>
                    <a:pt x="6" y="754"/>
                    <a:pt x="0" y="254"/>
                    <a:pt x="9" y="127"/>
                  </a:cubicBezTo>
                  <a:cubicBezTo>
                    <a:pt x="18" y="0"/>
                    <a:pt x="50" y="117"/>
                    <a:pt x="60" y="115"/>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4" name="任意多边形 95250"/>
            <p:cNvSpPr/>
            <p:nvPr/>
          </p:nvSpPr>
          <p:spPr>
            <a:xfrm>
              <a:off x="3635" y="459"/>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5" name="任意多边形 95251"/>
            <p:cNvSpPr/>
            <p:nvPr/>
          </p:nvSpPr>
          <p:spPr>
            <a:xfrm>
              <a:off x="3779"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6" name="任意多边形 95252"/>
            <p:cNvSpPr/>
            <p:nvPr/>
          </p:nvSpPr>
          <p:spPr>
            <a:xfrm>
              <a:off x="3923"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7" name="任意多边形 95253"/>
            <p:cNvSpPr/>
            <p:nvPr/>
          </p:nvSpPr>
          <p:spPr>
            <a:xfrm>
              <a:off x="4067"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8" name="任意多边形 95254"/>
            <p:cNvSpPr/>
            <p:nvPr/>
          </p:nvSpPr>
          <p:spPr>
            <a:xfrm>
              <a:off x="4269" y="95"/>
              <a:ext cx="1" cy="432"/>
            </a:xfrm>
            <a:custGeom>
              <a:avLst/>
              <a:gdLst/>
              <a:ahLst/>
              <a:cxnLst/>
              <a:pathLst>
                <a:path w="1" h="432">
                  <a:moveTo>
                    <a:pt x="0" y="0"/>
                  </a:moveTo>
                  <a:lnTo>
                    <a:pt x="0" y="432"/>
                  </a:ln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39" name="椭圆 95255"/>
            <p:cNvSpPr/>
            <p:nvPr/>
          </p:nvSpPr>
          <p:spPr>
            <a:xfrm>
              <a:off x="3586" y="27"/>
              <a:ext cx="68" cy="68"/>
            </a:xfrm>
            <a:prstGeom prst="ellipse">
              <a:avLst/>
            </a:prstGeom>
            <a:noFill/>
            <a:ln w="38100" cap="flat" cmpd="sng">
              <a:solidFill>
                <a:srgbClr val="FF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40" name="椭圆 95256"/>
            <p:cNvSpPr/>
            <p:nvPr/>
          </p:nvSpPr>
          <p:spPr>
            <a:xfrm>
              <a:off x="4204" y="27"/>
              <a:ext cx="68" cy="68"/>
            </a:xfrm>
            <a:prstGeom prst="ellipse">
              <a:avLst/>
            </a:prstGeom>
            <a:noFill/>
            <a:ln w="38100" cap="flat" cmpd="sng">
              <a:solidFill>
                <a:srgbClr val="FF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41" name="任意多边形 95257"/>
            <p:cNvSpPr/>
            <p:nvPr/>
          </p:nvSpPr>
          <p:spPr>
            <a:xfrm>
              <a:off x="3606" y="95"/>
              <a:ext cx="1" cy="432"/>
            </a:xfrm>
            <a:custGeom>
              <a:avLst/>
              <a:gdLst/>
              <a:ahLst/>
              <a:cxnLst/>
              <a:pathLst>
                <a:path w="1" h="432">
                  <a:moveTo>
                    <a:pt x="0" y="0"/>
                  </a:moveTo>
                  <a:lnTo>
                    <a:pt x="0" y="432"/>
                  </a:lnTo>
                </a:path>
              </a:pathLst>
            </a:custGeom>
            <a:noFill/>
            <a:ln w="38100" cap="flat" cmpd="sng">
              <a:solidFill>
                <a:srgbClr val="FF0000"/>
              </a:solidFill>
              <a:prstDash val="solid"/>
              <a:round/>
              <a:headEnd type="none" w="med" len="med"/>
              <a:tailEnd type="none" w="med" len="med"/>
            </a:ln>
          </p:spPr>
          <p:txBody>
            <a:bodyPr/>
            <a:p>
              <a:endParaRPr lang="zh-CN" altLang="en-US"/>
            </a:p>
          </p:txBody>
        </p:sp>
      </p:grpSp>
      <p:sp>
        <p:nvSpPr>
          <p:cNvPr id="95259" name="矩形 95258"/>
          <p:cNvSpPr/>
          <p:nvPr/>
        </p:nvSpPr>
        <p:spPr>
          <a:xfrm>
            <a:off x="793750" y="327025"/>
            <a:ext cx="7229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两个线圈靠得很紧或紧密绕在一起，则</a:t>
            </a:r>
            <a:r>
              <a:rPr lang="en-US" altLang="zh-CN" i="1">
                <a:solidFill>
                  <a:schemeClr val="tx1"/>
                </a:solidFill>
                <a:latin typeface="Times New Roman" panose="02020603050405020304" pitchFamily="18" charset="-94"/>
                <a:ea typeface="宋体" panose="02010600030101010101" pitchFamily="2" charset="-122"/>
              </a:rPr>
              <a:t>k</a:t>
            </a:r>
            <a:r>
              <a:rPr lang="zh-CN" altLang="en-US" dirty="0">
                <a:solidFill>
                  <a:schemeClr val="tx1"/>
                </a:solidFill>
                <a:latin typeface="Times New Roman" panose="02020603050405020304" pitchFamily="18" charset="-94"/>
                <a:ea typeface="宋体" panose="02010600030101010101" pitchFamily="2" charset="-122"/>
              </a:rPr>
              <a:t>值接近于</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95261" name="矩形 95260"/>
          <p:cNvSpPr/>
          <p:nvPr/>
        </p:nvSpPr>
        <p:spPr>
          <a:xfrm>
            <a:off x="511175" y="4176713"/>
            <a:ext cx="7512050" cy="822325"/>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若两个线圈相隔很远，或着它们的轴线相互垂直，则</a:t>
            </a:r>
            <a:r>
              <a:rPr lang="en-US" altLang="zh-CN" i="1">
                <a:solidFill>
                  <a:schemeClr val="tx1"/>
                </a:solidFill>
                <a:latin typeface="Times New Roman" panose="02020603050405020304" pitchFamily="18" charset="-94"/>
                <a:ea typeface="宋体" panose="02010600030101010101" pitchFamily="2" charset="-122"/>
              </a:rPr>
              <a:t>K</a:t>
            </a:r>
            <a:r>
              <a:rPr lang="zh-CN" altLang="en-US" dirty="0">
                <a:solidFill>
                  <a:schemeClr val="tx1"/>
                </a:solidFill>
                <a:latin typeface="Times New Roman" panose="02020603050405020304" pitchFamily="18" charset="-94"/>
                <a:ea typeface="宋体" panose="02010600030101010101" pitchFamily="2" charset="-122"/>
              </a:rPr>
              <a:t>值很小，甚至接近于零。</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95287" name="组合 95286"/>
          <p:cNvGrpSpPr/>
          <p:nvPr/>
        </p:nvGrpSpPr>
        <p:grpSpPr>
          <a:xfrm>
            <a:off x="4846638" y="2108200"/>
            <a:ext cx="2014537" cy="1936750"/>
            <a:chOff x="2919" y="1411"/>
            <a:chExt cx="1269" cy="1220"/>
          </a:xfrm>
        </p:grpSpPr>
        <p:sp>
          <p:nvSpPr>
            <p:cNvPr id="30745" name="矩形 95262"/>
            <p:cNvSpPr/>
            <p:nvPr/>
          </p:nvSpPr>
          <p:spPr>
            <a:xfrm>
              <a:off x="2919" y="1561"/>
              <a:ext cx="1269" cy="518"/>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30746" name="组合 95263"/>
            <p:cNvGrpSpPr/>
            <p:nvPr/>
          </p:nvGrpSpPr>
          <p:grpSpPr>
            <a:xfrm>
              <a:off x="3091" y="1411"/>
              <a:ext cx="904" cy="1220"/>
              <a:chOff x="1606" y="256"/>
              <a:chExt cx="904" cy="1220"/>
            </a:xfrm>
          </p:grpSpPr>
          <p:sp>
            <p:nvSpPr>
              <p:cNvPr id="30747" name="任意多边形 95264"/>
              <p:cNvSpPr/>
              <p:nvPr/>
            </p:nvSpPr>
            <p:spPr>
              <a:xfrm>
                <a:off x="1626" y="256"/>
                <a:ext cx="48" cy="1152"/>
              </a:xfrm>
              <a:custGeom>
                <a:avLst/>
                <a:gdLst/>
                <a:ahLst/>
                <a:cxnLst/>
                <a:pathLst>
                  <a:path w="60" h="880">
                    <a:moveTo>
                      <a:pt x="6" y="880"/>
                    </a:moveTo>
                    <a:cubicBezTo>
                      <a:pt x="6" y="754"/>
                      <a:pt x="0" y="254"/>
                      <a:pt x="9" y="127"/>
                    </a:cubicBezTo>
                    <a:cubicBezTo>
                      <a:pt x="18" y="0"/>
                      <a:pt x="50" y="117"/>
                      <a:pt x="60" y="115"/>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48" name="任意多边形 95265"/>
              <p:cNvSpPr/>
              <p:nvPr/>
            </p:nvSpPr>
            <p:spPr>
              <a:xfrm>
                <a:off x="1722" y="309"/>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49" name="任意多边形 95266"/>
              <p:cNvSpPr/>
              <p:nvPr/>
            </p:nvSpPr>
            <p:spPr>
              <a:xfrm>
                <a:off x="1866"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50" name="任意多边形 95267"/>
              <p:cNvSpPr/>
              <p:nvPr/>
            </p:nvSpPr>
            <p:spPr>
              <a:xfrm>
                <a:off x="2010"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51" name="任意多边形 95268"/>
              <p:cNvSpPr/>
              <p:nvPr/>
            </p:nvSpPr>
            <p:spPr>
              <a:xfrm>
                <a:off x="2154"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52" name="任意多边形 95269"/>
              <p:cNvSpPr/>
              <p:nvPr/>
            </p:nvSpPr>
            <p:spPr>
              <a:xfrm>
                <a:off x="2298" y="31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53" name="任意多边形 95270"/>
              <p:cNvSpPr/>
              <p:nvPr/>
            </p:nvSpPr>
            <p:spPr>
              <a:xfrm>
                <a:off x="2466" y="982"/>
                <a:ext cx="1" cy="432"/>
              </a:xfrm>
              <a:custGeom>
                <a:avLst/>
                <a:gdLst/>
                <a:ahLst/>
                <a:cxnLst/>
                <a:pathLst>
                  <a:path w="1" h="432">
                    <a:moveTo>
                      <a:pt x="0" y="0"/>
                    </a:moveTo>
                    <a:lnTo>
                      <a:pt x="0" y="432"/>
                    </a:lnTo>
                  </a:path>
                </a:pathLst>
              </a:custGeom>
              <a:noFill/>
              <a:ln w="38100" cap="flat" cmpd="sng">
                <a:solidFill>
                  <a:srgbClr val="3366FF"/>
                </a:solidFill>
                <a:prstDash val="solid"/>
                <a:round/>
                <a:headEnd type="none" w="med" len="med"/>
                <a:tailEnd type="none" w="med" len="med"/>
              </a:ln>
            </p:spPr>
            <p:txBody>
              <a:bodyPr/>
              <a:p>
                <a:endParaRPr lang="zh-CN" altLang="en-US"/>
              </a:p>
            </p:txBody>
          </p:sp>
          <p:sp>
            <p:nvSpPr>
              <p:cNvPr id="30754" name="椭圆 95271"/>
              <p:cNvSpPr/>
              <p:nvPr/>
            </p:nvSpPr>
            <p:spPr>
              <a:xfrm>
                <a:off x="1606" y="1408"/>
                <a:ext cx="68" cy="68"/>
              </a:xfrm>
              <a:prstGeom prst="ellipse">
                <a:avLst/>
              </a:prstGeom>
              <a:noFill/>
              <a:ln w="38100" cap="flat" cmpd="sng">
                <a:solidFill>
                  <a:srgbClr val="3366FF"/>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55" name="椭圆 95272"/>
              <p:cNvSpPr/>
              <p:nvPr/>
            </p:nvSpPr>
            <p:spPr>
              <a:xfrm>
                <a:off x="2442" y="1408"/>
                <a:ext cx="68" cy="68"/>
              </a:xfrm>
              <a:prstGeom prst="ellipse">
                <a:avLst/>
              </a:prstGeom>
              <a:noFill/>
              <a:ln w="38100" cap="flat" cmpd="sng">
                <a:solidFill>
                  <a:srgbClr val="3366FF"/>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grpSp>
        <p:nvGrpSpPr>
          <p:cNvPr id="95286" name="组合 95285"/>
          <p:cNvGrpSpPr/>
          <p:nvPr/>
        </p:nvGrpSpPr>
        <p:grpSpPr>
          <a:xfrm>
            <a:off x="5014913" y="822325"/>
            <a:ext cx="1955800" cy="1409700"/>
            <a:chOff x="3587" y="713"/>
            <a:chExt cx="1232" cy="835"/>
          </a:xfrm>
        </p:grpSpPr>
        <p:sp>
          <p:nvSpPr>
            <p:cNvPr id="30757" name="矩形 95284"/>
            <p:cNvSpPr/>
            <p:nvPr/>
          </p:nvSpPr>
          <p:spPr>
            <a:xfrm>
              <a:off x="3783" y="713"/>
              <a:ext cx="427" cy="835"/>
            </a:xfrm>
            <a:prstGeom prst="rect">
              <a:avLst/>
            </a:prstGeom>
            <a:noFill/>
            <a:ln w="3810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30758" name="组合 95273"/>
            <p:cNvGrpSpPr/>
            <p:nvPr/>
          </p:nvGrpSpPr>
          <p:grpSpPr>
            <a:xfrm rot="5400000">
              <a:off x="3860" y="494"/>
              <a:ext cx="686" cy="1232"/>
              <a:chOff x="3586" y="27"/>
              <a:chExt cx="686" cy="1232"/>
            </a:xfrm>
          </p:grpSpPr>
          <p:sp>
            <p:nvSpPr>
              <p:cNvPr id="30759" name="任意多边形 95274"/>
              <p:cNvSpPr/>
              <p:nvPr/>
            </p:nvSpPr>
            <p:spPr>
              <a:xfrm rot="-10776358">
                <a:off x="4204" y="309"/>
                <a:ext cx="67" cy="950"/>
              </a:xfrm>
              <a:custGeom>
                <a:avLst/>
                <a:gdLst/>
                <a:ahLst/>
                <a:cxnLst/>
                <a:pathLst>
                  <a:path w="60" h="880">
                    <a:moveTo>
                      <a:pt x="6" y="880"/>
                    </a:moveTo>
                    <a:cubicBezTo>
                      <a:pt x="6" y="754"/>
                      <a:pt x="0" y="254"/>
                      <a:pt x="9" y="127"/>
                    </a:cubicBezTo>
                    <a:cubicBezTo>
                      <a:pt x="18" y="0"/>
                      <a:pt x="50" y="117"/>
                      <a:pt x="60" y="115"/>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0" name="任意多边形 95275"/>
              <p:cNvSpPr/>
              <p:nvPr/>
            </p:nvSpPr>
            <p:spPr>
              <a:xfrm>
                <a:off x="3635" y="459"/>
                <a:ext cx="126" cy="705"/>
              </a:xfrm>
              <a:custGeom>
                <a:avLst/>
                <a:gdLst/>
                <a:ahLst/>
                <a:cxnLst/>
                <a:pathLst>
                  <a:path w="126" h="705">
                    <a:moveTo>
                      <a:pt x="0" y="667"/>
                    </a:moveTo>
                    <a:cubicBezTo>
                      <a:pt x="6" y="671"/>
                      <a:pt x="26" y="702"/>
                      <a:pt x="36" y="691"/>
                    </a:cubicBezTo>
                    <a:cubicBezTo>
                      <a:pt x="46" y="680"/>
                      <a:pt x="54" y="705"/>
                      <a:pt x="60" y="604"/>
                    </a:cubicBezTo>
                    <a:cubicBezTo>
                      <a:pt x="66" y="503"/>
                      <a:pt x="61" y="170"/>
                      <a:pt x="72" y="85"/>
                    </a:cubicBezTo>
                    <a:cubicBezTo>
                      <a:pt x="83" y="0"/>
                      <a:pt x="115" y="92"/>
                      <a:pt x="126" y="94"/>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1" name="任意多边形 95276"/>
              <p:cNvSpPr/>
              <p:nvPr/>
            </p:nvSpPr>
            <p:spPr>
              <a:xfrm>
                <a:off x="3779"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2" name="任意多边形 95277"/>
              <p:cNvSpPr/>
              <p:nvPr/>
            </p:nvSpPr>
            <p:spPr>
              <a:xfrm>
                <a:off x="3923"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3" name="任意多边形 95278"/>
              <p:cNvSpPr/>
              <p:nvPr/>
            </p:nvSpPr>
            <p:spPr>
              <a:xfrm>
                <a:off x="4067" y="466"/>
                <a:ext cx="123" cy="708"/>
              </a:xfrm>
              <a:custGeom>
                <a:avLst/>
                <a:gdLst/>
                <a:ahLst/>
                <a:cxnLst/>
                <a:pathLst>
                  <a:path w="123" h="708">
                    <a:moveTo>
                      <a:pt x="0" y="657"/>
                    </a:moveTo>
                    <a:cubicBezTo>
                      <a:pt x="5" y="663"/>
                      <a:pt x="23" y="702"/>
                      <a:pt x="33" y="694"/>
                    </a:cubicBezTo>
                    <a:cubicBezTo>
                      <a:pt x="43" y="686"/>
                      <a:pt x="51" y="708"/>
                      <a:pt x="57" y="607"/>
                    </a:cubicBezTo>
                    <a:cubicBezTo>
                      <a:pt x="63" y="506"/>
                      <a:pt x="58" y="176"/>
                      <a:pt x="69" y="88"/>
                    </a:cubicBezTo>
                    <a:cubicBezTo>
                      <a:pt x="80" y="0"/>
                      <a:pt x="112" y="82"/>
                      <a:pt x="123" y="81"/>
                    </a:cubicBez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4" name="任意多边形 95279"/>
              <p:cNvSpPr/>
              <p:nvPr/>
            </p:nvSpPr>
            <p:spPr>
              <a:xfrm>
                <a:off x="4269" y="95"/>
                <a:ext cx="1" cy="432"/>
              </a:xfrm>
              <a:custGeom>
                <a:avLst/>
                <a:gdLst/>
                <a:ahLst/>
                <a:cxnLst/>
                <a:pathLst>
                  <a:path w="1" h="432">
                    <a:moveTo>
                      <a:pt x="0" y="0"/>
                    </a:moveTo>
                    <a:lnTo>
                      <a:pt x="0" y="432"/>
                    </a:lnTo>
                  </a:path>
                </a:pathLst>
              </a:custGeom>
              <a:noFill/>
              <a:ln w="38100" cap="flat" cmpd="sng">
                <a:solidFill>
                  <a:srgbClr val="FF0000"/>
                </a:solidFill>
                <a:prstDash val="solid"/>
                <a:round/>
                <a:headEnd type="none" w="med" len="med"/>
                <a:tailEnd type="none" w="med" len="med"/>
              </a:ln>
            </p:spPr>
            <p:txBody>
              <a:bodyPr/>
              <a:p>
                <a:endParaRPr lang="zh-CN" altLang="en-US"/>
              </a:p>
            </p:txBody>
          </p:sp>
          <p:sp>
            <p:nvSpPr>
              <p:cNvPr id="30765" name="椭圆 95280"/>
              <p:cNvSpPr/>
              <p:nvPr/>
            </p:nvSpPr>
            <p:spPr>
              <a:xfrm>
                <a:off x="3586" y="27"/>
                <a:ext cx="68" cy="68"/>
              </a:xfrm>
              <a:prstGeom prst="ellipse">
                <a:avLst/>
              </a:prstGeom>
              <a:noFill/>
              <a:ln w="38100" cap="flat" cmpd="sng">
                <a:solidFill>
                  <a:srgbClr val="FF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66" name="椭圆 95281"/>
              <p:cNvSpPr/>
              <p:nvPr/>
            </p:nvSpPr>
            <p:spPr>
              <a:xfrm>
                <a:off x="4204" y="27"/>
                <a:ext cx="68" cy="68"/>
              </a:xfrm>
              <a:prstGeom prst="ellipse">
                <a:avLst/>
              </a:prstGeom>
              <a:noFill/>
              <a:ln w="38100" cap="flat" cmpd="sng">
                <a:solidFill>
                  <a:srgbClr val="FF0000"/>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30767" name="任意多边形 95282"/>
              <p:cNvSpPr/>
              <p:nvPr/>
            </p:nvSpPr>
            <p:spPr>
              <a:xfrm>
                <a:off x="3606" y="95"/>
                <a:ext cx="1" cy="432"/>
              </a:xfrm>
              <a:custGeom>
                <a:avLst/>
                <a:gdLst/>
                <a:ahLst/>
                <a:cxnLst/>
                <a:pathLst>
                  <a:path w="1" h="432">
                    <a:moveTo>
                      <a:pt x="0" y="0"/>
                    </a:moveTo>
                    <a:lnTo>
                      <a:pt x="0" y="432"/>
                    </a:lnTo>
                  </a:path>
                </a:pathLst>
              </a:custGeom>
              <a:noFill/>
              <a:ln w="38100" cap="flat" cmpd="sng">
                <a:solidFill>
                  <a:srgbClr val="FF0000"/>
                </a:solidFill>
                <a:prstDash val="solid"/>
                <a:round/>
                <a:headEnd type="none" w="med" len="med"/>
                <a:tailEnd type="none" w="med" len="med"/>
              </a:ln>
            </p:spPr>
            <p:txBody>
              <a:bodyPr/>
              <a:p>
                <a:endParaRPr lang="zh-CN" altLang="en-US"/>
              </a:p>
            </p:txBody>
          </p:sp>
        </p:grpSp>
      </p:grpSp>
      <p:sp>
        <p:nvSpPr>
          <p:cNvPr id="95288" name="矩形 95287"/>
          <p:cNvSpPr/>
          <p:nvPr/>
        </p:nvSpPr>
        <p:spPr>
          <a:xfrm>
            <a:off x="511175" y="4999038"/>
            <a:ext cx="7512050" cy="822325"/>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改变或调整两个线圈的相互位置可以改变耦合系数的大小，当</a:t>
            </a:r>
            <a:r>
              <a:rPr lang="en-US" altLang="zh-CN">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一定时，也就改变了互感</a:t>
            </a:r>
            <a:r>
              <a:rPr lang="en-US" altLang="zh-CN">
                <a:solidFill>
                  <a:schemeClr val="tx1"/>
                </a:solidFill>
                <a:latin typeface="Times New Roman" panose="02020603050405020304" pitchFamily="18" charset="-94"/>
                <a:ea typeface="宋体" panose="02010600030101010101" pitchFamily="2" charset="-122"/>
              </a:rPr>
              <a:t>M</a:t>
            </a:r>
            <a:r>
              <a:rPr lang="zh-CN" altLang="en-US" dirty="0">
                <a:solidFill>
                  <a:schemeClr val="tx1"/>
                </a:solidFill>
                <a:latin typeface="Times New Roman" panose="02020603050405020304" pitchFamily="18" charset="-94"/>
                <a:ea typeface="宋体" panose="02010600030101010101" pitchFamily="2" charset="-122"/>
              </a:rPr>
              <a:t>的大小。</a:t>
            </a:r>
            <a:endParaRPr lang="zh-CN" altLang="en-US">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5259"/>
                                        </p:tgtEl>
                                        <p:attrNameLst>
                                          <p:attrName>style.visibility</p:attrName>
                                        </p:attrNameLst>
                                      </p:cBhvr>
                                      <p:to>
                                        <p:strVal val="visible"/>
                                      </p:to>
                                    </p:set>
                                    <p:anim calcmode="lin" valueType="num">
                                      <p:cBhvr additive="base">
                                        <p:cTn id="7" dur="500" fill="hold"/>
                                        <p:tgtEl>
                                          <p:spTgt spid="95259"/>
                                        </p:tgtEl>
                                        <p:attrNameLst>
                                          <p:attrName>ppt_x</p:attrName>
                                        </p:attrNameLst>
                                      </p:cBhvr>
                                      <p:tavLst>
                                        <p:tav tm="0">
                                          <p:val>
                                            <p:strVal val="0-#ppt_w/2"/>
                                          </p:val>
                                        </p:tav>
                                        <p:tav tm="100000">
                                          <p:val>
                                            <p:strVal val="#ppt_x"/>
                                          </p:val>
                                        </p:tav>
                                      </p:tavLst>
                                    </p:anim>
                                    <p:anim calcmode="lin" valueType="num">
                                      <p:cBhvr additive="base">
                                        <p:cTn id="8" dur="500" fill="hold"/>
                                        <p:tgtEl>
                                          <p:spTgt spid="9525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5238"/>
                                        </p:tgtEl>
                                        <p:attrNameLst>
                                          <p:attrName>style.visibility</p:attrName>
                                        </p:attrNameLst>
                                      </p:cBhvr>
                                      <p:to>
                                        <p:strVal val="visible"/>
                                      </p:to>
                                    </p:set>
                                    <p:anim calcmode="lin" valueType="num">
                                      <p:cBhvr additive="base">
                                        <p:cTn id="13" dur="500" fill="hold"/>
                                        <p:tgtEl>
                                          <p:spTgt spid="95238"/>
                                        </p:tgtEl>
                                        <p:attrNameLst>
                                          <p:attrName>ppt_x</p:attrName>
                                        </p:attrNameLst>
                                      </p:cBhvr>
                                      <p:tavLst>
                                        <p:tav tm="0">
                                          <p:val>
                                            <p:strVal val="0-#ppt_w/2"/>
                                          </p:val>
                                        </p:tav>
                                        <p:tav tm="100000">
                                          <p:val>
                                            <p:strVal val="#ppt_x"/>
                                          </p:val>
                                        </p:tav>
                                      </p:tavLst>
                                    </p:anim>
                                    <p:anim calcmode="lin" valueType="num">
                                      <p:cBhvr additive="base">
                                        <p:cTn id="14" dur="500" fill="hold"/>
                                        <p:tgtEl>
                                          <p:spTgt spid="9523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5239"/>
                                        </p:tgtEl>
                                        <p:attrNameLst>
                                          <p:attrName>style.visibility</p:attrName>
                                        </p:attrNameLst>
                                      </p:cBhvr>
                                      <p:to>
                                        <p:strVal val="visible"/>
                                      </p:to>
                                    </p:set>
                                    <p:anim calcmode="lin" valueType="num">
                                      <p:cBhvr additive="base">
                                        <p:cTn id="19" dur="500" fill="hold"/>
                                        <p:tgtEl>
                                          <p:spTgt spid="95239"/>
                                        </p:tgtEl>
                                        <p:attrNameLst>
                                          <p:attrName>ppt_x</p:attrName>
                                        </p:attrNameLst>
                                      </p:cBhvr>
                                      <p:tavLst>
                                        <p:tav tm="0">
                                          <p:val>
                                            <p:strVal val="0-#ppt_w/2"/>
                                          </p:val>
                                        </p:tav>
                                        <p:tav tm="100000">
                                          <p:val>
                                            <p:strVal val="#ppt_x"/>
                                          </p:val>
                                        </p:tav>
                                      </p:tavLst>
                                    </p:anim>
                                    <p:anim calcmode="lin" valueType="num">
                                      <p:cBhvr additive="base">
                                        <p:cTn id="20" dur="500" fill="hold"/>
                                        <p:tgtEl>
                                          <p:spTgt spid="9523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95249"/>
                                        </p:tgtEl>
                                        <p:attrNameLst>
                                          <p:attrName>style.visibility</p:attrName>
                                        </p:attrNameLst>
                                      </p:cBhvr>
                                      <p:to>
                                        <p:strVal val="visible"/>
                                      </p:to>
                                    </p:set>
                                    <p:anim calcmode="lin" valueType="num">
                                      <p:cBhvr additive="base">
                                        <p:cTn id="24" dur="500" fill="hold"/>
                                        <p:tgtEl>
                                          <p:spTgt spid="95249"/>
                                        </p:tgtEl>
                                        <p:attrNameLst>
                                          <p:attrName>ppt_x</p:attrName>
                                        </p:attrNameLst>
                                      </p:cBhvr>
                                      <p:tavLst>
                                        <p:tav tm="0">
                                          <p:val>
                                            <p:strVal val="0-#ppt_w/2"/>
                                          </p:val>
                                        </p:tav>
                                        <p:tav tm="100000">
                                          <p:val>
                                            <p:strVal val="#ppt_x"/>
                                          </p:val>
                                        </p:tav>
                                      </p:tavLst>
                                    </p:anim>
                                    <p:anim calcmode="lin" valueType="num">
                                      <p:cBhvr additive="base">
                                        <p:cTn id="25" dur="500" fill="hold"/>
                                        <p:tgtEl>
                                          <p:spTgt spid="9524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5261"/>
                                        </p:tgtEl>
                                        <p:attrNameLst>
                                          <p:attrName>style.visibility</p:attrName>
                                        </p:attrNameLst>
                                      </p:cBhvr>
                                      <p:to>
                                        <p:strVal val="visible"/>
                                      </p:to>
                                    </p:set>
                                    <p:anim calcmode="lin" valueType="num">
                                      <p:cBhvr additive="base">
                                        <p:cTn id="30" dur="500" fill="hold"/>
                                        <p:tgtEl>
                                          <p:spTgt spid="95261"/>
                                        </p:tgtEl>
                                        <p:attrNameLst>
                                          <p:attrName>ppt_x</p:attrName>
                                        </p:attrNameLst>
                                      </p:cBhvr>
                                      <p:tavLst>
                                        <p:tav tm="0">
                                          <p:val>
                                            <p:strVal val="0-#ppt_w/2"/>
                                          </p:val>
                                        </p:tav>
                                        <p:tav tm="100000">
                                          <p:val>
                                            <p:strVal val="#ppt_x"/>
                                          </p:val>
                                        </p:tav>
                                      </p:tavLst>
                                    </p:anim>
                                    <p:anim calcmode="lin" valueType="num">
                                      <p:cBhvr additive="base">
                                        <p:cTn id="31" dur="500" fill="hold"/>
                                        <p:tgtEl>
                                          <p:spTgt spid="95261"/>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95287"/>
                                        </p:tgtEl>
                                        <p:attrNameLst>
                                          <p:attrName>style.visibility</p:attrName>
                                        </p:attrNameLst>
                                      </p:cBhvr>
                                      <p:to>
                                        <p:strVal val="visible"/>
                                      </p:to>
                                    </p:set>
                                    <p:anim calcmode="lin" valueType="num">
                                      <p:cBhvr additive="base">
                                        <p:cTn id="36" dur="500" fill="hold"/>
                                        <p:tgtEl>
                                          <p:spTgt spid="95287"/>
                                        </p:tgtEl>
                                        <p:attrNameLst>
                                          <p:attrName>ppt_x</p:attrName>
                                        </p:attrNameLst>
                                      </p:cBhvr>
                                      <p:tavLst>
                                        <p:tav tm="0">
                                          <p:val>
                                            <p:strVal val="0-#ppt_w/2"/>
                                          </p:val>
                                        </p:tav>
                                        <p:tav tm="100000">
                                          <p:val>
                                            <p:strVal val="#ppt_x"/>
                                          </p:val>
                                        </p:tav>
                                      </p:tavLst>
                                    </p:anim>
                                    <p:anim calcmode="lin" valueType="num">
                                      <p:cBhvr additive="base">
                                        <p:cTn id="37" dur="500" fill="hold"/>
                                        <p:tgtEl>
                                          <p:spTgt spid="95287"/>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 presetClass="entr" presetSubtype="8" fill="hold" nodeType="afterEffect">
                                  <p:stCondLst>
                                    <p:cond delay="0"/>
                                  </p:stCondLst>
                                  <p:childTnLst>
                                    <p:set>
                                      <p:cBhvr>
                                        <p:cTn id="40" dur="1" fill="hold">
                                          <p:stCondLst>
                                            <p:cond delay="0"/>
                                          </p:stCondLst>
                                        </p:cTn>
                                        <p:tgtEl>
                                          <p:spTgt spid="95286"/>
                                        </p:tgtEl>
                                        <p:attrNameLst>
                                          <p:attrName>style.visibility</p:attrName>
                                        </p:attrNameLst>
                                      </p:cBhvr>
                                      <p:to>
                                        <p:strVal val="visible"/>
                                      </p:to>
                                    </p:set>
                                    <p:anim calcmode="lin" valueType="num">
                                      <p:cBhvr additive="base">
                                        <p:cTn id="41" dur="500" fill="hold"/>
                                        <p:tgtEl>
                                          <p:spTgt spid="95286"/>
                                        </p:tgtEl>
                                        <p:attrNameLst>
                                          <p:attrName>ppt_x</p:attrName>
                                        </p:attrNameLst>
                                      </p:cBhvr>
                                      <p:tavLst>
                                        <p:tav tm="0">
                                          <p:val>
                                            <p:strVal val="0-#ppt_w/2"/>
                                          </p:val>
                                        </p:tav>
                                        <p:tav tm="100000">
                                          <p:val>
                                            <p:strVal val="#ppt_x"/>
                                          </p:val>
                                        </p:tav>
                                      </p:tavLst>
                                    </p:anim>
                                    <p:anim calcmode="lin" valueType="num">
                                      <p:cBhvr additive="base">
                                        <p:cTn id="42" dur="500" fill="hold"/>
                                        <p:tgtEl>
                                          <p:spTgt spid="9528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95288"/>
                                        </p:tgtEl>
                                        <p:attrNameLst>
                                          <p:attrName>style.visibility</p:attrName>
                                        </p:attrNameLst>
                                      </p:cBhvr>
                                      <p:to>
                                        <p:strVal val="visible"/>
                                      </p:to>
                                    </p:set>
                                    <p:anim calcmode="lin" valueType="num">
                                      <p:cBhvr additive="base">
                                        <p:cTn id="47" dur="500" fill="hold"/>
                                        <p:tgtEl>
                                          <p:spTgt spid="95288"/>
                                        </p:tgtEl>
                                        <p:attrNameLst>
                                          <p:attrName>ppt_x</p:attrName>
                                        </p:attrNameLst>
                                      </p:cBhvr>
                                      <p:tavLst>
                                        <p:tav tm="0">
                                          <p:val>
                                            <p:strVal val="0-#ppt_w/2"/>
                                          </p:val>
                                        </p:tav>
                                        <p:tav tm="100000">
                                          <p:val>
                                            <p:strVal val="#ppt_x"/>
                                          </p:val>
                                        </p:tav>
                                      </p:tavLst>
                                    </p:anim>
                                    <p:anim calcmode="lin" valueType="num">
                                      <p:cBhvr additive="base">
                                        <p:cTn id="48" dur="500" fill="hold"/>
                                        <p:tgtEl>
                                          <p:spTgt spid="952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59" grpId="0"/>
      <p:bldP spid="95261" grpId="0"/>
      <p:bldP spid="9528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文本框 10241"/>
          <p:cNvSpPr txBox="1"/>
          <p:nvPr/>
        </p:nvSpPr>
        <p:spPr>
          <a:xfrm>
            <a:off x="723900" y="438150"/>
            <a:ext cx="1101725" cy="457200"/>
          </a:xfrm>
          <a:prstGeom prst="rect">
            <a:avLst/>
          </a:prstGeom>
          <a:noFill/>
          <a:ln w="9525">
            <a:noFill/>
          </a:ln>
        </p:spPr>
        <p:txBody>
          <a:bodyPr wrap="none" anchor="t" anchorCtr="0">
            <a:spAutoFit/>
          </a:bodyPr>
          <a:p>
            <a:r>
              <a:rPr lang="zh-CN" altLang="en-US" dirty="0">
                <a:solidFill>
                  <a:srgbClr val="FF3300"/>
                </a:solidFill>
                <a:latin typeface="Times New Roman" panose="02020603050405020304" pitchFamily="18" charset="-94"/>
                <a:ea typeface="宋体" panose="02010600030101010101" pitchFamily="2" charset="-122"/>
              </a:rPr>
              <a:t>注意：</a:t>
            </a:r>
            <a:endParaRPr lang="zh-CN" altLang="en-US" dirty="0">
              <a:solidFill>
                <a:srgbClr val="FF3300"/>
              </a:solidFill>
              <a:latin typeface="Times New Roman" panose="02020603050405020304" pitchFamily="18" charset="-94"/>
              <a:ea typeface="宋体" panose="02010600030101010101" pitchFamily="2" charset="-122"/>
            </a:endParaRPr>
          </a:p>
        </p:txBody>
      </p:sp>
      <p:sp>
        <p:nvSpPr>
          <p:cNvPr id="10243" name="文本框 10242"/>
          <p:cNvSpPr txBox="1"/>
          <p:nvPr/>
        </p:nvSpPr>
        <p:spPr>
          <a:xfrm>
            <a:off x="1060450" y="1581150"/>
            <a:ext cx="6889750" cy="968375"/>
          </a:xfrm>
          <a:prstGeom prst="rect">
            <a:avLst/>
          </a:prstGeom>
          <a:noFill/>
          <a:ln w="9525">
            <a:noFill/>
          </a:ln>
        </p:spPr>
        <p:txBody>
          <a:bodyPr anchor="t" anchorCtr="0">
            <a:spAutoFit/>
          </a:bodyPr>
          <a:p>
            <a:pPr algn="just">
              <a:lnSpc>
                <a:spcPct val="120000"/>
              </a:lnSpc>
            </a:pPr>
            <a:r>
              <a:rPr lang="zh-CN" altLang="en-US" dirty="0">
                <a:solidFill>
                  <a:schemeClr val="tx1"/>
                </a:solidFill>
                <a:latin typeface="Times New Roman" panose="02020603050405020304" pitchFamily="18" charset="-94"/>
                <a:ea typeface="宋体" panose="02010600030101010101" pitchFamily="2" charset="-122"/>
              </a:rPr>
              <a:t>有三个线圈，相互两两之间都有磁耦合，每对耦合线圈的同名端必须用不同的符号来标记。</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0244" name="文本框 10243"/>
          <p:cNvSpPr txBox="1"/>
          <p:nvPr/>
        </p:nvSpPr>
        <p:spPr>
          <a:xfrm>
            <a:off x="850900" y="1028700"/>
            <a:ext cx="6889750" cy="457200"/>
          </a:xfrm>
          <a:prstGeom prst="rect">
            <a:avLst/>
          </a:prstGeom>
          <a:noFill/>
          <a:ln w="19050">
            <a:noFill/>
          </a:ln>
        </p:spPr>
        <p:txBody>
          <a:bodyPr anchor="t" anchorCtr="0">
            <a:spAutoFit/>
          </a:bodyPr>
          <a:p>
            <a:r>
              <a:rPr lang="en-US" altLang="zh-CN">
                <a:solidFill>
                  <a:schemeClr val="tx1"/>
                </a:solidFill>
                <a:latin typeface="Times New Roman" panose="02020603050405020304" pitchFamily="18" charset="-94"/>
                <a:ea typeface="宋体" panose="02010600030101010101" pitchFamily="2" charset="-122"/>
              </a:rPr>
              <a:t>(1) </a:t>
            </a:r>
            <a:r>
              <a:rPr lang="zh-CN" altLang="en-US" dirty="0">
                <a:solidFill>
                  <a:schemeClr val="tx1"/>
                </a:solidFill>
                <a:latin typeface="Times New Roman" panose="02020603050405020304" pitchFamily="18" charset="-94"/>
                <a:ea typeface="宋体" panose="02010600030101010101" pitchFamily="2" charset="-122"/>
              </a:rPr>
              <a:t>一个线圈可以不止和一个线圈有磁耦合关系；</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0245" name="文本框 10244"/>
          <p:cNvSpPr txBox="1"/>
          <p:nvPr/>
        </p:nvSpPr>
        <p:spPr>
          <a:xfrm>
            <a:off x="850900" y="2800350"/>
            <a:ext cx="5035550"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互感电压的符号有两重含义。</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0246" name="文本框 10245"/>
          <p:cNvSpPr txBox="1"/>
          <p:nvPr/>
        </p:nvSpPr>
        <p:spPr>
          <a:xfrm>
            <a:off x="5476875" y="2549525"/>
            <a:ext cx="1663700" cy="895350"/>
          </a:xfrm>
          <a:prstGeom prst="rect">
            <a:avLst/>
          </a:prstGeom>
          <a:noFill/>
          <a:ln w="19050">
            <a:noFill/>
          </a:ln>
        </p:spPr>
        <p:txBody>
          <a:bodyPr anchor="t" anchorCtr="0">
            <a:spAutoFit/>
          </a:bodyPr>
          <a:p>
            <a:pPr>
              <a:spcBef>
                <a:spcPct val="20000"/>
              </a:spcBef>
            </a:pPr>
            <a:r>
              <a:rPr lang="zh-CN" altLang="en-US" dirty="0">
                <a:solidFill>
                  <a:schemeClr val="tx1"/>
                </a:solidFill>
                <a:latin typeface="Times New Roman" panose="02020603050405020304" pitchFamily="18" charset="-94"/>
                <a:ea typeface="宋体" panose="02010600030101010101" pitchFamily="2" charset="-122"/>
              </a:rPr>
              <a:t>同名端；</a:t>
            </a:r>
            <a:endParaRPr lang="zh-CN" altLang="en-US" dirty="0">
              <a:solidFill>
                <a:schemeClr val="tx1"/>
              </a:solidFill>
              <a:latin typeface="Times New Roman" panose="02020603050405020304" pitchFamily="18" charset="-94"/>
              <a:ea typeface="宋体" panose="02010600030101010101" pitchFamily="2" charset="-122"/>
            </a:endParaRPr>
          </a:p>
          <a:p>
            <a:pPr>
              <a:spcBef>
                <a:spcPct val="20000"/>
              </a:spcBef>
            </a:pPr>
            <a:r>
              <a:rPr lang="zh-CN" altLang="en-US" dirty="0">
                <a:solidFill>
                  <a:schemeClr val="tx1"/>
                </a:solidFill>
                <a:latin typeface="Times New Roman" panose="02020603050405020304" pitchFamily="18" charset="-94"/>
                <a:ea typeface="宋体" panose="02010600030101010101" pitchFamily="2" charset="-122"/>
              </a:rPr>
              <a:t>参考方向；</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0247" name="文本框 10246"/>
          <p:cNvSpPr txBox="1"/>
          <p:nvPr/>
        </p:nvSpPr>
        <p:spPr>
          <a:xfrm>
            <a:off x="230188" y="3444875"/>
            <a:ext cx="2941637" cy="457200"/>
          </a:xfrm>
          <a:prstGeom prst="rect">
            <a:avLst/>
          </a:prstGeom>
          <a:noFill/>
          <a:ln w="9525">
            <a:noFill/>
          </a:ln>
        </p:spPr>
        <p:txBody>
          <a:bodyPr wrap="none" anchor="t" anchorCtr="0">
            <a:spAutoFit/>
          </a:bodyPr>
          <a:p>
            <a:r>
              <a:rPr lang="zh-CN" altLang="en-US" dirty="0">
                <a:solidFill>
                  <a:srgbClr val="FF3300"/>
                </a:solidFill>
                <a:latin typeface="Times New Roman" panose="02020603050405020304" pitchFamily="18" charset="-94"/>
                <a:ea typeface="宋体" panose="02010600030101010101" pitchFamily="2" charset="-122"/>
              </a:rPr>
              <a:t>互感现象的利与弊：</a:t>
            </a:r>
            <a:endParaRPr lang="zh-CN" altLang="en-US">
              <a:solidFill>
                <a:srgbClr val="FF3300"/>
              </a:solidFill>
              <a:latin typeface="Times New Roman" panose="02020603050405020304" pitchFamily="18" charset="-94"/>
              <a:ea typeface="宋体" panose="02010600030101010101" pitchFamily="2" charset="-122"/>
            </a:endParaRPr>
          </a:p>
        </p:txBody>
      </p:sp>
      <p:sp>
        <p:nvSpPr>
          <p:cNvPr id="10248" name="矩形 10247"/>
          <p:cNvSpPr/>
          <p:nvPr/>
        </p:nvSpPr>
        <p:spPr>
          <a:xfrm>
            <a:off x="685800" y="3902075"/>
            <a:ext cx="508317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利用</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变压器：信号、功率传递。</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0249" name="矩形 10248"/>
          <p:cNvSpPr/>
          <p:nvPr/>
        </p:nvSpPr>
        <p:spPr>
          <a:xfrm>
            <a:off x="723900" y="4895850"/>
            <a:ext cx="2019300"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避免</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干扰</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0250" name="矩形 10249"/>
          <p:cNvSpPr/>
          <p:nvPr/>
        </p:nvSpPr>
        <p:spPr>
          <a:xfrm>
            <a:off x="412750" y="5535613"/>
            <a:ext cx="8532813" cy="457200"/>
          </a:xfrm>
          <a:prstGeom prst="rect">
            <a:avLst/>
          </a:prstGeom>
          <a:noFill/>
          <a:ln w="9525">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克服：合理布置线圈相互位置或采用屏蔽手段减少互感作用。</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0252" name="矩形 10251"/>
          <p:cNvSpPr/>
          <p:nvPr/>
        </p:nvSpPr>
        <p:spPr>
          <a:xfrm>
            <a:off x="412750" y="4359275"/>
            <a:ext cx="7537450"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紧密耦合或采用铁磁性材料制成铁心，提高耦合系数。</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pic>
        <p:nvPicPr>
          <p:cNvPr id="3" name="图片 2"/>
          <p:cNvPicPr>
            <a:picLocks noChangeAspect="1"/>
          </p:cNvPicPr>
          <p:nvPr/>
        </p:nvPicPr>
        <p:blipFill>
          <a:blip r:embed="rId1"/>
          <a:stretch>
            <a:fillRect/>
          </a:stretch>
        </p:blipFill>
        <p:spPr>
          <a:xfrm>
            <a:off x="7140575" y="2256155"/>
            <a:ext cx="1892935" cy="148145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p:cTn id="7" dur="5000" fill="hold"/>
                                        <p:tgtEl>
                                          <p:spTgt spid="10242"/>
                                        </p:tgtEl>
                                        <p:attrNameLst>
                                          <p:attrName>ppt_w</p:attrName>
                                        </p:attrNameLst>
                                      </p:cBhvr>
                                      <p:tavLst>
                                        <p:tav tm="0" fmla="#ppt_w*sin(2.5*pi*$)">
                                          <p:val>
                                            <p:fltVal val="0.000000"/>
                                          </p:val>
                                        </p:tav>
                                        <p:tav tm="100000">
                                          <p:val>
                                            <p:fltVal val="1.000000"/>
                                          </p:val>
                                        </p:tav>
                                      </p:tavLst>
                                    </p:anim>
                                    <p:anim calcmode="lin" valueType="num">
                                      <p:cBhvr>
                                        <p:cTn id="8" dur="5000" fill="hold"/>
                                        <p:tgtEl>
                                          <p:spTgt spid="10242"/>
                                        </p:tgtEl>
                                        <p:attrNameLst>
                                          <p:attrName>ppt_h</p:attrName>
                                        </p:attrNameLst>
                                      </p:cBhvr>
                                      <p:tavLst>
                                        <p:tav tm="0">
                                          <p:val>
                                            <p:strVal val="#ppt_h"/>
                                          </p:val>
                                        </p:tav>
                                        <p:tav tm="100000">
                                          <p:val>
                                            <p:strVal val="#ppt_h"/>
                                          </p:val>
                                        </p:tav>
                                      </p:tavLst>
                                    </p:anim>
                                  </p:childTnLst>
                                </p:cTn>
                              </p:par>
                            </p:childTnLst>
                          </p:cTn>
                        </p:par>
                        <p:par>
                          <p:cTn id="9" fill="hold">
                            <p:stCondLst>
                              <p:cond delay="5000"/>
                            </p:stCondLst>
                            <p:childTnLst>
                              <p:par>
                                <p:cTn id="10" presetID="5" presetClass="entr" presetSubtype="10" fill="hold" grpId="0" nodeType="afterEffect">
                                  <p:stCondLst>
                                    <p:cond delay="0"/>
                                  </p:stCondLst>
                                  <p:childTnLst>
                                    <p:set>
                                      <p:cBhvr>
                                        <p:cTn id="11" dur="1" fill="hold">
                                          <p:stCondLst>
                                            <p:cond delay="0"/>
                                          </p:stCondLst>
                                        </p:cTn>
                                        <p:tgtEl>
                                          <p:spTgt spid="10244"/>
                                        </p:tgtEl>
                                        <p:attrNameLst>
                                          <p:attrName>style.visibility</p:attrName>
                                        </p:attrNameLst>
                                      </p:cBhvr>
                                      <p:to>
                                        <p:strVal val="visible"/>
                                      </p:to>
                                    </p:set>
                                    <p:animEffect transition="in" filter="checkerboard(across)">
                                      <p:cBhvr>
                                        <p:cTn id="12" dur="500"/>
                                        <p:tgtEl>
                                          <p:spTgt spid="1024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243"/>
                                        </p:tgtEl>
                                        <p:attrNameLst>
                                          <p:attrName>style.visibility</p:attrName>
                                        </p:attrNameLst>
                                      </p:cBhvr>
                                      <p:to>
                                        <p:strVal val="visible"/>
                                      </p:to>
                                    </p:set>
                                    <p:animEffect transition="in" filter="wipe(left)">
                                      <p:cBhvr>
                                        <p:cTn id="17" dur="500"/>
                                        <p:tgtEl>
                                          <p:spTgt spid="10243"/>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0245"/>
                                        </p:tgtEl>
                                        <p:attrNameLst>
                                          <p:attrName>style.visibility</p:attrName>
                                        </p:attrNameLst>
                                      </p:cBhvr>
                                      <p:to>
                                        <p:strVal val="visible"/>
                                      </p:to>
                                    </p:set>
                                    <p:animEffect transition="in" filter="checkerboard(across)">
                                      <p:cBhvr>
                                        <p:cTn id="22" dur="500"/>
                                        <p:tgtEl>
                                          <p:spTgt spid="10245"/>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024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5" presetClass="entr" presetSubtype="0" fill="hold" grpId="0" nodeType="clickEffect">
                                  <p:stCondLst>
                                    <p:cond delay="0"/>
                                  </p:stCondLst>
                                  <p:childTnLst>
                                    <p:set>
                                      <p:cBhvr>
                                        <p:cTn id="30" dur="1" fill="hold">
                                          <p:stCondLst>
                                            <p:cond delay="0"/>
                                          </p:stCondLst>
                                        </p:cTn>
                                        <p:tgtEl>
                                          <p:spTgt spid="10247"/>
                                        </p:tgtEl>
                                        <p:attrNameLst>
                                          <p:attrName>style.visibility</p:attrName>
                                        </p:attrNameLst>
                                      </p:cBhvr>
                                      <p:to>
                                        <p:strVal val="visible"/>
                                      </p:to>
                                    </p:set>
                                    <p:anim calcmode="lin" valueType="num">
                                      <p:cBhvr>
                                        <p:cTn id="31" dur="1000" fill="hold"/>
                                        <p:tgtEl>
                                          <p:spTgt spid="10247"/>
                                        </p:tgtEl>
                                        <p:attrNameLst>
                                          <p:attrName>ppt_w</p:attrName>
                                        </p:attrNameLst>
                                      </p:cBhvr>
                                      <p:tavLst>
                                        <p:tav tm="0">
                                          <p:val>
                                            <p:fltVal val="0.000000"/>
                                          </p:val>
                                        </p:tav>
                                        <p:tav tm="100000">
                                          <p:val>
                                            <p:strVal val="#ppt_w"/>
                                          </p:val>
                                        </p:tav>
                                      </p:tavLst>
                                    </p:anim>
                                    <p:anim calcmode="lin" valueType="num">
                                      <p:cBhvr>
                                        <p:cTn id="32" dur="1000" fill="hold"/>
                                        <p:tgtEl>
                                          <p:spTgt spid="10247"/>
                                        </p:tgtEl>
                                        <p:attrNameLst>
                                          <p:attrName>ppt_h</p:attrName>
                                        </p:attrNameLst>
                                      </p:cBhvr>
                                      <p:tavLst>
                                        <p:tav tm="0">
                                          <p:val>
                                            <p:fltVal val="0.000000"/>
                                          </p:val>
                                        </p:tav>
                                        <p:tav tm="100000">
                                          <p:val>
                                            <p:strVal val="#ppt_h"/>
                                          </p:val>
                                        </p:tav>
                                      </p:tavLst>
                                    </p:anim>
                                    <p:anim calcmode="lin" valueType="num">
                                      <p:cBhvr>
                                        <p:cTn id="33" dur="1000" fill="hold"/>
                                        <p:tgtEl>
                                          <p:spTgt spid="10247"/>
                                        </p:tgtEl>
                                        <p:attrNameLst>
                                          <p:attrName>ppt_x</p:attrName>
                                        </p:attrNameLst>
                                      </p:cBhvr>
                                      <p:tavLst>
                                        <p:tav tm="0" fmla="#ppt_x+(cos(-2*pi*(1-$))*-#ppt_x-sin(-2*pi*(1-$))*(1-#ppt_y))*(1-$)">
                                          <p:val>
                                            <p:fltVal val="0.000000"/>
                                          </p:val>
                                        </p:tav>
                                        <p:tav tm="100000">
                                          <p:val>
                                            <p:fltVal val="1.000000"/>
                                          </p:val>
                                        </p:tav>
                                      </p:tavLst>
                                    </p:anim>
                                    <p:anim calcmode="lin" valueType="num">
                                      <p:cBhvr>
                                        <p:cTn id="34" dur="1000" fill="hold"/>
                                        <p:tgtEl>
                                          <p:spTgt spid="10247"/>
                                        </p:tgtEl>
                                        <p:attrNameLst>
                                          <p:attrName>ppt_y</p:attrName>
                                        </p:attrNameLst>
                                      </p:cBhvr>
                                      <p:tavLst>
                                        <p:tav tm="0" fmla="#ppt_y+(sin(-2*pi*(1-$))*-#ppt_x+cos(-2*pi*(1-$))*(1-#ppt_y))*(1-$)">
                                          <p:val>
                                            <p:fltVal val="0.000000"/>
                                          </p:val>
                                        </p:tav>
                                        <p:tav tm="100000">
                                          <p:val>
                                            <p:fltVal val="1.000000"/>
                                          </p:val>
                                        </p:tav>
                                      </p:tavLst>
                                    </p:anim>
                                  </p:childTnLst>
                                </p:cTn>
                              </p:par>
                            </p:childTnLst>
                          </p:cTn>
                        </p:par>
                        <p:par>
                          <p:cTn id="35" fill="hold">
                            <p:stCondLst>
                              <p:cond delay="1000"/>
                            </p:stCondLst>
                            <p:childTnLst>
                              <p:par>
                                <p:cTn id="36" presetID="17" presetClass="entr" presetSubtype="10" fill="hold" grpId="0" nodeType="afterEffect">
                                  <p:stCondLst>
                                    <p:cond delay="0"/>
                                  </p:stCondLst>
                                  <p:childTnLst>
                                    <p:set>
                                      <p:cBhvr>
                                        <p:cTn id="37" dur="1" fill="hold">
                                          <p:stCondLst>
                                            <p:cond delay="0"/>
                                          </p:stCondLst>
                                        </p:cTn>
                                        <p:tgtEl>
                                          <p:spTgt spid="10248"/>
                                        </p:tgtEl>
                                        <p:attrNameLst>
                                          <p:attrName>style.visibility</p:attrName>
                                        </p:attrNameLst>
                                      </p:cBhvr>
                                      <p:to>
                                        <p:strVal val="visible"/>
                                      </p:to>
                                    </p:set>
                                    <p:anim calcmode="lin" valueType="num">
                                      <p:cBhvr>
                                        <p:cTn id="38" dur="500" fill="hold"/>
                                        <p:tgtEl>
                                          <p:spTgt spid="10248"/>
                                        </p:tgtEl>
                                        <p:attrNameLst>
                                          <p:attrName>ppt_w</p:attrName>
                                        </p:attrNameLst>
                                      </p:cBhvr>
                                      <p:tavLst>
                                        <p:tav tm="0">
                                          <p:val>
                                            <p:fltVal val="0.000000"/>
                                          </p:val>
                                        </p:tav>
                                        <p:tav tm="100000">
                                          <p:val>
                                            <p:strVal val="#ppt_w"/>
                                          </p:val>
                                        </p:tav>
                                      </p:tavLst>
                                    </p:anim>
                                    <p:anim calcmode="lin" valueType="num">
                                      <p:cBhvr>
                                        <p:cTn id="39" dur="500" fill="hold"/>
                                        <p:tgtEl>
                                          <p:spTgt spid="10248"/>
                                        </p:tgtEl>
                                        <p:attrNameLst>
                                          <p:attrName>ppt_h</p:attrName>
                                        </p:attrNameLst>
                                      </p:cBhvr>
                                      <p:tavLst>
                                        <p:tav tm="0">
                                          <p:val>
                                            <p:strVal val="#ppt_h"/>
                                          </p:val>
                                        </p:tav>
                                        <p:tav tm="100000">
                                          <p:val>
                                            <p:strVal val="#ppt_h"/>
                                          </p:val>
                                        </p:tav>
                                      </p:tavLst>
                                    </p:anim>
                                  </p:childTnLst>
                                </p:cTn>
                              </p:par>
                            </p:childTnLst>
                          </p:cTn>
                        </p:par>
                        <p:par>
                          <p:cTn id="40" fill="hold">
                            <p:stCondLst>
                              <p:cond delay="1500"/>
                            </p:stCondLst>
                            <p:childTnLst>
                              <p:par>
                                <p:cTn id="41" presetID="17" presetClass="entr" presetSubtype="10" fill="hold" grpId="0" nodeType="afterEffect">
                                  <p:stCondLst>
                                    <p:cond delay="0"/>
                                  </p:stCondLst>
                                  <p:childTnLst>
                                    <p:set>
                                      <p:cBhvr>
                                        <p:cTn id="42" dur="1" fill="hold">
                                          <p:stCondLst>
                                            <p:cond delay="0"/>
                                          </p:stCondLst>
                                        </p:cTn>
                                        <p:tgtEl>
                                          <p:spTgt spid="10252"/>
                                        </p:tgtEl>
                                        <p:attrNameLst>
                                          <p:attrName>style.visibility</p:attrName>
                                        </p:attrNameLst>
                                      </p:cBhvr>
                                      <p:to>
                                        <p:strVal val="visible"/>
                                      </p:to>
                                    </p:set>
                                    <p:anim calcmode="lin" valueType="num">
                                      <p:cBhvr>
                                        <p:cTn id="43" dur="500" fill="hold"/>
                                        <p:tgtEl>
                                          <p:spTgt spid="10252"/>
                                        </p:tgtEl>
                                        <p:attrNameLst>
                                          <p:attrName>ppt_w</p:attrName>
                                        </p:attrNameLst>
                                      </p:cBhvr>
                                      <p:tavLst>
                                        <p:tav tm="0">
                                          <p:val>
                                            <p:fltVal val="0.000000"/>
                                          </p:val>
                                        </p:tav>
                                        <p:tav tm="100000">
                                          <p:val>
                                            <p:strVal val="#ppt_w"/>
                                          </p:val>
                                        </p:tav>
                                      </p:tavLst>
                                    </p:anim>
                                    <p:anim calcmode="lin" valueType="num">
                                      <p:cBhvr>
                                        <p:cTn id="44" dur="500" fill="hold"/>
                                        <p:tgtEl>
                                          <p:spTgt spid="10252"/>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17" presetClass="entr" presetSubtype="10" fill="hold" grpId="0" nodeType="clickEffect">
                                  <p:stCondLst>
                                    <p:cond delay="0"/>
                                  </p:stCondLst>
                                  <p:childTnLst>
                                    <p:set>
                                      <p:cBhvr>
                                        <p:cTn id="48" dur="1" fill="hold">
                                          <p:stCondLst>
                                            <p:cond delay="0"/>
                                          </p:stCondLst>
                                        </p:cTn>
                                        <p:tgtEl>
                                          <p:spTgt spid="10249"/>
                                        </p:tgtEl>
                                        <p:attrNameLst>
                                          <p:attrName>style.visibility</p:attrName>
                                        </p:attrNameLst>
                                      </p:cBhvr>
                                      <p:to>
                                        <p:strVal val="visible"/>
                                      </p:to>
                                    </p:set>
                                    <p:anim calcmode="lin" valueType="num">
                                      <p:cBhvr>
                                        <p:cTn id="49" dur="500" fill="hold"/>
                                        <p:tgtEl>
                                          <p:spTgt spid="10249"/>
                                        </p:tgtEl>
                                        <p:attrNameLst>
                                          <p:attrName>ppt_w</p:attrName>
                                        </p:attrNameLst>
                                      </p:cBhvr>
                                      <p:tavLst>
                                        <p:tav tm="0">
                                          <p:val>
                                            <p:fltVal val="0.000000"/>
                                          </p:val>
                                        </p:tav>
                                        <p:tav tm="100000">
                                          <p:val>
                                            <p:strVal val="#ppt_w"/>
                                          </p:val>
                                        </p:tav>
                                      </p:tavLst>
                                    </p:anim>
                                    <p:anim calcmode="lin" valueType="num">
                                      <p:cBhvr>
                                        <p:cTn id="50" dur="500" fill="hold"/>
                                        <p:tgtEl>
                                          <p:spTgt spid="10249"/>
                                        </p:tgtEl>
                                        <p:attrNameLst>
                                          <p:attrName>ppt_h</p:attrName>
                                        </p:attrNameLst>
                                      </p:cBhvr>
                                      <p:tavLst>
                                        <p:tav tm="0">
                                          <p:val>
                                            <p:strVal val="#ppt_h"/>
                                          </p:val>
                                        </p:tav>
                                        <p:tav tm="100000">
                                          <p:val>
                                            <p:strVal val="#ppt_h"/>
                                          </p:val>
                                        </p:tav>
                                      </p:tavLst>
                                    </p:anim>
                                  </p:childTnLst>
                                </p:cTn>
                              </p:par>
                            </p:childTnLst>
                          </p:cTn>
                        </p:par>
                        <p:par>
                          <p:cTn id="51" fill="hold">
                            <p:stCondLst>
                              <p:cond delay="500"/>
                            </p:stCondLst>
                            <p:childTnLst>
                              <p:par>
                                <p:cTn id="52" presetID="2" presetClass="entr" presetSubtype="8" fill="hold" grpId="0" nodeType="afterEffect">
                                  <p:stCondLst>
                                    <p:cond delay="0"/>
                                  </p:stCondLst>
                                  <p:childTnLst>
                                    <p:set>
                                      <p:cBhvr>
                                        <p:cTn id="53" dur="1" fill="hold">
                                          <p:stCondLst>
                                            <p:cond delay="0"/>
                                          </p:stCondLst>
                                        </p:cTn>
                                        <p:tgtEl>
                                          <p:spTgt spid="10250"/>
                                        </p:tgtEl>
                                        <p:attrNameLst>
                                          <p:attrName>style.visibility</p:attrName>
                                        </p:attrNameLst>
                                      </p:cBhvr>
                                      <p:to>
                                        <p:strVal val="visible"/>
                                      </p:to>
                                    </p:set>
                                    <p:anim calcmode="lin" valueType="num">
                                      <p:cBhvr additive="base">
                                        <p:cTn id="54" dur="500" fill="hold"/>
                                        <p:tgtEl>
                                          <p:spTgt spid="10250"/>
                                        </p:tgtEl>
                                        <p:attrNameLst>
                                          <p:attrName>ppt_x</p:attrName>
                                        </p:attrNameLst>
                                      </p:cBhvr>
                                      <p:tavLst>
                                        <p:tav tm="0">
                                          <p:val>
                                            <p:strVal val="0-#ppt_w/2"/>
                                          </p:val>
                                        </p:tav>
                                        <p:tav tm="100000">
                                          <p:val>
                                            <p:strVal val="#ppt_x"/>
                                          </p:val>
                                        </p:tav>
                                      </p:tavLst>
                                    </p:anim>
                                    <p:anim calcmode="lin" valueType="num">
                                      <p:cBhvr additive="base">
                                        <p:cTn id="55" dur="500" fill="hold"/>
                                        <p:tgtEl>
                                          <p:spTgt spid="10250"/>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P spid="10244" grpId="0"/>
      <p:bldP spid="10245" grpId="0"/>
      <p:bldP spid="10246" grpId="0"/>
      <p:bldP spid="10247" grpId="0"/>
      <p:bldP spid="10248" grpId="0"/>
      <p:bldP spid="10249" grpId="0"/>
      <p:bldP spid="10250" grpId="0"/>
      <p:bldP spid="1025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1" name="文本框 12290"/>
          <p:cNvSpPr txBox="1"/>
          <p:nvPr/>
        </p:nvSpPr>
        <p:spPr>
          <a:xfrm>
            <a:off x="365125" y="1011238"/>
            <a:ext cx="295592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一、互感线圈的串联</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2292" name="文本框 12291"/>
          <p:cNvSpPr txBox="1"/>
          <p:nvPr/>
        </p:nvSpPr>
        <p:spPr>
          <a:xfrm>
            <a:off x="1263650" y="4554538"/>
            <a:ext cx="79692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2437" name="文本框 12436"/>
          <p:cNvSpPr txBox="1"/>
          <p:nvPr/>
        </p:nvSpPr>
        <p:spPr>
          <a:xfrm>
            <a:off x="1654175" y="276225"/>
            <a:ext cx="6545263" cy="584200"/>
          </a:xfrm>
          <a:prstGeom prst="rect">
            <a:avLst/>
          </a:prstGeom>
          <a:gradFill rotWithShape="0">
            <a:gsLst>
              <a:gs pos="0">
                <a:srgbClr val="CCCCFF"/>
              </a:gs>
              <a:gs pos="100000">
                <a:srgbClr val="FFFFFF"/>
              </a:gs>
            </a:gsLst>
            <a:lin ang="5400000" scaled="1"/>
            <a:tileRect/>
          </a:gradFill>
          <a:ln w="9525">
            <a:noFill/>
          </a:ln>
          <a:effectLst>
            <a:prstShdw prst="shdw17" dist="17961" dir="2699999">
              <a:srgbClr val="7A7A99"/>
            </a:prstShdw>
          </a:effectLst>
        </p:spPr>
        <p:txBody>
          <a:bodyPr anchor="t" anchorCtr="0">
            <a:spAutoFit/>
          </a:bodyPr>
          <a:p>
            <a:pPr>
              <a:spcBef>
                <a:spcPct val="50000"/>
              </a:spcBef>
            </a:pPr>
            <a:r>
              <a:rPr lang="zh-CN" altLang="en-US" sz="3200">
                <a:solidFill>
                  <a:schemeClr val="tx1"/>
                </a:solidFill>
                <a:latin typeface="宋体" panose="02010600030101010101" pitchFamily="2" charset="-122"/>
                <a:ea typeface="宋体" panose="02010600030101010101" pitchFamily="2" charset="-122"/>
              </a:rPr>
              <a:t>§</a:t>
            </a:r>
            <a:r>
              <a:rPr lang="zh-CN" altLang="en-US" sz="3200">
                <a:solidFill>
                  <a:schemeClr val="tx1"/>
                </a:solidFill>
                <a:latin typeface="Times New Roman" panose="02020603050405020304" pitchFamily="18" charset="-94"/>
                <a:ea typeface="宋体" panose="02010600030101010101" pitchFamily="2" charset="-122"/>
              </a:rPr>
              <a:t> </a:t>
            </a:r>
            <a:r>
              <a:rPr lang="en-US" altLang="zh-CN" sz="3200">
                <a:solidFill>
                  <a:schemeClr val="tx1"/>
                </a:solidFill>
                <a:latin typeface="Times New Roman" panose="02020603050405020304" pitchFamily="18" charset="-94"/>
                <a:ea typeface="宋体" panose="02010600030101010101" pitchFamily="2" charset="-122"/>
              </a:rPr>
              <a:t>10. 2 </a:t>
            </a:r>
            <a:r>
              <a:rPr lang="zh-CN" altLang="en-US" sz="3200" dirty="0">
                <a:solidFill>
                  <a:schemeClr val="tx1"/>
                </a:solidFill>
                <a:latin typeface="Times New Roman" panose="02020603050405020304" pitchFamily="18" charset="-94"/>
                <a:ea typeface="宋体" panose="02010600030101010101" pitchFamily="2" charset="-122"/>
              </a:rPr>
              <a:t>含有耦合电感电路的计算</a:t>
            </a:r>
            <a:endParaRPr lang="zh-CN" altLang="en-US" sz="2800">
              <a:solidFill>
                <a:schemeClr val="tx1"/>
              </a:solidFill>
              <a:latin typeface="Times New Roman" panose="02020603050405020304" pitchFamily="18" charset="-94"/>
              <a:ea typeface="宋体" panose="02010600030101010101" pitchFamily="2" charset="-122"/>
            </a:endParaRPr>
          </a:p>
        </p:txBody>
      </p:sp>
      <p:graphicFrame>
        <p:nvGraphicFramePr>
          <p:cNvPr id="12438" name="对象 12437"/>
          <p:cNvGraphicFramePr/>
          <p:nvPr/>
        </p:nvGraphicFramePr>
        <p:xfrm>
          <a:off x="611188" y="1685925"/>
          <a:ext cx="3517900" cy="2868613"/>
        </p:xfrm>
        <a:graphic>
          <a:graphicData uri="http://schemas.openxmlformats.org/presentationml/2006/ole">
            <mc:AlternateContent xmlns:mc="http://schemas.openxmlformats.org/markup-compatibility/2006">
              <mc:Choice xmlns:v="urn:schemas-microsoft-com:vml" Requires="v">
                <p:oleObj spid="_x0000_s3150" name="" r:id="rId1" imgW="3523615" imgH="2868295" progId="Visio.Drawing.5">
                  <p:embed/>
                </p:oleObj>
              </mc:Choice>
              <mc:Fallback>
                <p:oleObj name="" r:id="rId1" imgW="3523615" imgH="2868295" progId="Visio.Drawing.5">
                  <p:embed/>
                  <p:pic>
                    <p:nvPicPr>
                      <p:cNvPr id="0" name="图片 3149"/>
                      <p:cNvPicPr/>
                      <p:nvPr/>
                    </p:nvPicPr>
                    <p:blipFill>
                      <a:blip r:embed="rId2"/>
                      <a:stretch>
                        <a:fillRect/>
                      </a:stretch>
                    </p:blipFill>
                    <p:spPr>
                      <a:xfrm>
                        <a:off x="611188" y="1685925"/>
                        <a:ext cx="3517900" cy="2868613"/>
                      </a:xfrm>
                      <a:prstGeom prst="rect">
                        <a:avLst/>
                      </a:prstGeom>
                      <a:noFill/>
                      <a:ln w="38100">
                        <a:noFill/>
                        <a:miter/>
                      </a:ln>
                    </p:spPr>
                  </p:pic>
                </p:oleObj>
              </mc:Fallback>
            </mc:AlternateContent>
          </a:graphicData>
        </a:graphic>
      </p:graphicFrame>
      <p:graphicFrame>
        <p:nvGraphicFramePr>
          <p:cNvPr id="12439" name="对象 12438"/>
          <p:cNvGraphicFramePr/>
          <p:nvPr/>
        </p:nvGraphicFramePr>
        <p:xfrm>
          <a:off x="709613" y="1870075"/>
          <a:ext cx="554037" cy="520700"/>
        </p:xfrm>
        <a:graphic>
          <a:graphicData uri="http://schemas.openxmlformats.org/presentationml/2006/ole">
            <mc:AlternateContent xmlns:mc="http://schemas.openxmlformats.org/markup-compatibility/2006">
              <mc:Choice xmlns:v="urn:schemas-microsoft-com:vml" Requires="v">
                <p:oleObj spid="_x0000_s3152" name="" r:id="rId3" imgW="557530" imgH="524510" progId="Visio.Drawing.5">
                  <p:embed/>
                </p:oleObj>
              </mc:Choice>
              <mc:Fallback>
                <p:oleObj name="" r:id="rId3" imgW="557530" imgH="524510" progId="Visio.Drawing.5">
                  <p:embed/>
                  <p:pic>
                    <p:nvPicPr>
                      <p:cNvPr id="0" name="图片 3151"/>
                      <p:cNvPicPr/>
                      <p:nvPr/>
                    </p:nvPicPr>
                    <p:blipFill>
                      <a:blip r:embed="rId4"/>
                      <a:stretch>
                        <a:fillRect/>
                      </a:stretch>
                    </p:blipFill>
                    <p:spPr>
                      <a:xfrm>
                        <a:off x="709613" y="1870075"/>
                        <a:ext cx="554037" cy="520700"/>
                      </a:xfrm>
                      <a:prstGeom prst="rect">
                        <a:avLst/>
                      </a:prstGeom>
                      <a:noFill/>
                      <a:ln w="38100">
                        <a:noFill/>
                        <a:miter/>
                      </a:ln>
                    </p:spPr>
                  </p:pic>
                </p:oleObj>
              </mc:Fallback>
            </mc:AlternateContent>
          </a:graphicData>
        </a:graphic>
      </p:graphicFrame>
      <p:graphicFrame>
        <p:nvGraphicFramePr>
          <p:cNvPr id="12444" name="对象 12443"/>
          <p:cNvGraphicFramePr/>
          <p:nvPr/>
        </p:nvGraphicFramePr>
        <p:xfrm>
          <a:off x="5146675" y="1685925"/>
          <a:ext cx="3517900" cy="2868613"/>
        </p:xfrm>
        <a:graphic>
          <a:graphicData uri="http://schemas.openxmlformats.org/presentationml/2006/ole">
            <mc:AlternateContent xmlns:mc="http://schemas.openxmlformats.org/markup-compatibility/2006">
              <mc:Choice xmlns:v="urn:schemas-microsoft-com:vml" Requires="v">
                <p:oleObj spid="_x0000_s3149" name="" r:id="rId5" imgW="3523615" imgH="2868295" progId="Visio.Drawing.5">
                  <p:embed/>
                </p:oleObj>
              </mc:Choice>
              <mc:Fallback>
                <p:oleObj name="" r:id="rId5" imgW="3523615" imgH="2868295" progId="Visio.Drawing.5">
                  <p:embed/>
                  <p:pic>
                    <p:nvPicPr>
                      <p:cNvPr id="0" name="图片 3148"/>
                      <p:cNvPicPr/>
                      <p:nvPr/>
                    </p:nvPicPr>
                    <p:blipFill>
                      <a:blip r:embed="rId6"/>
                      <a:stretch>
                        <a:fillRect/>
                      </a:stretch>
                    </p:blipFill>
                    <p:spPr>
                      <a:xfrm>
                        <a:off x="5146675" y="1685925"/>
                        <a:ext cx="3517900" cy="2868613"/>
                      </a:xfrm>
                      <a:prstGeom prst="rect">
                        <a:avLst/>
                      </a:prstGeom>
                      <a:noFill/>
                      <a:ln w="38100">
                        <a:noFill/>
                        <a:miter/>
                      </a:ln>
                    </p:spPr>
                  </p:pic>
                </p:oleObj>
              </mc:Fallback>
            </mc:AlternateContent>
          </a:graphicData>
        </a:graphic>
      </p:graphicFrame>
      <p:graphicFrame>
        <p:nvGraphicFramePr>
          <p:cNvPr id="12445" name="对象 12444"/>
          <p:cNvGraphicFramePr/>
          <p:nvPr/>
        </p:nvGraphicFramePr>
        <p:xfrm>
          <a:off x="5245100" y="1873250"/>
          <a:ext cx="554038" cy="517525"/>
        </p:xfrm>
        <a:graphic>
          <a:graphicData uri="http://schemas.openxmlformats.org/presentationml/2006/ole">
            <mc:AlternateContent xmlns:mc="http://schemas.openxmlformats.org/markup-compatibility/2006">
              <mc:Choice xmlns:v="urn:schemas-microsoft-com:vml" Requires="v">
                <p:oleObj spid="_x0000_s3151" name="" r:id="rId7" imgW="557530" imgH="521335" progId="Visio.Drawing.5">
                  <p:embed/>
                </p:oleObj>
              </mc:Choice>
              <mc:Fallback>
                <p:oleObj name="" r:id="rId7" imgW="557530" imgH="521335" progId="Visio.Drawing.5">
                  <p:embed/>
                  <p:pic>
                    <p:nvPicPr>
                      <p:cNvPr id="0" name="图片 3150"/>
                      <p:cNvPicPr/>
                      <p:nvPr/>
                    </p:nvPicPr>
                    <p:blipFill>
                      <a:blip r:embed="rId8"/>
                      <a:stretch>
                        <a:fillRect/>
                      </a:stretch>
                    </p:blipFill>
                    <p:spPr>
                      <a:xfrm>
                        <a:off x="5245100" y="1873250"/>
                        <a:ext cx="554038" cy="517525"/>
                      </a:xfrm>
                      <a:prstGeom prst="rect">
                        <a:avLst/>
                      </a:prstGeom>
                      <a:noFill/>
                      <a:ln w="38100">
                        <a:noFill/>
                        <a:miter/>
                      </a:ln>
                    </p:spPr>
                  </p:pic>
                </p:oleObj>
              </mc:Fallback>
            </mc:AlternateContent>
          </a:graphicData>
        </a:graphic>
      </p:graphicFrame>
      <p:sp>
        <p:nvSpPr>
          <p:cNvPr id="12449" name="文本框 12448"/>
          <p:cNvSpPr txBox="1"/>
          <p:nvPr/>
        </p:nvSpPr>
        <p:spPr>
          <a:xfrm>
            <a:off x="223838" y="5011738"/>
            <a:ext cx="8763000"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电流从两个电感的</a:t>
            </a:r>
            <a:r>
              <a:rPr lang="zh-CN" altLang="en-US" dirty="0">
                <a:solidFill>
                  <a:srgbClr val="FF3300"/>
                </a:solidFill>
                <a:latin typeface="Times New Roman" panose="02020603050405020304" pitchFamily="18" charset="-94"/>
                <a:ea typeface="宋体" panose="02010600030101010101" pitchFamily="2" charset="-122"/>
              </a:rPr>
              <a:t>同名端流入</a:t>
            </a:r>
            <a:r>
              <a:rPr lang="zh-CN" altLang="en-US" dirty="0">
                <a:solidFill>
                  <a:schemeClr val="tx1"/>
                </a:solidFill>
                <a:latin typeface="Times New Roman" panose="02020603050405020304" pitchFamily="18" charset="-94"/>
                <a:ea typeface="宋体" panose="02010600030101010101" pitchFamily="2" charset="-122"/>
              </a:rPr>
              <a:t>（或流出），称这种接法为</a:t>
            </a:r>
            <a:r>
              <a:rPr lang="zh-CN" altLang="en-US" dirty="0">
                <a:solidFill>
                  <a:srgbClr val="FF0000"/>
                </a:solidFill>
                <a:latin typeface="Times New Roman" panose="02020603050405020304" pitchFamily="18" charset="-94"/>
                <a:ea typeface="宋体" panose="02010600030101010101" pitchFamily="2" charset="-122"/>
              </a:rPr>
              <a:t>顺接</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2450" name="文本框 12449"/>
          <p:cNvSpPr txBox="1"/>
          <p:nvPr/>
        </p:nvSpPr>
        <p:spPr>
          <a:xfrm>
            <a:off x="223838" y="5665788"/>
            <a:ext cx="8720137" cy="822325"/>
          </a:xfrm>
          <a:prstGeom prst="rect">
            <a:avLst/>
          </a:prstGeom>
          <a:noFill/>
          <a:ln w="9525">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电流对</a:t>
            </a:r>
            <a:r>
              <a:rPr lang="zh-CN" altLang="en-US" dirty="0">
                <a:solidFill>
                  <a:srgbClr val="FF3300"/>
                </a:solidFill>
                <a:latin typeface="Times New Roman" panose="02020603050405020304" pitchFamily="18" charset="-94"/>
                <a:ea typeface="宋体" panose="02010600030101010101" pitchFamily="2" charset="-122"/>
              </a:rPr>
              <a:t>一个</a:t>
            </a:r>
            <a:r>
              <a:rPr lang="zh-CN" altLang="en-US" dirty="0">
                <a:solidFill>
                  <a:schemeClr val="tx1"/>
                </a:solidFill>
                <a:latin typeface="Times New Roman" panose="02020603050405020304" pitchFamily="18" charset="-94"/>
                <a:ea typeface="宋体" panose="02010600030101010101" pitchFamily="2" charset="-122"/>
              </a:rPr>
              <a:t>电感是</a:t>
            </a:r>
            <a:r>
              <a:rPr lang="zh-CN" altLang="en-US" dirty="0">
                <a:solidFill>
                  <a:srgbClr val="FF3300"/>
                </a:solidFill>
                <a:latin typeface="Times New Roman" panose="02020603050405020304" pitchFamily="18" charset="-94"/>
                <a:ea typeface="宋体" panose="02010600030101010101" pitchFamily="2" charset="-122"/>
              </a:rPr>
              <a:t>从同名端流入</a:t>
            </a:r>
            <a:r>
              <a:rPr lang="zh-CN" altLang="en-US" dirty="0">
                <a:solidFill>
                  <a:schemeClr val="tx1"/>
                </a:solidFill>
                <a:latin typeface="Times New Roman" panose="02020603050405020304" pitchFamily="18" charset="-94"/>
                <a:ea typeface="宋体" panose="02010600030101010101" pitchFamily="2" charset="-122"/>
              </a:rPr>
              <a:t>（或流出），而对</a:t>
            </a:r>
            <a:r>
              <a:rPr lang="zh-CN" altLang="en-US" dirty="0">
                <a:latin typeface="Times New Roman" panose="02020603050405020304" pitchFamily="18" charset="-94"/>
                <a:ea typeface="宋体" panose="02010600030101010101" pitchFamily="2" charset="-122"/>
              </a:rPr>
              <a:t>另一个</a:t>
            </a:r>
            <a:r>
              <a:rPr lang="zh-CN" altLang="en-US" dirty="0">
                <a:solidFill>
                  <a:schemeClr val="tx1"/>
                </a:solidFill>
                <a:latin typeface="Times New Roman" panose="02020603050405020304" pitchFamily="18" charset="-94"/>
                <a:ea typeface="宋体" panose="02010600030101010101" pitchFamily="2" charset="-122"/>
              </a:rPr>
              <a:t>电感是从</a:t>
            </a:r>
            <a:r>
              <a:rPr lang="zh-CN" altLang="en-US" dirty="0">
                <a:latin typeface="Times New Roman" panose="02020603050405020304" pitchFamily="18" charset="-94"/>
                <a:ea typeface="宋体" panose="02010600030101010101" pitchFamily="2" charset="-122"/>
              </a:rPr>
              <a:t>同名端流出</a:t>
            </a:r>
            <a:r>
              <a:rPr lang="zh-CN" altLang="en-US" dirty="0">
                <a:solidFill>
                  <a:schemeClr val="tx1"/>
                </a:solidFill>
                <a:latin typeface="Times New Roman" panose="02020603050405020304" pitchFamily="18" charset="-94"/>
                <a:ea typeface="宋体" panose="02010600030101010101" pitchFamily="2" charset="-122"/>
              </a:rPr>
              <a:t>（或流入），称这种接法为</a:t>
            </a:r>
            <a:r>
              <a:rPr lang="zh-CN" altLang="en-US" dirty="0">
                <a:solidFill>
                  <a:srgbClr val="FF0000"/>
                </a:solidFill>
                <a:latin typeface="Times New Roman" panose="02020603050405020304" pitchFamily="18" charset="-94"/>
                <a:ea typeface="宋体" panose="02010600030101010101" pitchFamily="2" charset="-122"/>
              </a:rPr>
              <a:t>反接</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2451" name="矩形 12450"/>
          <p:cNvSpPr/>
          <p:nvPr/>
        </p:nvSpPr>
        <p:spPr>
          <a:xfrm>
            <a:off x="6264275" y="4440238"/>
            <a:ext cx="79692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反接</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437"/>
                                        </p:tgtEl>
                                        <p:attrNameLst>
                                          <p:attrName>style.visibility</p:attrName>
                                        </p:attrNameLst>
                                      </p:cBhvr>
                                      <p:to>
                                        <p:strVal val="visible"/>
                                      </p:to>
                                    </p:set>
                                    <p:anim calcmode="lin" valueType="num">
                                      <p:cBhvr additive="base">
                                        <p:cTn id="7" dur="500" fill="hold"/>
                                        <p:tgtEl>
                                          <p:spTgt spid="12437"/>
                                        </p:tgtEl>
                                        <p:attrNameLst>
                                          <p:attrName>ppt_x</p:attrName>
                                        </p:attrNameLst>
                                      </p:cBhvr>
                                      <p:tavLst>
                                        <p:tav tm="0">
                                          <p:val>
                                            <p:strVal val="0-#ppt_w/2"/>
                                          </p:val>
                                        </p:tav>
                                        <p:tav tm="100000">
                                          <p:val>
                                            <p:strVal val="#ppt_x"/>
                                          </p:val>
                                        </p:tav>
                                      </p:tavLst>
                                    </p:anim>
                                    <p:anim calcmode="lin" valueType="num">
                                      <p:cBhvr additive="base">
                                        <p:cTn id="8" dur="500" fill="hold"/>
                                        <p:tgtEl>
                                          <p:spTgt spid="124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2291"/>
                                        </p:tgtEl>
                                        <p:attrNameLst>
                                          <p:attrName>style.visibility</p:attrName>
                                        </p:attrNameLst>
                                      </p:cBhvr>
                                      <p:to>
                                        <p:strVal val="visible"/>
                                      </p:to>
                                    </p:set>
                                    <p:anim calcmode="lin" valueType="num">
                                      <p:cBhvr additive="base">
                                        <p:cTn id="12" dur="500" fill="hold"/>
                                        <p:tgtEl>
                                          <p:spTgt spid="12291"/>
                                        </p:tgtEl>
                                        <p:attrNameLst>
                                          <p:attrName>ppt_x</p:attrName>
                                        </p:attrNameLst>
                                      </p:cBhvr>
                                      <p:tavLst>
                                        <p:tav tm="0">
                                          <p:val>
                                            <p:strVal val="0-#ppt_w/2"/>
                                          </p:val>
                                        </p:tav>
                                        <p:tav tm="100000">
                                          <p:val>
                                            <p:strVal val="#ppt_x"/>
                                          </p:val>
                                        </p:tav>
                                      </p:tavLst>
                                    </p:anim>
                                    <p:anim calcmode="lin" valueType="num">
                                      <p:cBhvr additive="base">
                                        <p:cTn id="13" dur="500" fill="hold"/>
                                        <p:tgtEl>
                                          <p:spTgt spid="1229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2438"/>
                                        </p:tgtEl>
                                        <p:attrNameLst>
                                          <p:attrName>style.visibility</p:attrName>
                                        </p:attrNameLst>
                                      </p:cBhvr>
                                      <p:to>
                                        <p:strVal val="visible"/>
                                      </p:to>
                                    </p:set>
                                    <p:anim calcmode="lin" valueType="num">
                                      <p:cBhvr additive="base">
                                        <p:cTn id="18" dur="500" fill="hold"/>
                                        <p:tgtEl>
                                          <p:spTgt spid="12438"/>
                                        </p:tgtEl>
                                        <p:attrNameLst>
                                          <p:attrName>ppt_x</p:attrName>
                                        </p:attrNameLst>
                                      </p:cBhvr>
                                      <p:tavLst>
                                        <p:tav tm="0">
                                          <p:val>
                                            <p:strVal val="0-#ppt_w/2"/>
                                          </p:val>
                                        </p:tav>
                                        <p:tav tm="100000">
                                          <p:val>
                                            <p:strVal val="#ppt_x"/>
                                          </p:val>
                                        </p:tav>
                                      </p:tavLst>
                                    </p:anim>
                                    <p:anim calcmode="lin" valueType="num">
                                      <p:cBhvr additive="base">
                                        <p:cTn id="19" dur="500" fill="hold"/>
                                        <p:tgtEl>
                                          <p:spTgt spid="1243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2439"/>
                                        </p:tgtEl>
                                        <p:attrNameLst>
                                          <p:attrName>style.visibility</p:attrName>
                                        </p:attrNameLst>
                                      </p:cBhvr>
                                      <p:to>
                                        <p:strVal val="visible"/>
                                      </p:to>
                                    </p:set>
                                    <p:anim calcmode="lin" valueType="num">
                                      <p:cBhvr additive="base">
                                        <p:cTn id="24" dur="500" fill="hold"/>
                                        <p:tgtEl>
                                          <p:spTgt spid="12439"/>
                                        </p:tgtEl>
                                        <p:attrNameLst>
                                          <p:attrName>ppt_x</p:attrName>
                                        </p:attrNameLst>
                                      </p:cBhvr>
                                      <p:tavLst>
                                        <p:tav tm="0">
                                          <p:val>
                                            <p:strVal val="0-#ppt_w/2"/>
                                          </p:val>
                                        </p:tav>
                                        <p:tav tm="100000">
                                          <p:val>
                                            <p:strVal val="#ppt_x"/>
                                          </p:val>
                                        </p:tav>
                                      </p:tavLst>
                                    </p:anim>
                                    <p:anim calcmode="lin" valueType="num">
                                      <p:cBhvr additive="base">
                                        <p:cTn id="25" dur="500" fill="hold"/>
                                        <p:tgtEl>
                                          <p:spTgt spid="1243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12449"/>
                                        </p:tgtEl>
                                        <p:attrNameLst>
                                          <p:attrName>style.visibility</p:attrName>
                                        </p:attrNameLst>
                                      </p:cBhvr>
                                      <p:to>
                                        <p:strVal val="visible"/>
                                      </p:to>
                                    </p:set>
                                    <p:anim calcmode="lin" valueType="num">
                                      <p:cBhvr additive="base">
                                        <p:cTn id="30" dur="500" fill="hold"/>
                                        <p:tgtEl>
                                          <p:spTgt spid="12449"/>
                                        </p:tgtEl>
                                        <p:attrNameLst>
                                          <p:attrName>ppt_x</p:attrName>
                                        </p:attrNameLst>
                                      </p:cBhvr>
                                      <p:tavLst>
                                        <p:tav tm="0">
                                          <p:val>
                                            <p:strVal val="0-#ppt_w/2"/>
                                          </p:val>
                                        </p:tav>
                                        <p:tav tm="100000">
                                          <p:val>
                                            <p:strVal val="#ppt_x"/>
                                          </p:val>
                                        </p:tav>
                                      </p:tavLst>
                                    </p:anim>
                                    <p:anim calcmode="lin" valueType="num">
                                      <p:cBhvr additive="base">
                                        <p:cTn id="31" dur="500" fill="hold"/>
                                        <p:tgtEl>
                                          <p:spTgt spid="12449"/>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2292"/>
                                        </p:tgtEl>
                                        <p:attrNameLst>
                                          <p:attrName>style.visibility</p:attrName>
                                        </p:attrNameLst>
                                      </p:cBhvr>
                                      <p:to>
                                        <p:strVal val="visible"/>
                                      </p:to>
                                    </p:set>
                                    <p:anim calcmode="lin" valueType="num">
                                      <p:cBhvr additive="base">
                                        <p:cTn id="36" dur="500" fill="hold"/>
                                        <p:tgtEl>
                                          <p:spTgt spid="12292"/>
                                        </p:tgtEl>
                                        <p:attrNameLst>
                                          <p:attrName>ppt_x</p:attrName>
                                        </p:attrNameLst>
                                      </p:cBhvr>
                                      <p:tavLst>
                                        <p:tav tm="0">
                                          <p:val>
                                            <p:strVal val="0-#ppt_w/2"/>
                                          </p:val>
                                        </p:tav>
                                        <p:tav tm="100000">
                                          <p:val>
                                            <p:strVal val="#ppt_x"/>
                                          </p:val>
                                        </p:tav>
                                      </p:tavLst>
                                    </p:anim>
                                    <p:anim calcmode="lin" valueType="num">
                                      <p:cBhvr additive="base">
                                        <p:cTn id="37" dur="500" fill="hold"/>
                                        <p:tgtEl>
                                          <p:spTgt spid="1229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444"/>
                                        </p:tgtEl>
                                        <p:attrNameLst>
                                          <p:attrName>style.visibility</p:attrName>
                                        </p:attrNameLst>
                                      </p:cBhvr>
                                      <p:to>
                                        <p:strVal val="visible"/>
                                      </p:to>
                                    </p:set>
                                    <p:anim calcmode="lin" valueType="num">
                                      <p:cBhvr additive="base">
                                        <p:cTn id="42" dur="500" fill="hold"/>
                                        <p:tgtEl>
                                          <p:spTgt spid="12444"/>
                                        </p:tgtEl>
                                        <p:attrNameLst>
                                          <p:attrName>ppt_x</p:attrName>
                                        </p:attrNameLst>
                                      </p:cBhvr>
                                      <p:tavLst>
                                        <p:tav tm="0">
                                          <p:val>
                                            <p:strVal val="0-#ppt_w/2"/>
                                          </p:val>
                                        </p:tav>
                                        <p:tav tm="100000">
                                          <p:val>
                                            <p:strVal val="#ppt_x"/>
                                          </p:val>
                                        </p:tav>
                                      </p:tavLst>
                                    </p:anim>
                                    <p:anim calcmode="lin" valueType="num">
                                      <p:cBhvr additive="base">
                                        <p:cTn id="43" dur="500" fill="hold"/>
                                        <p:tgtEl>
                                          <p:spTgt spid="12444"/>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2445"/>
                                        </p:tgtEl>
                                        <p:attrNameLst>
                                          <p:attrName>style.visibility</p:attrName>
                                        </p:attrNameLst>
                                      </p:cBhvr>
                                      <p:to>
                                        <p:strVal val="visible"/>
                                      </p:to>
                                    </p:set>
                                    <p:anim calcmode="lin" valueType="num">
                                      <p:cBhvr additive="base">
                                        <p:cTn id="48" dur="500" fill="hold"/>
                                        <p:tgtEl>
                                          <p:spTgt spid="12445"/>
                                        </p:tgtEl>
                                        <p:attrNameLst>
                                          <p:attrName>ppt_x</p:attrName>
                                        </p:attrNameLst>
                                      </p:cBhvr>
                                      <p:tavLst>
                                        <p:tav tm="0">
                                          <p:val>
                                            <p:strVal val="0-#ppt_w/2"/>
                                          </p:val>
                                        </p:tav>
                                        <p:tav tm="100000">
                                          <p:val>
                                            <p:strVal val="#ppt_x"/>
                                          </p:val>
                                        </p:tav>
                                      </p:tavLst>
                                    </p:anim>
                                    <p:anim calcmode="lin" valueType="num">
                                      <p:cBhvr additive="base">
                                        <p:cTn id="49" dur="500" fill="hold"/>
                                        <p:tgtEl>
                                          <p:spTgt spid="12445"/>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12450"/>
                                        </p:tgtEl>
                                        <p:attrNameLst>
                                          <p:attrName>style.visibility</p:attrName>
                                        </p:attrNameLst>
                                      </p:cBhvr>
                                      <p:to>
                                        <p:strVal val="visible"/>
                                      </p:to>
                                    </p:set>
                                    <p:anim calcmode="lin" valueType="num">
                                      <p:cBhvr additive="base">
                                        <p:cTn id="54" dur="500" fill="hold"/>
                                        <p:tgtEl>
                                          <p:spTgt spid="12450"/>
                                        </p:tgtEl>
                                        <p:attrNameLst>
                                          <p:attrName>ppt_x</p:attrName>
                                        </p:attrNameLst>
                                      </p:cBhvr>
                                      <p:tavLst>
                                        <p:tav tm="0">
                                          <p:val>
                                            <p:strVal val="0-#ppt_w/2"/>
                                          </p:val>
                                        </p:tav>
                                        <p:tav tm="100000">
                                          <p:val>
                                            <p:strVal val="#ppt_x"/>
                                          </p:val>
                                        </p:tav>
                                      </p:tavLst>
                                    </p:anim>
                                    <p:anim calcmode="lin" valueType="num">
                                      <p:cBhvr additive="base">
                                        <p:cTn id="55" dur="500" fill="hold"/>
                                        <p:tgtEl>
                                          <p:spTgt spid="12450"/>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2451"/>
                                        </p:tgtEl>
                                        <p:attrNameLst>
                                          <p:attrName>style.visibility</p:attrName>
                                        </p:attrNameLst>
                                      </p:cBhvr>
                                      <p:to>
                                        <p:strVal val="visible"/>
                                      </p:to>
                                    </p:set>
                                    <p:anim calcmode="lin" valueType="num">
                                      <p:cBhvr additive="base">
                                        <p:cTn id="60" dur="500" fill="hold"/>
                                        <p:tgtEl>
                                          <p:spTgt spid="12451"/>
                                        </p:tgtEl>
                                        <p:attrNameLst>
                                          <p:attrName>ppt_x</p:attrName>
                                        </p:attrNameLst>
                                      </p:cBhvr>
                                      <p:tavLst>
                                        <p:tav tm="0">
                                          <p:val>
                                            <p:strVal val="0-#ppt_w/2"/>
                                          </p:val>
                                        </p:tav>
                                        <p:tav tm="100000">
                                          <p:val>
                                            <p:strVal val="#ppt_x"/>
                                          </p:val>
                                        </p:tav>
                                      </p:tavLst>
                                    </p:anim>
                                    <p:anim calcmode="lin" valueType="num">
                                      <p:cBhvr additive="base">
                                        <p:cTn id="61" dur="500" fill="hold"/>
                                        <p:tgtEl>
                                          <p:spTgt spid="124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12292" grpId="0"/>
      <p:bldP spid="12437" grpId="0" bldLvl="0" animBg="1"/>
      <p:bldP spid="12449" grpId="0"/>
      <p:bldP spid="12450" grpId="0"/>
      <p:bldP spid="1245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文本框 102401"/>
          <p:cNvSpPr txBox="1"/>
          <p:nvPr/>
        </p:nvSpPr>
        <p:spPr>
          <a:xfrm>
            <a:off x="1263650" y="3500438"/>
            <a:ext cx="79692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02430" name="组合 102429"/>
          <p:cNvGrpSpPr/>
          <p:nvPr/>
        </p:nvGrpSpPr>
        <p:grpSpPr>
          <a:xfrm>
            <a:off x="611188" y="631825"/>
            <a:ext cx="3517900" cy="2868613"/>
            <a:chOff x="385" y="398"/>
            <a:chExt cx="2216" cy="1807"/>
          </a:xfrm>
        </p:grpSpPr>
        <p:graphicFrame>
          <p:nvGraphicFramePr>
            <p:cNvPr id="34819" name="对象 102402"/>
            <p:cNvGraphicFramePr/>
            <p:nvPr/>
          </p:nvGraphicFramePr>
          <p:xfrm>
            <a:off x="385" y="398"/>
            <a:ext cx="2216" cy="1807"/>
          </p:xfrm>
          <a:graphic>
            <a:graphicData uri="http://schemas.openxmlformats.org/presentationml/2006/ole">
              <mc:AlternateContent xmlns:mc="http://schemas.openxmlformats.org/markup-compatibility/2006">
                <mc:Choice xmlns:v="urn:schemas-microsoft-com:vml" Requires="v">
                  <p:oleObj spid="_x0000_s3155" name="" r:id="rId1" imgW="3523615" imgH="2868295" progId="Visio.Drawing.5">
                    <p:embed/>
                  </p:oleObj>
                </mc:Choice>
                <mc:Fallback>
                  <p:oleObj name="" r:id="rId1" imgW="3523615" imgH="2868295" progId="Visio.Drawing.5">
                    <p:embed/>
                    <p:pic>
                      <p:nvPicPr>
                        <p:cNvPr id="0" name="图片 3154"/>
                        <p:cNvPicPr/>
                        <p:nvPr/>
                      </p:nvPicPr>
                      <p:blipFill>
                        <a:blip r:embed="rId2"/>
                        <a:stretch>
                          <a:fillRect/>
                        </a:stretch>
                      </p:blipFill>
                      <p:spPr>
                        <a:xfrm>
                          <a:off x="385" y="398"/>
                          <a:ext cx="2216" cy="1807"/>
                        </a:xfrm>
                        <a:prstGeom prst="rect">
                          <a:avLst/>
                        </a:prstGeom>
                        <a:noFill/>
                        <a:ln w="38100">
                          <a:noFill/>
                          <a:miter/>
                        </a:ln>
                      </p:spPr>
                    </p:pic>
                  </p:oleObj>
                </mc:Fallback>
              </mc:AlternateContent>
            </a:graphicData>
          </a:graphic>
        </p:graphicFrame>
        <p:graphicFrame>
          <p:nvGraphicFramePr>
            <p:cNvPr id="34820" name="对象 102403"/>
            <p:cNvGraphicFramePr/>
            <p:nvPr/>
          </p:nvGraphicFramePr>
          <p:xfrm>
            <a:off x="447" y="514"/>
            <a:ext cx="349" cy="328"/>
          </p:xfrm>
          <a:graphic>
            <a:graphicData uri="http://schemas.openxmlformats.org/presentationml/2006/ole">
              <mc:AlternateContent xmlns:mc="http://schemas.openxmlformats.org/markup-compatibility/2006">
                <mc:Choice xmlns:v="urn:schemas-microsoft-com:vml" Requires="v">
                  <p:oleObj spid="_x0000_s3163" name="" r:id="rId3" imgW="557530" imgH="524510" progId="Visio.Drawing.5">
                    <p:embed/>
                  </p:oleObj>
                </mc:Choice>
                <mc:Fallback>
                  <p:oleObj name="" r:id="rId3" imgW="557530" imgH="524510" progId="Visio.Drawing.5">
                    <p:embed/>
                    <p:pic>
                      <p:nvPicPr>
                        <p:cNvPr id="0" name="图片 3162"/>
                        <p:cNvPicPr/>
                        <p:nvPr/>
                      </p:nvPicPr>
                      <p:blipFill>
                        <a:blip r:embed="rId4"/>
                        <a:stretch>
                          <a:fillRect/>
                        </a:stretch>
                      </p:blipFill>
                      <p:spPr>
                        <a:xfrm>
                          <a:off x="447" y="514"/>
                          <a:ext cx="349" cy="328"/>
                        </a:xfrm>
                        <a:prstGeom prst="rect">
                          <a:avLst/>
                        </a:prstGeom>
                        <a:noFill/>
                        <a:ln w="38100">
                          <a:noFill/>
                          <a:miter/>
                        </a:ln>
                      </p:spPr>
                    </p:pic>
                  </p:oleObj>
                </mc:Fallback>
              </mc:AlternateContent>
            </a:graphicData>
          </a:graphic>
        </p:graphicFrame>
      </p:grpSp>
      <p:graphicFrame>
        <p:nvGraphicFramePr>
          <p:cNvPr id="102405" name="对象 102404"/>
          <p:cNvGraphicFramePr/>
          <p:nvPr/>
        </p:nvGraphicFramePr>
        <p:xfrm>
          <a:off x="936625" y="1336675"/>
          <a:ext cx="2339975" cy="344488"/>
        </p:xfrm>
        <a:graphic>
          <a:graphicData uri="http://schemas.openxmlformats.org/presentationml/2006/ole">
            <mc:AlternateContent xmlns:mc="http://schemas.openxmlformats.org/markup-compatibility/2006">
              <mc:Choice xmlns:v="urn:schemas-microsoft-com:vml" Requires="v">
                <p:oleObj spid="_x0000_s3158" name="" r:id="rId5" imgW="2346960" imgH="347345" progId="Visio.Drawing.5">
                  <p:embed/>
                </p:oleObj>
              </mc:Choice>
              <mc:Fallback>
                <p:oleObj name="" r:id="rId5" imgW="2346960" imgH="347345" progId="Visio.Drawing.5">
                  <p:embed/>
                  <p:pic>
                    <p:nvPicPr>
                      <p:cNvPr id="0" name="图片 3157"/>
                      <p:cNvPicPr/>
                      <p:nvPr/>
                    </p:nvPicPr>
                    <p:blipFill>
                      <a:blip r:embed="rId6"/>
                      <a:stretch>
                        <a:fillRect/>
                      </a:stretch>
                    </p:blipFill>
                    <p:spPr>
                      <a:xfrm>
                        <a:off x="936625" y="1336675"/>
                        <a:ext cx="2339975" cy="344488"/>
                      </a:xfrm>
                      <a:prstGeom prst="rect">
                        <a:avLst/>
                      </a:prstGeom>
                      <a:noFill/>
                      <a:ln w="38100">
                        <a:noFill/>
                        <a:miter/>
                      </a:ln>
                    </p:spPr>
                  </p:pic>
                </p:oleObj>
              </mc:Fallback>
            </mc:AlternateContent>
          </a:graphicData>
        </a:graphic>
      </p:graphicFrame>
      <p:graphicFrame>
        <p:nvGraphicFramePr>
          <p:cNvPr id="102406" name="对象 102405"/>
          <p:cNvGraphicFramePr/>
          <p:nvPr/>
        </p:nvGraphicFramePr>
        <p:xfrm>
          <a:off x="4002088" y="1295400"/>
          <a:ext cx="279400" cy="2143125"/>
        </p:xfrm>
        <a:graphic>
          <a:graphicData uri="http://schemas.openxmlformats.org/presentationml/2006/ole">
            <mc:AlternateContent xmlns:mc="http://schemas.openxmlformats.org/markup-compatibility/2006">
              <mc:Choice xmlns:v="urn:schemas-microsoft-com:vml" Requires="v">
                <p:oleObj spid="_x0000_s3156" name="" r:id="rId7" imgW="283210" imgH="2142490" progId="Visio.Drawing.5">
                  <p:embed/>
                </p:oleObj>
              </mc:Choice>
              <mc:Fallback>
                <p:oleObj name="" r:id="rId7" imgW="283210" imgH="2142490" progId="Visio.Drawing.5">
                  <p:embed/>
                  <p:pic>
                    <p:nvPicPr>
                      <p:cNvPr id="0" name="图片 3155"/>
                      <p:cNvPicPr/>
                      <p:nvPr/>
                    </p:nvPicPr>
                    <p:blipFill>
                      <a:blip r:embed="rId8"/>
                      <a:stretch>
                        <a:fillRect/>
                      </a:stretch>
                    </p:blipFill>
                    <p:spPr>
                      <a:xfrm>
                        <a:off x="4002088" y="1295400"/>
                        <a:ext cx="279400" cy="2143125"/>
                      </a:xfrm>
                      <a:prstGeom prst="rect">
                        <a:avLst/>
                      </a:prstGeom>
                      <a:noFill/>
                      <a:ln w="38100">
                        <a:noFill/>
                        <a:miter/>
                      </a:ln>
                    </p:spPr>
                  </p:pic>
                </p:oleObj>
              </mc:Fallback>
            </mc:AlternateContent>
          </a:graphicData>
        </a:graphic>
      </p:graphicFrame>
      <p:graphicFrame>
        <p:nvGraphicFramePr>
          <p:cNvPr id="102407" name="对象 102406"/>
          <p:cNvGraphicFramePr/>
          <p:nvPr/>
        </p:nvGraphicFramePr>
        <p:xfrm>
          <a:off x="315913" y="1181100"/>
          <a:ext cx="295275" cy="2268538"/>
        </p:xfrm>
        <a:graphic>
          <a:graphicData uri="http://schemas.openxmlformats.org/presentationml/2006/ole">
            <mc:AlternateContent xmlns:mc="http://schemas.openxmlformats.org/markup-compatibility/2006">
              <mc:Choice xmlns:v="urn:schemas-microsoft-com:vml" Requires="v">
                <p:oleObj spid="_x0000_s3157" name="" r:id="rId9" imgW="298450" imgH="2267585" progId="Visio.Drawing.5">
                  <p:embed/>
                </p:oleObj>
              </mc:Choice>
              <mc:Fallback>
                <p:oleObj name="" r:id="rId9" imgW="298450" imgH="2267585" progId="Visio.Drawing.5">
                  <p:embed/>
                  <p:pic>
                    <p:nvPicPr>
                      <p:cNvPr id="0" name="图片 3156"/>
                      <p:cNvPicPr/>
                      <p:nvPr/>
                    </p:nvPicPr>
                    <p:blipFill>
                      <a:blip r:embed="rId10"/>
                      <a:stretch>
                        <a:fillRect/>
                      </a:stretch>
                    </p:blipFill>
                    <p:spPr>
                      <a:xfrm>
                        <a:off x="315913" y="1181100"/>
                        <a:ext cx="295275" cy="2268538"/>
                      </a:xfrm>
                      <a:prstGeom prst="rect">
                        <a:avLst/>
                      </a:prstGeom>
                      <a:noFill/>
                      <a:ln w="38100">
                        <a:noFill/>
                        <a:miter/>
                      </a:ln>
                    </p:spPr>
                  </p:pic>
                </p:oleObj>
              </mc:Fallback>
            </mc:AlternateContent>
          </a:graphicData>
        </a:graphic>
      </p:graphicFrame>
      <p:graphicFrame>
        <p:nvGraphicFramePr>
          <p:cNvPr id="102409" name="对象 102408"/>
          <p:cNvGraphicFramePr/>
          <p:nvPr/>
        </p:nvGraphicFramePr>
        <p:xfrm>
          <a:off x="2233613" y="4859338"/>
          <a:ext cx="6248400" cy="790575"/>
        </p:xfrm>
        <a:graphic>
          <a:graphicData uri="http://schemas.openxmlformats.org/presentationml/2006/ole">
            <mc:AlternateContent xmlns:mc="http://schemas.openxmlformats.org/markup-compatibility/2006">
              <mc:Choice xmlns:v="urn:schemas-microsoft-com:vml" Requires="v">
                <p:oleObj spid="_x0000_s3159" name="" r:id="rId11" imgW="3197860" imgH="405765" progId="Equation.3">
                  <p:embed/>
                </p:oleObj>
              </mc:Choice>
              <mc:Fallback>
                <p:oleObj name="" r:id="rId11" imgW="3197860" imgH="405765" progId="Equation.3">
                  <p:embed/>
                  <p:pic>
                    <p:nvPicPr>
                      <p:cNvPr id="0" name="图片 3158"/>
                      <p:cNvPicPr/>
                      <p:nvPr/>
                    </p:nvPicPr>
                    <p:blipFill>
                      <a:blip r:embed="rId12"/>
                      <a:stretch>
                        <a:fillRect/>
                      </a:stretch>
                    </p:blipFill>
                    <p:spPr>
                      <a:xfrm>
                        <a:off x="2233613" y="4859338"/>
                        <a:ext cx="6248400" cy="790575"/>
                      </a:xfrm>
                      <a:prstGeom prst="rect">
                        <a:avLst/>
                      </a:prstGeom>
                      <a:noFill/>
                      <a:ln w="38100">
                        <a:noFill/>
                        <a:miter/>
                      </a:ln>
                    </p:spPr>
                  </p:pic>
                </p:oleObj>
              </mc:Fallback>
            </mc:AlternateContent>
          </a:graphicData>
        </a:graphic>
      </p:graphicFrame>
      <p:graphicFrame>
        <p:nvGraphicFramePr>
          <p:cNvPr id="102410" name="对象 102409"/>
          <p:cNvGraphicFramePr/>
          <p:nvPr/>
        </p:nvGraphicFramePr>
        <p:xfrm>
          <a:off x="936625" y="3957638"/>
          <a:ext cx="3344863" cy="750887"/>
        </p:xfrm>
        <a:graphic>
          <a:graphicData uri="http://schemas.openxmlformats.org/presentationml/2006/ole">
            <mc:AlternateContent xmlns:mc="http://schemas.openxmlformats.org/markup-compatibility/2006">
              <mc:Choice xmlns:v="urn:schemas-microsoft-com:vml" Requires="v">
                <p:oleObj spid="_x0000_s3160" name="" r:id="rId13" imgW="1802130" imgH="405765" progId="Equation.3">
                  <p:embed/>
                </p:oleObj>
              </mc:Choice>
              <mc:Fallback>
                <p:oleObj name="" r:id="rId13" imgW="1802130" imgH="405765" progId="Equation.3">
                  <p:embed/>
                  <p:pic>
                    <p:nvPicPr>
                      <p:cNvPr id="0" name="图片 3159"/>
                      <p:cNvPicPr/>
                      <p:nvPr/>
                    </p:nvPicPr>
                    <p:blipFill>
                      <a:blip r:embed="rId14"/>
                      <a:stretch>
                        <a:fillRect/>
                      </a:stretch>
                    </p:blipFill>
                    <p:spPr>
                      <a:xfrm>
                        <a:off x="936625" y="3957638"/>
                        <a:ext cx="3344863" cy="750887"/>
                      </a:xfrm>
                      <a:prstGeom prst="rect">
                        <a:avLst/>
                      </a:prstGeom>
                      <a:noFill/>
                      <a:ln w="38100">
                        <a:noFill/>
                        <a:miter/>
                      </a:ln>
                    </p:spPr>
                  </p:pic>
                </p:oleObj>
              </mc:Fallback>
            </mc:AlternateContent>
          </a:graphicData>
        </a:graphic>
      </p:graphicFrame>
      <p:graphicFrame>
        <p:nvGraphicFramePr>
          <p:cNvPr id="102411" name="对象 102410"/>
          <p:cNvGraphicFramePr/>
          <p:nvPr/>
        </p:nvGraphicFramePr>
        <p:xfrm>
          <a:off x="4976813" y="3957638"/>
          <a:ext cx="3390900" cy="750887"/>
        </p:xfrm>
        <a:graphic>
          <a:graphicData uri="http://schemas.openxmlformats.org/presentationml/2006/ole">
            <mc:AlternateContent xmlns:mc="http://schemas.openxmlformats.org/markup-compatibility/2006">
              <mc:Choice xmlns:v="urn:schemas-microsoft-com:vml" Requires="v">
                <p:oleObj spid="_x0000_s3161" name="" r:id="rId15" imgW="1827530" imgH="405765" progId="Equation.3">
                  <p:embed/>
                </p:oleObj>
              </mc:Choice>
              <mc:Fallback>
                <p:oleObj name="" r:id="rId15" imgW="1827530" imgH="405765" progId="Equation.3">
                  <p:embed/>
                  <p:pic>
                    <p:nvPicPr>
                      <p:cNvPr id="0" name="图片 3160"/>
                      <p:cNvPicPr/>
                      <p:nvPr/>
                    </p:nvPicPr>
                    <p:blipFill>
                      <a:blip r:embed="rId16"/>
                      <a:stretch>
                        <a:fillRect/>
                      </a:stretch>
                    </p:blipFill>
                    <p:spPr>
                      <a:xfrm>
                        <a:off x="4976813" y="3957638"/>
                        <a:ext cx="3390900" cy="750887"/>
                      </a:xfrm>
                      <a:prstGeom prst="rect">
                        <a:avLst/>
                      </a:prstGeom>
                      <a:noFill/>
                      <a:ln w="38100">
                        <a:noFill/>
                        <a:miter/>
                      </a:ln>
                    </p:spPr>
                  </p:pic>
                </p:oleObj>
              </mc:Fallback>
            </mc:AlternateContent>
          </a:graphicData>
        </a:graphic>
      </p:graphicFrame>
      <p:graphicFrame>
        <p:nvGraphicFramePr>
          <p:cNvPr id="102412" name="对象 102411"/>
          <p:cNvGraphicFramePr/>
          <p:nvPr/>
        </p:nvGraphicFramePr>
        <p:xfrm>
          <a:off x="596900" y="5010150"/>
          <a:ext cx="1622425" cy="465138"/>
        </p:xfrm>
        <a:graphic>
          <a:graphicData uri="http://schemas.openxmlformats.org/presentationml/2006/ole">
            <mc:AlternateContent xmlns:mc="http://schemas.openxmlformats.org/markup-compatibility/2006">
              <mc:Choice xmlns:v="urn:schemas-microsoft-com:vml" Requires="v">
                <p:oleObj spid="_x0000_s3162" name="" r:id="rId17" imgW="837565" imgH="241300" progId="Equation.3">
                  <p:embed/>
                </p:oleObj>
              </mc:Choice>
              <mc:Fallback>
                <p:oleObj name="" r:id="rId17" imgW="837565" imgH="241300" progId="Equation.3">
                  <p:embed/>
                  <p:pic>
                    <p:nvPicPr>
                      <p:cNvPr id="0" name="图片 3161"/>
                      <p:cNvPicPr/>
                      <p:nvPr/>
                    </p:nvPicPr>
                    <p:blipFill>
                      <a:blip r:embed="rId18"/>
                      <a:stretch>
                        <a:fillRect/>
                      </a:stretch>
                    </p:blipFill>
                    <p:spPr>
                      <a:xfrm>
                        <a:off x="596900" y="5010150"/>
                        <a:ext cx="1622425" cy="465138"/>
                      </a:xfrm>
                      <a:prstGeom prst="rect">
                        <a:avLst/>
                      </a:prstGeom>
                      <a:noFill/>
                      <a:ln w="38100">
                        <a:noFill/>
                        <a:miter/>
                      </a:ln>
                    </p:spPr>
                  </p:pic>
                </p:oleObj>
              </mc:Fallback>
            </mc:AlternateContent>
          </a:graphicData>
        </a:graphic>
      </p:graphicFrame>
      <p:graphicFrame>
        <p:nvGraphicFramePr>
          <p:cNvPr id="102414" name="对象 102413"/>
          <p:cNvGraphicFramePr/>
          <p:nvPr/>
        </p:nvGraphicFramePr>
        <p:xfrm>
          <a:off x="936625" y="5845175"/>
          <a:ext cx="4835525" cy="790575"/>
        </p:xfrm>
        <a:graphic>
          <a:graphicData uri="http://schemas.openxmlformats.org/presentationml/2006/ole">
            <mc:AlternateContent xmlns:mc="http://schemas.openxmlformats.org/markup-compatibility/2006">
              <mc:Choice xmlns:v="urn:schemas-microsoft-com:vml" Requires="v">
                <p:oleObj spid="_x0000_s3153" name="" r:id="rId19" imgW="2474595" imgH="405765" progId="Equation.3">
                  <p:embed/>
                </p:oleObj>
              </mc:Choice>
              <mc:Fallback>
                <p:oleObj name="" r:id="rId19" imgW="2474595" imgH="405765" progId="Equation.3">
                  <p:embed/>
                  <p:pic>
                    <p:nvPicPr>
                      <p:cNvPr id="0" name="图片 3152"/>
                      <p:cNvPicPr/>
                      <p:nvPr/>
                    </p:nvPicPr>
                    <p:blipFill>
                      <a:blip r:embed="rId20"/>
                      <a:stretch>
                        <a:fillRect/>
                      </a:stretch>
                    </p:blipFill>
                    <p:spPr>
                      <a:xfrm>
                        <a:off x="936625" y="5845175"/>
                        <a:ext cx="4835525" cy="790575"/>
                      </a:xfrm>
                      <a:prstGeom prst="rect">
                        <a:avLst/>
                      </a:prstGeom>
                      <a:noFill/>
                      <a:ln w="38100">
                        <a:noFill/>
                        <a:miter/>
                      </a:ln>
                    </p:spPr>
                  </p:pic>
                </p:oleObj>
              </mc:Fallback>
            </mc:AlternateContent>
          </a:graphicData>
        </a:graphic>
      </p:graphicFrame>
      <p:sp>
        <p:nvSpPr>
          <p:cNvPr id="102415" name="直接连接符 102414"/>
          <p:cNvSpPr/>
          <p:nvPr/>
        </p:nvSpPr>
        <p:spPr>
          <a:xfrm>
            <a:off x="2630488" y="5649913"/>
            <a:ext cx="2682875" cy="0"/>
          </a:xfrm>
          <a:prstGeom prst="line">
            <a:avLst/>
          </a:prstGeom>
          <a:ln w="34925" cap="flat" cmpd="sng">
            <a:solidFill>
              <a:srgbClr val="FF0000"/>
            </a:solidFill>
            <a:prstDash val="solid"/>
            <a:round/>
            <a:headEnd type="none" w="med" len="med"/>
            <a:tailEnd type="none" w="med" len="med"/>
          </a:ln>
        </p:spPr>
      </p:sp>
      <p:sp>
        <p:nvSpPr>
          <p:cNvPr id="102416" name="直接连接符 102415"/>
          <p:cNvSpPr/>
          <p:nvPr/>
        </p:nvSpPr>
        <p:spPr>
          <a:xfrm>
            <a:off x="5799138" y="5649913"/>
            <a:ext cx="2682875" cy="0"/>
          </a:xfrm>
          <a:prstGeom prst="line">
            <a:avLst/>
          </a:prstGeom>
          <a:ln w="34925" cap="flat" cmpd="sng">
            <a:solidFill>
              <a:srgbClr val="FF0000"/>
            </a:solidFill>
            <a:prstDash val="solid"/>
            <a:round/>
            <a:headEnd type="none" w="med" len="med"/>
            <a:tailEnd type="none" w="med" len="med"/>
          </a:ln>
        </p:spPr>
      </p:sp>
      <p:grpSp>
        <p:nvGrpSpPr>
          <p:cNvPr id="102425" name="组合 102424"/>
          <p:cNvGrpSpPr/>
          <p:nvPr/>
        </p:nvGrpSpPr>
        <p:grpSpPr>
          <a:xfrm>
            <a:off x="4505325" y="631825"/>
            <a:ext cx="4364038" cy="3263900"/>
            <a:chOff x="3011" y="247"/>
            <a:chExt cx="2749" cy="2056"/>
          </a:xfrm>
        </p:grpSpPr>
        <p:graphicFrame>
          <p:nvGraphicFramePr>
            <p:cNvPr id="34832" name="对象 102423"/>
            <p:cNvGraphicFramePr/>
            <p:nvPr/>
          </p:nvGraphicFramePr>
          <p:xfrm>
            <a:off x="3249" y="247"/>
            <a:ext cx="2511" cy="1768"/>
          </p:xfrm>
          <a:graphic>
            <a:graphicData uri="http://schemas.openxmlformats.org/presentationml/2006/ole">
              <mc:AlternateContent xmlns:mc="http://schemas.openxmlformats.org/markup-compatibility/2006">
                <mc:Choice xmlns:v="urn:schemas-microsoft-com:vml" Requires="v">
                  <p:oleObj spid="_x0000_s3113" name="" r:id="rId21" imgW="3992880" imgH="2807335" progId="Visio.Drawing.5">
                    <p:embed/>
                  </p:oleObj>
                </mc:Choice>
                <mc:Fallback>
                  <p:oleObj name="" r:id="rId21" imgW="3992880" imgH="2807335" progId="Visio.Drawing.5">
                    <p:embed/>
                    <p:pic>
                      <p:nvPicPr>
                        <p:cNvPr id="0" name="图片 3112"/>
                        <p:cNvPicPr/>
                        <p:nvPr/>
                      </p:nvPicPr>
                      <p:blipFill>
                        <a:blip r:embed="rId22"/>
                        <a:stretch>
                          <a:fillRect/>
                        </a:stretch>
                      </p:blipFill>
                      <p:spPr>
                        <a:xfrm>
                          <a:off x="3249" y="247"/>
                          <a:ext cx="2511" cy="1768"/>
                        </a:xfrm>
                        <a:prstGeom prst="rect">
                          <a:avLst/>
                        </a:prstGeom>
                        <a:noFill/>
                        <a:ln w="38100">
                          <a:noFill/>
                          <a:miter/>
                        </a:ln>
                      </p:spPr>
                    </p:pic>
                  </p:oleObj>
                </mc:Fallback>
              </mc:AlternateContent>
            </a:graphicData>
          </a:graphic>
        </p:graphicFrame>
        <p:sp>
          <p:nvSpPr>
            <p:cNvPr id="34833" name="文本框 102417"/>
            <p:cNvSpPr txBox="1"/>
            <p:nvPr/>
          </p:nvSpPr>
          <p:spPr>
            <a:xfrm>
              <a:off x="3666" y="2015"/>
              <a:ext cx="502" cy="288"/>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34834" name="对象 102419"/>
            <p:cNvGraphicFramePr/>
            <p:nvPr/>
          </p:nvGraphicFramePr>
          <p:xfrm>
            <a:off x="3317" y="324"/>
            <a:ext cx="349" cy="328"/>
          </p:xfrm>
          <a:graphic>
            <a:graphicData uri="http://schemas.openxmlformats.org/presentationml/2006/ole">
              <mc:AlternateContent xmlns:mc="http://schemas.openxmlformats.org/markup-compatibility/2006">
                <mc:Choice xmlns:v="urn:schemas-microsoft-com:vml" Requires="v">
                  <p:oleObj spid="_x0000_s3115" name="" r:id="rId23" imgW="557530" imgH="524510" progId="Visio.Drawing.5">
                    <p:embed/>
                  </p:oleObj>
                </mc:Choice>
                <mc:Fallback>
                  <p:oleObj name="" r:id="rId23" imgW="557530" imgH="524510" progId="Visio.Drawing.5">
                    <p:embed/>
                    <p:pic>
                      <p:nvPicPr>
                        <p:cNvPr id="0" name="图片 3114"/>
                        <p:cNvPicPr/>
                        <p:nvPr/>
                      </p:nvPicPr>
                      <p:blipFill>
                        <a:blip r:embed="rId4"/>
                        <a:stretch>
                          <a:fillRect/>
                        </a:stretch>
                      </p:blipFill>
                      <p:spPr>
                        <a:xfrm>
                          <a:off x="3317" y="324"/>
                          <a:ext cx="349" cy="328"/>
                        </a:xfrm>
                        <a:prstGeom prst="rect">
                          <a:avLst/>
                        </a:prstGeom>
                        <a:noFill/>
                        <a:ln w="38100">
                          <a:noFill/>
                          <a:miter/>
                        </a:ln>
                      </p:spPr>
                    </p:pic>
                  </p:oleObj>
                </mc:Fallback>
              </mc:AlternateContent>
            </a:graphicData>
          </a:graphic>
        </p:graphicFrame>
        <p:graphicFrame>
          <p:nvGraphicFramePr>
            <p:cNvPr id="34835" name="对象 102420"/>
            <p:cNvGraphicFramePr/>
            <p:nvPr/>
          </p:nvGraphicFramePr>
          <p:xfrm>
            <a:off x="3452" y="652"/>
            <a:ext cx="1474" cy="217"/>
          </p:xfrm>
          <a:graphic>
            <a:graphicData uri="http://schemas.openxmlformats.org/presentationml/2006/ole">
              <mc:AlternateContent xmlns:mc="http://schemas.openxmlformats.org/markup-compatibility/2006">
                <mc:Choice xmlns:v="urn:schemas-microsoft-com:vml" Requires="v">
                  <p:oleObj spid="_x0000_s3118" name="" r:id="rId24" imgW="2346960" imgH="347345" progId="Visio.Drawing.5">
                    <p:embed/>
                  </p:oleObj>
                </mc:Choice>
                <mc:Fallback>
                  <p:oleObj name="" r:id="rId24" imgW="2346960" imgH="347345" progId="Visio.Drawing.5">
                    <p:embed/>
                    <p:pic>
                      <p:nvPicPr>
                        <p:cNvPr id="0" name="图片 3117"/>
                        <p:cNvPicPr/>
                        <p:nvPr/>
                      </p:nvPicPr>
                      <p:blipFill>
                        <a:blip r:embed="rId25"/>
                        <a:stretch>
                          <a:fillRect/>
                        </a:stretch>
                      </p:blipFill>
                      <p:spPr>
                        <a:xfrm>
                          <a:off x="3452" y="652"/>
                          <a:ext cx="1474" cy="217"/>
                        </a:xfrm>
                        <a:prstGeom prst="rect">
                          <a:avLst/>
                        </a:prstGeom>
                        <a:noFill/>
                        <a:ln w="38100">
                          <a:noFill/>
                          <a:miter/>
                        </a:ln>
                      </p:spPr>
                    </p:pic>
                  </p:oleObj>
                </mc:Fallback>
              </mc:AlternateContent>
            </a:graphicData>
          </a:graphic>
        </p:graphicFrame>
        <p:graphicFrame>
          <p:nvGraphicFramePr>
            <p:cNvPr id="34836" name="对象 102421"/>
            <p:cNvGraphicFramePr/>
            <p:nvPr/>
          </p:nvGraphicFramePr>
          <p:xfrm>
            <a:off x="4926" y="593"/>
            <a:ext cx="176" cy="1350"/>
          </p:xfrm>
          <a:graphic>
            <a:graphicData uri="http://schemas.openxmlformats.org/presentationml/2006/ole">
              <mc:AlternateContent xmlns:mc="http://schemas.openxmlformats.org/markup-compatibility/2006">
                <mc:Choice xmlns:v="urn:schemas-microsoft-com:vml" Requires="v">
                  <p:oleObj spid="_x0000_s3116" name="" r:id="rId26" imgW="283210" imgH="2142490" progId="Visio.Drawing.5">
                    <p:embed/>
                  </p:oleObj>
                </mc:Choice>
                <mc:Fallback>
                  <p:oleObj name="" r:id="rId26" imgW="283210" imgH="2142490" progId="Visio.Drawing.5">
                    <p:embed/>
                    <p:pic>
                      <p:nvPicPr>
                        <p:cNvPr id="0" name="图片 3115"/>
                        <p:cNvPicPr/>
                        <p:nvPr/>
                      </p:nvPicPr>
                      <p:blipFill>
                        <a:blip r:embed="rId27"/>
                        <a:stretch>
                          <a:fillRect/>
                        </a:stretch>
                      </p:blipFill>
                      <p:spPr>
                        <a:xfrm>
                          <a:off x="4926" y="593"/>
                          <a:ext cx="176" cy="1350"/>
                        </a:xfrm>
                        <a:prstGeom prst="rect">
                          <a:avLst/>
                        </a:prstGeom>
                        <a:noFill/>
                        <a:ln w="38100">
                          <a:noFill/>
                          <a:miter/>
                        </a:ln>
                      </p:spPr>
                    </p:pic>
                  </p:oleObj>
                </mc:Fallback>
              </mc:AlternateContent>
            </a:graphicData>
          </a:graphic>
        </p:graphicFrame>
        <p:graphicFrame>
          <p:nvGraphicFramePr>
            <p:cNvPr id="34837" name="对象 102422"/>
            <p:cNvGraphicFramePr/>
            <p:nvPr/>
          </p:nvGraphicFramePr>
          <p:xfrm>
            <a:off x="3011" y="573"/>
            <a:ext cx="186" cy="1429"/>
          </p:xfrm>
          <a:graphic>
            <a:graphicData uri="http://schemas.openxmlformats.org/presentationml/2006/ole">
              <mc:AlternateContent xmlns:mc="http://schemas.openxmlformats.org/markup-compatibility/2006">
                <mc:Choice xmlns:v="urn:schemas-microsoft-com:vml" Requires="v">
                  <p:oleObj spid="_x0000_s3119" name="" r:id="rId28" imgW="298450" imgH="2267585" progId="Visio.Drawing.5">
                    <p:embed/>
                  </p:oleObj>
                </mc:Choice>
                <mc:Fallback>
                  <p:oleObj name="" r:id="rId28" imgW="298450" imgH="2267585" progId="Visio.Drawing.5">
                    <p:embed/>
                    <p:pic>
                      <p:nvPicPr>
                        <p:cNvPr id="0" name="图片 3118"/>
                        <p:cNvPicPr/>
                        <p:nvPr/>
                      </p:nvPicPr>
                      <p:blipFill>
                        <a:blip r:embed="rId10"/>
                        <a:stretch>
                          <a:fillRect/>
                        </a:stretch>
                      </p:blipFill>
                      <p:spPr>
                        <a:xfrm>
                          <a:off x="3011" y="573"/>
                          <a:ext cx="186" cy="1429"/>
                        </a:xfrm>
                        <a:prstGeom prst="rect">
                          <a:avLst/>
                        </a:prstGeom>
                        <a:noFill/>
                        <a:ln w="38100">
                          <a:noFill/>
                          <a:miter/>
                        </a:ln>
                      </p:spPr>
                    </p:pic>
                  </p:oleObj>
                </mc:Fallback>
              </mc:AlternateContent>
            </a:graphicData>
          </a:graphic>
        </p:graphicFrame>
      </p:grpSp>
      <p:sp>
        <p:nvSpPr>
          <p:cNvPr id="102427" name="矩形 102426"/>
          <p:cNvSpPr/>
          <p:nvPr/>
        </p:nvSpPr>
        <p:spPr>
          <a:xfrm>
            <a:off x="709613" y="195263"/>
            <a:ext cx="1255712" cy="457200"/>
          </a:xfrm>
          <a:prstGeom prst="rect">
            <a:avLst/>
          </a:prstGeom>
          <a:noFill/>
          <a:ln w="19050">
            <a:noFill/>
          </a:ln>
        </p:spPr>
        <p:txBody>
          <a:bodyPr wrap="none" anchor="t" anchorCtr="0">
            <a:spAutoFit/>
          </a:bodyPr>
          <a:p>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02428" name="对象 102427"/>
          <p:cNvGraphicFramePr/>
          <p:nvPr/>
        </p:nvGraphicFramePr>
        <p:xfrm>
          <a:off x="5810250" y="5867400"/>
          <a:ext cx="1735138" cy="768350"/>
        </p:xfrm>
        <a:graphic>
          <a:graphicData uri="http://schemas.openxmlformats.org/presentationml/2006/ole">
            <mc:AlternateContent xmlns:mc="http://schemas.openxmlformats.org/markup-compatibility/2006">
              <mc:Choice xmlns:v="urn:schemas-microsoft-com:vml" Requires="v">
                <p:oleObj spid="_x0000_s3108" name="" r:id="rId29" imgW="913765" imgH="405765" progId="Equation.3">
                  <p:embed/>
                </p:oleObj>
              </mc:Choice>
              <mc:Fallback>
                <p:oleObj name="" r:id="rId29" imgW="913765" imgH="405765" progId="Equation.3">
                  <p:embed/>
                  <p:pic>
                    <p:nvPicPr>
                      <p:cNvPr id="0" name="图片 3107"/>
                      <p:cNvPicPr/>
                      <p:nvPr/>
                    </p:nvPicPr>
                    <p:blipFill>
                      <a:blip r:embed="rId30"/>
                      <a:stretch>
                        <a:fillRect/>
                      </a:stretch>
                    </p:blipFill>
                    <p:spPr>
                      <a:xfrm>
                        <a:off x="5810250" y="5867400"/>
                        <a:ext cx="1735138" cy="768350"/>
                      </a:xfrm>
                      <a:prstGeom prst="rect">
                        <a:avLst/>
                      </a:prstGeom>
                      <a:noFill/>
                      <a:ln w="38100">
                        <a:noFill/>
                        <a:miter/>
                      </a:ln>
                    </p:spPr>
                  </p:pic>
                </p:oleObj>
              </mc:Fallback>
            </mc:AlternateContent>
          </a:graphicData>
        </a:graphic>
      </p:graphicFrame>
      <p:sp>
        <p:nvSpPr>
          <p:cNvPr id="102429" name="矩形 102428"/>
          <p:cNvSpPr/>
          <p:nvPr/>
        </p:nvSpPr>
        <p:spPr>
          <a:xfrm>
            <a:off x="5545138" y="153988"/>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去耦等效电路</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2427"/>
                                        </p:tgtEl>
                                        <p:attrNameLst>
                                          <p:attrName>style.visibility</p:attrName>
                                        </p:attrNameLst>
                                      </p:cBhvr>
                                      <p:to>
                                        <p:strVal val="visible"/>
                                      </p:to>
                                    </p:set>
                                    <p:anim calcmode="lin" valueType="num">
                                      <p:cBhvr additive="base">
                                        <p:cTn id="7" dur="500" fill="hold"/>
                                        <p:tgtEl>
                                          <p:spTgt spid="102427"/>
                                        </p:tgtEl>
                                        <p:attrNameLst>
                                          <p:attrName>ppt_x</p:attrName>
                                        </p:attrNameLst>
                                      </p:cBhvr>
                                      <p:tavLst>
                                        <p:tav tm="0">
                                          <p:val>
                                            <p:strVal val="0-#ppt_w/2"/>
                                          </p:val>
                                        </p:tav>
                                        <p:tav tm="100000">
                                          <p:val>
                                            <p:strVal val="#ppt_x"/>
                                          </p:val>
                                        </p:tav>
                                      </p:tavLst>
                                    </p:anim>
                                    <p:anim calcmode="lin" valueType="num">
                                      <p:cBhvr additive="base">
                                        <p:cTn id="8" dur="500" fill="hold"/>
                                        <p:tgtEl>
                                          <p:spTgt spid="1024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30"/>
                                        </p:tgtEl>
                                        <p:attrNameLst>
                                          <p:attrName>style.visibility</p:attrName>
                                        </p:attrNameLst>
                                      </p:cBhvr>
                                      <p:to>
                                        <p:strVal val="visible"/>
                                      </p:to>
                                    </p:set>
                                    <p:anim calcmode="lin" valueType="num">
                                      <p:cBhvr additive="base">
                                        <p:cTn id="13" dur="500" fill="hold"/>
                                        <p:tgtEl>
                                          <p:spTgt spid="102430"/>
                                        </p:tgtEl>
                                        <p:attrNameLst>
                                          <p:attrName>ppt_x</p:attrName>
                                        </p:attrNameLst>
                                      </p:cBhvr>
                                      <p:tavLst>
                                        <p:tav tm="0">
                                          <p:val>
                                            <p:strVal val="0-#ppt_w/2"/>
                                          </p:val>
                                        </p:tav>
                                        <p:tav tm="100000">
                                          <p:val>
                                            <p:strVal val="#ppt_x"/>
                                          </p:val>
                                        </p:tav>
                                      </p:tavLst>
                                    </p:anim>
                                    <p:anim calcmode="lin" valueType="num">
                                      <p:cBhvr additive="base">
                                        <p:cTn id="14" dur="500" fill="hold"/>
                                        <p:tgtEl>
                                          <p:spTgt spid="102430"/>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102402"/>
                                        </p:tgtEl>
                                        <p:attrNameLst>
                                          <p:attrName>style.visibility</p:attrName>
                                        </p:attrNameLst>
                                      </p:cBhvr>
                                      <p:to>
                                        <p:strVal val="visible"/>
                                      </p:to>
                                    </p:set>
                                    <p:anim calcmode="lin" valueType="num">
                                      <p:cBhvr additive="base">
                                        <p:cTn id="18" dur="500" fill="hold"/>
                                        <p:tgtEl>
                                          <p:spTgt spid="102402"/>
                                        </p:tgtEl>
                                        <p:attrNameLst>
                                          <p:attrName>ppt_x</p:attrName>
                                        </p:attrNameLst>
                                      </p:cBhvr>
                                      <p:tavLst>
                                        <p:tav tm="0">
                                          <p:val>
                                            <p:strVal val="0-#ppt_w/2"/>
                                          </p:val>
                                        </p:tav>
                                        <p:tav tm="100000">
                                          <p:val>
                                            <p:strVal val="#ppt_x"/>
                                          </p:val>
                                        </p:tav>
                                      </p:tavLst>
                                    </p:anim>
                                    <p:anim calcmode="lin" valueType="num">
                                      <p:cBhvr additive="base">
                                        <p:cTn id="19" dur="500" fill="hold"/>
                                        <p:tgtEl>
                                          <p:spTgt spid="10240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02407"/>
                                        </p:tgtEl>
                                        <p:attrNameLst>
                                          <p:attrName>style.visibility</p:attrName>
                                        </p:attrNameLst>
                                      </p:cBhvr>
                                      <p:to>
                                        <p:strVal val="visible"/>
                                      </p:to>
                                    </p:set>
                                    <p:anim calcmode="lin" valueType="num">
                                      <p:cBhvr additive="base">
                                        <p:cTn id="24" dur="500" fill="hold"/>
                                        <p:tgtEl>
                                          <p:spTgt spid="102407"/>
                                        </p:tgtEl>
                                        <p:attrNameLst>
                                          <p:attrName>ppt_x</p:attrName>
                                        </p:attrNameLst>
                                      </p:cBhvr>
                                      <p:tavLst>
                                        <p:tav tm="0">
                                          <p:val>
                                            <p:strVal val="0-#ppt_w/2"/>
                                          </p:val>
                                        </p:tav>
                                        <p:tav tm="100000">
                                          <p:val>
                                            <p:strVal val="#ppt_x"/>
                                          </p:val>
                                        </p:tav>
                                      </p:tavLst>
                                    </p:anim>
                                    <p:anim calcmode="lin" valueType="num">
                                      <p:cBhvr additive="base">
                                        <p:cTn id="25" dur="500" fill="hold"/>
                                        <p:tgtEl>
                                          <p:spTgt spid="102407"/>
                                        </p:tgtEl>
                                        <p:attrNameLst>
                                          <p:attrName>ppt_y</p:attrName>
                                        </p:attrNameLst>
                                      </p:cBhvr>
                                      <p:tavLst>
                                        <p:tav tm="0">
                                          <p:val>
                                            <p:strVal val="#ppt_y"/>
                                          </p:val>
                                        </p:tav>
                                        <p:tav tm="100000">
                                          <p:val>
                                            <p:strVal val="#ppt_y"/>
                                          </p:val>
                                        </p:tav>
                                      </p:tavLst>
                                    </p:anim>
                                  </p:childTnLst>
                                </p:cTn>
                              </p:par>
                            </p:childTnLst>
                          </p:cTn>
                        </p:par>
                        <p:par>
                          <p:cTn id="26" fill="hold">
                            <p:stCondLst>
                              <p:cond delay="500"/>
                            </p:stCondLst>
                            <p:childTnLst>
                              <p:par>
                                <p:cTn id="27" presetID="2" presetClass="entr" presetSubtype="8" fill="hold" nodeType="afterEffect">
                                  <p:stCondLst>
                                    <p:cond delay="0"/>
                                  </p:stCondLst>
                                  <p:childTnLst>
                                    <p:set>
                                      <p:cBhvr>
                                        <p:cTn id="28" dur="1" fill="hold">
                                          <p:stCondLst>
                                            <p:cond delay="0"/>
                                          </p:stCondLst>
                                        </p:cTn>
                                        <p:tgtEl>
                                          <p:spTgt spid="102405"/>
                                        </p:tgtEl>
                                        <p:attrNameLst>
                                          <p:attrName>style.visibility</p:attrName>
                                        </p:attrNameLst>
                                      </p:cBhvr>
                                      <p:to>
                                        <p:strVal val="visible"/>
                                      </p:to>
                                    </p:set>
                                    <p:anim calcmode="lin" valueType="num">
                                      <p:cBhvr additive="base">
                                        <p:cTn id="29" dur="500" fill="hold"/>
                                        <p:tgtEl>
                                          <p:spTgt spid="102405"/>
                                        </p:tgtEl>
                                        <p:attrNameLst>
                                          <p:attrName>ppt_x</p:attrName>
                                        </p:attrNameLst>
                                      </p:cBhvr>
                                      <p:tavLst>
                                        <p:tav tm="0">
                                          <p:val>
                                            <p:strVal val="0-#ppt_w/2"/>
                                          </p:val>
                                        </p:tav>
                                        <p:tav tm="100000">
                                          <p:val>
                                            <p:strVal val="#ppt_x"/>
                                          </p:val>
                                        </p:tav>
                                      </p:tavLst>
                                    </p:anim>
                                    <p:anim calcmode="lin" valueType="num">
                                      <p:cBhvr additive="base">
                                        <p:cTn id="30" dur="500" fill="hold"/>
                                        <p:tgtEl>
                                          <p:spTgt spid="102405"/>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8" fill="hold" nodeType="afterEffect">
                                  <p:stCondLst>
                                    <p:cond delay="0"/>
                                  </p:stCondLst>
                                  <p:childTnLst>
                                    <p:set>
                                      <p:cBhvr>
                                        <p:cTn id="33" dur="1" fill="hold">
                                          <p:stCondLst>
                                            <p:cond delay="0"/>
                                          </p:stCondLst>
                                        </p:cTn>
                                        <p:tgtEl>
                                          <p:spTgt spid="102406"/>
                                        </p:tgtEl>
                                        <p:attrNameLst>
                                          <p:attrName>style.visibility</p:attrName>
                                        </p:attrNameLst>
                                      </p:cBhvr>
                                      <p:to>
                                        <p:strVal val="visible"/>
                                      </p:to>
                                    </p:set>
                                    <p:anim calcmode="lin" valueType="num">
                                      <p:cBhvr additive="base">
                                        <p:cTn id="34" dur="500" fill="hold"/>
                                        <p:tgtEl>
                                          <p:spTgt spid="102406"/>
                                        </p:tgtEl>
                                        <p:attrNameLst>
                                          <p:attrName>ppt_x</p:attrName>
                                        </p:attrNameLst>
                                      </p:cBhvr>
                                      <p:tavLst>
                                        <p:tav tm="0">
                                          <p:val>
                                            <p:strVal val="0-#ppt_w/2"/>
                                          </p:val>
                                        </p:tav>
                                        <p:tav tm="100000">
                                          <p:val>
                                            <p:strVal val="#ppt_x"/>
                                          </p:val>
                                        </p:tav>
                                      </p:tavLst>
                                    </p:anim>
                                    <p:anim calcmode="lin" valueType="num">
                                      <p:cBhvr additive="base">
                                        <p:cTn id="35" dur="500" fill="hold"/>
                                        <p:tgtEl>
                                          <p:spTgt spid="10240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02410"/>
                                        </p:tgtEl>
                                        <p:attrNameLst>
                                          <p:attrName>style.visibility</p:attrName>
                                        </p:attrNameLst>
                                      </p:cBhvr>
                                      <p:to>
                                        <p:strVal val="visible"/>
                                      </p:to>
                                    </p:set>
                                    <p:anim calcmode="lin" valueType="num">
                                      <p:cBhvr additive="base">
                                        <p:cTn id="40" dur="500" fill="hold"/>
                                        <p:tgtEl>
                                          <p:spTgt spid="102410"/>
                                        </p:tgtEl>
                                        <p:attrNameLst>
                                          <p:attrName>ppt_x</p:attrName>
                                        </p:attrNameLst>
                                      </p:cBhvr>
                                      <p:tavLst>
                                        <p:tav tm="0">
                                          <p:val>
                                            <p:strVal val="0-#ppt_w/2"/>
                                          </p:val>
                                        </p:tav>
                                        <p:tav tm="100000">
                                          <p:val>
                                            <p:strVal val="#ppt_x"/>
                                          </p:val>
                                        </p:tav>
                                      </p:tavLst>
                                    </p:anim>
                                    <p:anim calcmode="lin" valueType="num">
                                      <p:cBhvr additive="base">
                                        <p:cTn id="41" dur="500" fill="hold"/>
                                        <p:tgtEl>
                                          <p:spTgt spid="10241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02411"/>
                                        </p:tgtEl>
                                        <p:attrNameLst>
                                          <p:attrName>style.visibility</p:attrName>
                                        </p:attrNameLst>
                                      </p:cBhvr>
                                      <p:to>
                                        <p:strVal val="visible"/>
                                      </p:to>
                                    </p:set>
                                    <p:anim calcmode="lin" valueType="num">
                                      <p:cBhvr additive="base">
                                        <p:cTn id="46" dur="500" fill="hold"/>
                                        <p:tgtEl>
                                          <p:spTgt spid="102411"/>
                                        </p:tgtEl>
                                        <p:attrNameLst>
                                          <p:attrName>ppt_x</p:attrName>
                                        </p:attrNameLst>
                                      </p:cBhvr>
                                      <p:tavLst>
                                        <p:tav tm="0">
                                          <p:val>
                                            <p:strVal val="0-#ppt_w/2"/>
                                          </p:val>
                                        </p:tav>
                                        <p:tav tm="100000">
                                          <p:val>
                                            <p:strVal val="#ppt_x"/>
                                          </p:val>
                                        </p:tav>
                                      </p:tavLst>
                                    </p:anim>
                                    <p:anim calcmode="lin" valueType="num">
                                      <p:cBhvr additive="base">
                                        <p:cTn id="47" dur="500" fill="hold"/>
                                        <p:tgtEl>
                                          <p:spTgt spid="1024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102412"/>
                                        </p:tgtEl>
                                        <p:attrNameLst>
                                          <p:attrName>style.visibility</p:attrName>
                                        </p:attrNameLst>
                                      </p:cBhvr>
                                      <p:to>
                                        <p:strVal val="visible"/>
                                      </p:to>
                                    </p:set>
                                    <p:anim calcmode="lin" valueType="num">
                                      <p:cBhvr additive="base">
                                        <p:cTn id="52" dur="500" fill="hold"/>
                                        <p:tgtEl>
                                          <p:spTgt spid="102412"/>
                                        </p:tgtEl>
                                        <p:attrNameLst>
                                          <p:attrName>ppt_x</p:attrName>
                                        </p:attrNameLst>
                                      </p:cBhvr>
                                      <p:tavLst>
                                        <p:tav tm="0">
                                          <p:val>
                                            <p:strVal val="0-#ppt_w/2"/>
                                          </p:val>
                                        </p:tav>
                                        <p:tav tm="100000">
                                          <p:val>
                                            <p:strVal val="#ppt_x"/>
                                          </p:val>
                                        </p:tav>
                                      </p:tavLst>
                                    </p:anim>
                                    <p:anim calcmode="lin" valueType="num">
                                      <p:cBhvr additive="base">
                                        <p:cTn id="53" dur="500" fill="hold"/>
                                        <p:tgtEl>
                                          <p:spTgt spid="102412"/>
                                        </p:tgtEl>
                                        <p:attrNameLst>
                                          <p:attrName>ppt_y</p:attrName>
                                        </p:attrNameLst>
                                      </p:cBhvr>
                                      <p:tavLst>
                                        <p:tav tm="0">
                                          <p:val>
                                            <p:strVal val="#ppt_y"/>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nodeType="clickEffect">
                                  <p:stCondLst>
                                    <p:cond delay="0"/>
                                  </p:stCondLst>
                                  <p:childTnLst>
                                    <p:set>
                                      <p:cBhvr>
                                        <p:cTn id="57" dur="1" fill="hold">
                                          <p:stCondLst>
                                            <p:cond delay="0"/>
                                          </p:stCondLst>
                                        </p:cTn>
                                        <p:tgtEl>
                                          <p:spTgt spid="102409"/>
                                        </p:tgtEl>
                                        <p:attrNameLst>
                                          <p:attrName>style.visibility</p:attrName>
                                        </p:attrNameLst>
                                      </p:cBhvr>
                                      <p:to>
                                        <p:strVal val="visible"/>
                                      </p:to>
                                    </p:set>
                                    <p:anim calcmode="lin" valueType="num">
                                      <p:cBhvr>
                                        <p:cTn id="58" dur="500" fill="hold"/>
                                        <p:tgtEl>
                                          <p:spTgt spid="102409"/>
                                        </p:tgtEl>
                                        <p:attrNameLst>
                                          <p:attrName>ppt_x</p:attrName>
                                        </p:attrNameLst>
                                      </p:cBhvr>
                                      <p:tavLst>
                                        <p:tav tm="0">
                                          <p:val>
                                            <p:strVal val="#ppt_x"/>
                                          </p:val>
                                        </p:tav>
                                        <p:tav tm="100000">
                                          <p:val>
                                            <p:strVal val="#ppt_x"/>
                                          </p:val>
                                        </p:tav>
                                      </p:tavLst>
                                    </p:anim>
                                    <p:anim calcmode="lin" valueType="num">
                                      <p:cBhvr>
                                        <p:cTn id="59" dur="500" fill="hold"/>
                                        <p:tgtEl>
                                          <p:spTgt spid="102409"/>
                                        </p:tgtEl>
                                        <p:attrNameLst>
                                          <p:attrName>ppt_y</p:attrName>
                                        </p:attrNameLst>
                                      </p:cBhvr>
                                      <p:tavLst>
                                        <p:tav tm="0">
                                          <p:val>
                                            <p:strVal val="#ppt_y-#ppt_h/2"/>
                                          </p:val>
                                        </p:tav>
                                        <p:tav tm="100000">
                                          <p:val>
                                            <p:strVal val="#ppt_y"/>
                                          </p:val>
                                        </p:tav>
                                      </p:tavLst>
                                    </p:anim>
                                    <p:anim calcmode="lin" valueType="num">
                                      <p:cBhvr>
                                        <p:cTn id="60" dur="500" fill="hold"/>
                                        <p:tgtEl>
                                          <p:spTgt spid="102409"/>
                                        </p:tgtEl>
                                        <p:attrNameLst>
                                          <p:attrName>ppt_w</p:attrName>
                                        </p:attrNameLst>
                                      </p:cBhvr>
                                      <p:tavLst>
                                        <p:tav tm="0">
                                          <p:val>
                                            <p:strVal val="#ppt_w"/>
                                          </p:val>
                                        </p:tav>
                                        <p:tav tm="100000">
                                          <p:val>
                                            <p:strVal val="#ppt_w"/>
                                          </p:val>
                                        </p:tav>
                                      </p:tavLst>
                                    </p:anim>
                                    <p:anim calcmode="lin" valueType="num">
                                      <p:cBhvr>
                                        <p:cTn id="61" dur="500" fill="hold"/>
                                        <p:tgtEl>
                                          <p:spTgt spid="102409"/>
                                        </p:tgtEl>
                                        <p:attrNameLst>
                                          <p:attrName>ppt_h</p:attrName>
                                        </p:attrNameLst>
                                      </p:cBhvr>
                                      <p:tavLst>
                                        <p:tav tm="0">
                                          <p:val>
                                            <p:fltVal val="0.000000"/>
                                          </p:val>
                                        </p:tav>
                                        <p:tav tm="100000">
                                          <p:val>
                                            <p:strVal val="#ppt_h"/>
                                          </p:val>
                                        </p:tav>
                                      </p:tavLst>
                                    </p:anim>
                                  </p:childTnLst>
                                </p:cTn>
                              </p:par>
                            </p:childTnLst>
                          </p:cTn>
                        </p:par>
                        <p:par>
                          <p:cTn id="62" fill="hold">
                            <p:stCondLst>
                              <p:cond delay="500"/>
                            </p:stCondLst>
                            <p:childTnLst>
                              <p:par>
                                <p:cTn id="63" presetID="2" presetClass="entr" presetSubtype="8" fill="hold" nodeType="afterEffect">
                                  <p:stCondLst>
                                    <p:cond delay="0"/>
                                  </p:stCondLst>
                                  <p:childTnLst>
                                    <p:set>
                                      <p:cBhvr>
                                        <p:cTn id="64" dur="1" fill="hold">
                                          <p:stCondLst>
                                            <p:cond delay="0"/>
                                          </p:stCondLst>
                                        </p:cTn>
                                        <p:tgtEl>
                                          <p:spTgt spid="102415"/>
                                        </p:tgtEl>
                                        <p:attrNameLst>
                                          <p:attrName>style.visibility</p:attrName>
                                        </p:attrNameLst>
                                      </p:cBhvr>
                                      <p:to>
                                        <p:strVal val="visible"/>
                                      </p:to>
                                    </p:set>
                                    <p:anim calcmode="lin" valueType="num">
                                      <p:cBhvr additive="base">
                                        <p:cTn id="65" dur="500" fill="hold"/>
                                        <p:tgtEl>
                                          <p:spTgt spid="102415"/>
                                        </p:tgtEl>
                                        <p:attrNameLst>
                                          <p:attrName>ppt_x</p:attrName>
                                        </p:attrNameLst>
                                      </p:cBhvr>
                                      <p:tavLst>
                                        <p:tav tm="0">
                                          <p:val>
                                            <p:strVal val="0-#ppt_w/2"/>
                                          </p:val>
                                        </p:tav>
                                        <p:tav tm="100000">
                                          <p:val>
                                            <p:strVal val="#ppt_x"/>
                                          </p:val>
                                        </p:tav>
                                      </p:tavLst>
                                    </p:anim>
                                    <p:anim calcmode="lin" valueType="num">
                                      <p:cBhvr additive="base">
                                        <p:cTn id="66" dur="500" fill="hold"/>
                                        <p:tgtEl>
                                          <p:spTgt spid="102415"/>
                                        </p:tgtEl>
                                        <p:attrNameLst>
                                          <p:attrName>ppt_y</p:attrName>
                                        </p:attrNameLst>
                                      </p:cBhvr>
                                      <p:tavLst>
                                        <p:tav tm="0">
                                          <p:val>
                                            <p:strVal val="#ppt_y"/>
                                          </p:val>
                                        </p:tav>
                                        <p:tav tm="100000">
                                          <p:val>
                                            <p:strVal val="#ppt_y"/>
                                          </p:val>
                                        </p:tav>
                                      </p:tavLst>
                                    </p:anim>
                                  </p:childTnLst>
                                </p:cTn>
                              </p:par>
                            </p:childTnLst>
                          </p:cTn>
                        </p:par>
                        <p:par>
                          <p:cTn id="67" fill="hold">
                            <p:stCondLst>
                              <p:cond delay="1000"/>
                            </p:stCondLst>
                            <p:childTnLst>
                              <p:par>
                                <p:cTn id="68" presetID="2" presetClass="entr" presetSubtype="8" fill="hold" nodeType="afterEffect">
                                  <p:stCondLst>
                                    <p:cond delay="0"/>
                                  </p:stCondLst>
                                  <p:childTnLst>
                                    <p:set>
                                      <p:cBhvr>
                                        <p:cTn id="69" dur="1" fill="hold">
                                          <p:stCondLst>
                                            <p:cond delay="0"/>
                                          </p:stCondLst>
                                        </p:cTn>
                                        <p:tgtEl>
                                          <p:spTgt spid="102416"/>
                                        </p:tgtEl>
                                        <p:attrNameLst>
                                          <p:attrName>style.visibility</p:attrName>
                                        </p:attrNameLst>
                                      </p:cBhvr>
                                      <p:to>
                                        <p:strVal val="visible"/>
                                      </p:to>
                                    </p:set>
                                    <p:anim calcmode="lin" valueType="num">
                                      <p:cBhvr additive="base">
                                        <p:cTn id="70" dur="500" fill="hold"/>
                                        <p:tgtEl>
                                          <p:spTgt spid="102416"/>
                                        </p:tgtEl>
                                        <p:attrNameLst>
                                          <p:attrName>ppt_x</p:attrName>
                                        </p:attrNameLst>
                                      </p:cBhvr>
                                      <p:tavLst>
                                        <p:tav tm="0">
                                          <p:val>
                                            <p:strVal val="0-#ppt_w/2"/>
                                          </p:val>
                                        </p:tav>
                                        <p:tav tm="100000">
                                          <p:val>
                                            <p:strVal val="#ppt_x"/>
                                          </p:val>
                                        </p:tav>
                                      </p:tavLst>
                                    </p:anim>
                                    <p:anim calcmode="lin" valueType="num">
                                      <p:cBhvr additive="base">
                                        <p:cTn id="71" dur="500" fill="hold"/>
                                        <p:tgtEl>
                                          <p:spTgt spid="102416"/>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102425"/>
                                        </p:tgtEl>
                                        <p:attrNameLst>
                                          <p:attrName>style.visibility</p:attrName>
                                        </p:attrNameLst>
                                      </p:cBhvr>
                                      <p:to>
                                        <p:strVal val="visible"/>
                                      </p:to>
                                    </p:set>
                                    <p:anim calcmode="lin" valueType="num">
                                      <p:cBhvr additive="base">
                                        <p:cTn id="76" dur="500" fill="hold"/>
                                        <p:tgtEl>
                                          <p:spTgt spid="102425"/>
                                        </p:tgtEl>
                                        <p:attrNameLst>
                                          <p:attrName>ppt_x</p:attrName>
                                        </p:attrNameLst>
                                      </p:cBhvr>
                                      <p:tavLst>
                                        <p:tav tm="0">
                                          <p:val>
                                            <p:strVal val="0-#ppt_w/2"/>
                                          </p:val>
                                        </p:tav>
                                        <p:tav tm="100000">
                                          <p:val>
                                            <p:strVal val="#ppt_x"/>
                                          </p:val>
                                        </p:tav>
                                      </p:tavLst>
                                    </p:anim>
                                    <p:anim calcmode="lin" valueType="num">
                                      <p:cBhvr additive="base">
                                        <p:cTn id="77" dur="500" fill="hold"/>
                                        <p:tgtEl>
                                          <p:spTgt spid="102425"/>
                                        </p:tgtEl>
                                        <p:attrNameLst>
                                          <p:attrName>ppt_y</p:attrName>
                                        </p:attrNameLst>
                                      </p:cBhvr>
                                      <p:tavLst>
                                        <p:tav tm="0">
                                          <p:val>
                                            <p:strVal val="#ppt_y"/>
                                          </p:val>
                                        </p:tav>
                                        <p:tav tm="100000">
                                          <p:val>
                                            <p:strVal val="#ppt_y"/>
                                          </p:val>
                                        </p:tav>
                                      </p:tavLst>
                                    </p:anim>
                                  </p:childTnLst>
                                </p:cTn>
                              </p:par>
                            </p:childTnLst>
                          </p:cTn>
                        </p:par>
                        <p:par>
                          <p:cTn id="78" fill="hold">
                            <p:stCondLst>
                              <p:cond delay="500"/>
                            </p:stCondLst>
                            <p:childTnLst>
                              <p:par>
                                <p:cTn id="79" presetID="2" presetClass="entr" presetSubtype="8" fill="hold" grpId="0" nodeType="afterEffect">
                                  <p:stCondLst>
                                    <p:cond delay="0"/>
                                  </p:stCondLst>
                                  <p:childTnLst>
                                    <p:set>
                                      <p:cBhvr>
                                        <p:cTn id="80" dur="1" fill="hold">
                                          <p:stCondLst>
                                            <p:cond delay="0"/>
                                          </p:stCondLst>
                                        </p:cTn>
                                        <p:tgtEl>
                                          <p:spTgt spid="102429"/>
                                        </p:tgtEl>
                                        <p:attrNameLst>
                                          <p:attrName>style.visibility</p:attrName>
                                        </p:attrNameLst>
                                      </p:cBhvr>
                                      <p:to>
                                        <p:strVal val="visible"/>
                                      </p:to>
                                    </p:set>
                                    <p:anim calcmode="lin" valueType="num">
                                      <p:cBhvr additive="base">
                                        <p:cTn id="81" dur="500" fill="hold"/>
                                        <p:tgtEl>
                                          <p:spTgt spid="102429"/>
                                        </p:tgtEl>
                                        <p:attrNameLst>
                                          <p:attrName>ppt_x</p:attrName>
                                        </p:attrNameLst>
                                      </p:cBhvr>
                                      <p:tavLst>
                                        <p:tav tm="0">
                                          <p:val>
                                            <p:strVal val="0-#ppt_w/2"/>
                                          </p:val>
                                        </p:tav>
                                        <p:tav tm="100000">
                                          <p:val>
                                            <p:strVal val="#ppt_x"/>
                                          </p:val>
                                        </p:tav>
                                      </p:tavLst>
                                    </p:anim>
                                    <p:anim calcmode="lin" valueType="num">
                                      <p:cBhvr additive="base">
                                        <p:cTn id="82" dur="500" fill="hold"/>
                                        <p:tgtEl>
                                          <p:spTgt spid="102429"/>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17" presetClass="entr" presetSubtype="1" fill="hold" nodeType="clickEffect">
                                  <p:stCondLst>
                                    <p:cond delay="0"/>
                                  </p:stCondLst>
                                  <p:childTnLst>
                                    <p:set>
                                      <p:cBhvr>
                                        <p:cTn id="86" dur="1" fill="hold">
                                          <p:stCondLst>
                                            <p:cond delay="0"/>
                                          </p:stCondLst>
                                        </p:cTn>
                                        <p:tgtEl>
                                          <p:spTgt spid="102414"/>
                                        </p:tgtEl>
                                        <p:attrNameLst>
                                          <p:attrName>style.visibility</p:attrName>
                                        </p:attrNameLst>
                                      </p:cBhvr>
                                      <p:to>
                                        <p:strVal val="visible"/>
                                      </p:to>
                                    </p:set>
                                    <p:anim calcmode="lin" valueType="num">
                                      <p:cBhvr>
                                        <p:cTn id="87" dur="500" fill="hold"/>
                                        <p:tgtEl>
                                          <p:spTgt spid="102414"/>
                                        </p:tgtEl>
                                        <p:attrNameLst>
                                          <p:attrName>ppt_x</p:attrName>
                                        </p:attrNameLst>
                                      </p:cBhvr>
                                      <p:tavLst>
                                        <p:tav tm="0">
                                          <p:val>
                                            <p:strVal val="#ppt_x"/>
                                          </p:val>
                                        </p:tav>
                                        <p:tav tm="100000">
                                          <p:val>
                                            <p:strVal val="#ppt_x"/>
                                          </p:val>
                                        </p:tav>
                                      </p:tavLst>
                                    </p:anim>
                                    <p:anim calcmode="lin" valueType="num">
                                      <p:cBhvr>
                                        <p:cTn id="88" dur="500" fill="hold"/>
                                        <p:tgtEl>
                                          <p:spTgt spid="102414"/>
                                        </p:tgtEl>
                                        <p:attrNameLst>
                                          <p:attrName>ppt_y</p:attrName>
                                        </p:attrNameLst>
                                      </p:cBhvr>
                                      <p:tavLst>
                                        <p:tav tm="0">
                                          <p:val>
                                            <p:strVal val="#ppt_y-#ppt_h/2"/>
                                          </p:val>
                                        </p:tav>
                                        <p:tav tm="100000">
                                          <p:val>
                                            <p:strVal val="#ppt_y"/>
                                          </p:val>
                                        </p:tav>
                                      </p:tavLst>
                                    </p:anim>
                                    <p:anim calcmode="lin" valueType="num">
                                      <p:cBhvr>
                                        <p:cTn id="89" dur="500" fill="hold"/>
                                        <p:tgtEl>
                                          <p:spTgt spid="102414"/>
                                        </p:tgtEl>
                                        <p:attrNameLst>
                                          <p:attrName>ppt_w</p:attrName>
                                        </p:attrNameLst>
                                      </p:cBhvr>
                                      <p:tavLst>
                                        <p:tav tm="0">
                                          <p:val>
                                            <p:strVal val="#ppt_w"/>
                                          </p:val>
                                        </p:tav>
                                        <p:tav tm="100000">
                                          <p:val>
                                            <p:strVal val="#ppt_w"/>
                                          </p:val>
                                        </p:tav>
                                      </p:tavLst>
                                    </p:anim>
                                    <p:anim calcmode="lin" valueType="num">
                                      <p:cBhvr>
                                        <p:cTn id="90" dur="500" fill="hold"/>
                                        <p:tgtEl>
                                          <p:spTgt spid="102414"/>
                                        </p:tgtEl>
                                        <p:attrNameLst>
                                          <p:attrName>ppt_h</p:attrName>
                                        </p:attrNameLst>
                                      </p:cBhvr>
                                      <p:tavLst>
                                        <p:tav tm="0">
                                          <p:val>
                                            <p:fltVal val="0.000000"/>
                                          </p:val>
                                        </p:tav>
                                        <p:tav tm="100000">
                                          <p:val>
                                            <p:strVal val="#ppt_h"/>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nodeType="clickEffect">
                                  <p:stCondLst>
                                    <p:cond delay="0"/>
                                  </p:stCondLst>
                                  <p:childTnLst>
                                    <p:set>
                                      <p:cBhvr>
                                        <p:cTn id="94" dur="1" fill="hold">
                                          <p:stCondLst>
                                            <p:cond delay="0"/>
                                          </p:stCondLst>
                                        </p:cTn>
                                        <p:tgtEl>
                                          <p:spTgt spid="102428"/>
                                        </p:tgtEl>
                                        <p:attrNameLst>
                                          <p:attrName>style.visibility</p:attrName>
                                        </p:attrNameLst>
                                      </p:cBhvr>
                                      <p:to>
                                        <p:strVal val="visible"/>
                                      </p:to>
                                    </p:set>
                                    <p:anim calcmode="lin" valueType="num">
                                      <p:cBhvr additive="base">
                                        <p:cTn id="95" dur="500" fill="hold"/>
                                        <p:tgtEl>
                                          <p:spTgt spid="102428"/>
                                        </p:tgtEl>
                                        <p:attrNameLst>
                                          <p:attrName>ppt_x</p:attrName>
                                        </p:attrNameLst>
                                      </p:cBhvr>
                                      <p:tavLst>
                                        <p:tav tm="0">
                                          <p:val>
                                            <p:strVal val="0-#ppt_w/2"/>
                                          </p:val>
                                        </p:tav>
                                        <p:tav tm="100000">
                                          <p:val>
                                            <p:strVal val="#ppt_x"/>
                                          </p:val>
                                        </p:tav>
                                      </p:tavLst>
                                    </p:anim>
                                    <p:anim calcmode="lin" valueType="num">
                                      <p:cBhvr additive="base">
                                        <p:cTn id="96" dur="500" fill="hold"/>
                                        <p:tgtEl>
                                          <p:spTgt spid="1024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2" grpId="0"/>
      <p:bldP spid="102427" grpId="0"/>
      <p:bldP spid="1024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1380" name="对象 101379"/>
          <p:cNvGraphicFramePr/>
          <p:nvPr/>
        </p:nvGraphicFramePr>
        <p:xfrm>
          <a:off x="4262438" y="1719263"/>
          <a:ext cx="3541712" cy="614362"/>
        </p:xfrm>
        <a:graphic>
          <a:graphicData uri="http://schemas.openxmlformats.org/presentationml/2006/ole">
            <mc:AlternateContent xmlns:mc="http://schemas.openxmlformats.org/markup-compatibility/2006">
              <mc:Choice xmlns:v="urn:schemas-microsoft-com:vml" Requires="v">
                <p:oleObj spid="_x0000_s3117" name="" r:id="rId1" imgW="1383665" imgH="241300" progId="Equation.3">
                  <p:embed/>
                </p:oleObj>
              </mc:Choice>
              <mc:Fallback>
                <p:oleObj name="" r:id="rId1" imgW="1383665" imgH="241300" progId="Equation.3">
                  <p:embed/>
                  <p:pic>
                    <p:nvPicPr>
                      <p:cNvPr id="0" name="图片 3116"/>
                      <p:cNvPicPr/>
                      <p:nvPr/>
                    </p:nvPicPr>
                    <p:blipFill>
                      <a:blip r:embed="rId2"/>
                      <a:stretch>
                        <a:fillRect/>
                      </a:stretch>
                    </p:blipFill>
                    <p:spPr>
                      <a:xfrm>
                        <a:off x="4262438" y="1719263"/>
                        <a:ext cx="3541712" cy="614362"/>
                      </a:xfrm>
                      <a:prstGeom prst="rect">
                        <a:avLst/>
                      </a:prstGeom>
                      <a:noFill/>
                      <a:ln w="38100">
                        <a:noFill/>
                        <a:miter/>
                      </a:ln>
                    </p:spPr>
                  </p:pic>
                </p:oleObj>
              </mc:Fallback>
            </mc:AlternateContent>
          </a:graphicData>
        </a:graphic>
      </p:graphicFrame>
      <p:graphicFrame>
        <p:nvGraphicFramePr>
          <p:cNvPr id="101381" name="对象 101380"/>
          <p:cNvGraphicFramePr/>
          <p:nvPr/>
        </p:nvGraphicFramePr>
        <p:xfrm>
          <a:off x="1635125" y="295275"/>
          <a:ext cx="1957388" cy="2486025"/>
        </p:xfrm>
        <a:graphic>
          <a:graphicData uri="http://schemas.openxmlformats.org/presentationml/2006/ole">
            <mc:AlternateContent xmlns:mc="http://schemas.openxmlformats.org/markup-compatibility/2006">
              <mc:Choice xmlns:v="urn:schemas-microsoft-com:vml" Requires="v">
                <p:oleObj spid="_x0000_s3121" name="" r:id="rId3" imgW="1962785" imgH="2484120" progId="Visio.Drawing.5">
                  <p:embed/>
                </p:oleObj>
              </mc:Choice>
              <mc:Fallback>
                <p:oleObj name="" r:id="rId3" imgW="1962785" imgH="2484120" progId="Visio.Drawing.5">
                  <p:embed/>
                  <p:pic>
                    <p:nvPicPr>
                      <p:cNvPr id="0" name="图片 3120"/>
                      <p:cNvPicPr/>
                      <p:nvPr/>
                    </p:nvPicPr>
                    <p:blipFill>
                      <a:blip r:embed="rId4"/>
                      <a:stretch>
                        <a:fillRect/>
                      </a:stretch>
                    </p:blipFill>
                    <p:spPr>
                      <a:xfrm>
                        <a:off x="1635125" y="295275"/>
                        <a:ext cx="1957388" cy="2486025"/>
                      </a:xfrm>
                      <a:prstGeom prst="rect">
                        <a:avLst/>
                      </a:prstGeom>
                      <a:noFill/>
                      <a:ln w="38100">
                        <a:noFill/>
                        <a:miter/>
                      </a:ln>
                    </p:spPr>
                  </p:pic>
                </p:oleObj>
              </mc:Fallback>
            </mc:AlternateContent>
          </a:graphicData>
        </a:graphic>
      </p:graphicFrame>
      <p:graphicFrame>
        <p:nvGraphicFramePr>
          <p:cNvPr id="101382" name="对象 101381"/>
          <p:cNvGraphicFramePr/>
          <p:nvPr/>
        </p:nvGraphicFramePr>
        <p:xfrm>
          <a:off x="4262438" y="542925"/>
          <a:ext cx="2913062" cy="596900"/>
        </p:xfrm>
        <a:graphic>
          <a:graphicData uri="http://schemas.openxmlformats.org/presentationml/2006/ole">
            <mc:AlternateContent xmlns:mc="http://schemas.openxmlformats.org/markup-compatibility/2006">
              <mc:Choice xmlns:v="urn:schemas-microsoft-com:vml" Requires="v">
                <p:oleObj spid="_x0000_s3106" name="" r:id="rId5" imgW="1167765" imgH="241300" progId="Equation.3">
                  <p:embed/>
                </p:oleObj>
              </mc:Choice>
              <mc:Fallback>
                <p:oleObj name="" r:id="rId5" imgW="1167765" imgH="241300" progId="Equation.3">
                  <p:embed/>
                  <p:pic>
                    <p:nvPicPr>
                      <p:cNvPr id="0" name="图片 3105"/>
                      <p:cNvPicPr/>
                      <p:nvPr/>
                    </p:nvPicPr>
                    <p:blipFill>
                      <a:blip r:embed="rId6"/>
                      <a:stretch>
                        <a:fillRect/>
                      </a:stretch>
                    </p:blipFill>
                    <p:spPr>
                      <a:xfrm>
                        <a:off x="4262438" y="542925"/>
                        <a:ext cx="2913062" cy="596900"/>
                      </a:xfrm>
                      <a:prstGeom prst="rect">
                        <a:avLst/>
                      </a:prstGeom>
                      <a:noFill/>
                      <a:ln w="38100">
                        <a:noFill/>
                        <a:miter/>
                      </a:ln>
                    </p:spPr>
                  </p:pic>
                </p:oleObj>
              </mc:Fallback>
            </mc:AlternateContent>
          </a:graphicData>
        </a:graphic>
      </p:graphicFrame>
      <p:sp>
        <p:nvSpPr>
          <p:cNvPr id="101383" name="文本框 101382"/>
          <p:cNvSpPr txBox="1"/>
          <p:nvPr/>
        </p:nvSpPr>
        <p:spPr>
          <a:xfrm>
            <a:off x="404813" y="2830513"/>
            <a:ext cx="1181100" cy="457200"/>
          </a:xfrm>
          <a:prstGeom prst="rect">
            <a:avLst/>
          </a:prstGeom>
          <a:noFill/>
          <a:ln w="9525">
            <a:noFill/>
          </a:ln>
        </p:spPr>
        <p:txBody>
          <a:bodyPr anchor="t" anchorCtr="0">
            <a:spAutoFit/>
          </a:bodyPr>
          <a:p>
            <a:r>
              <a:rPr lang="en-US" altLang="zh-CN">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反接</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01394" name="组合 101393"/>
          <p:cNvGrpSpPr/>
          <p:nvPr/>
        </p:nvGrpSpPr>
        <p:grpSpPr>
          <a:xfrm>
            <a:off x="873125" y="3100388"/>
            <a:ext cx="4092575" cy="3211512"/>
            <a:chOff x="726" y="2108"/>
            <a:chExt cx="2578" cy="2023"/>
          </a:xfrm>
        </p:grpSpPr>
        <p:graphicFrame>
          <p:nvGraphicFramePr>
            <p:cNvPr id="35846" name="对象 101383"/>
            <p:cNvGraphicFramePr/>
            <p:nvPr/>
          </p:nvGraphicFramePr>
          <p:xfrm>
            <a:off x="912" y="2108"/>
            <a:ext cx="2216" cy="1807"/>
          </p:xfrm>
          <a:graphic>
            <a:graphicData uri="http://schemas.openxmlformats.org/presentationml/2006/ole">
              <mc:AlternateContent xmlns:mc="http://schemas.openxmlformats.org/markup-compatibility/2006">
                <mc:Choice xmlns:v="urn:schemas-microsoft-com:vml" Requires="v">
                  <p:oleObj spid="_x0000_s3109" name="" r:id="rId7" imgW="3523615" imgH="2868295" progId="Visio.Drawing.5">
                    <p:embed/>
                  </p:oleObj>
                </mc:Choice>
                <mc:Fallback>
                  <p:oleObj name="" r:id="rId7" imgW="3523615" imgH="2868295" progId="Visio.Drawing.5">
                    <p:embed/>
                    <p:pic>
                      <p:nvPicPr>
                        <p:cNvPr id="0" name="图片 3108"/>
                        <p:cNvPicPr/>
                        <p:nvPr/>
                      </p:nvPicPr>
                      <p:blipFill>
                        <a:blip r:embed="rId8"/>
                        <a:stretch>
                          <a:fillRect/>
                        </a:stretch>
                      </p:blipFill>
                      <p:spPr>
                        <a:xfrm>
                          <a:off x="912" y="2108"/>
                          <a:ext cx="2216" cy="1807"/>
                        </a:xfrm>
                        <a:prstGeom prst="rect">
                          <a:avLst/>
                        </a:prstGeom>
                        <a:noFill/>
                        <a:ln w="38100">
                          <a:noFill/>
                          <a:miter/>
                        </a:ln>
                      </p:spPr>
                    </p:pic>
                  </p:oleObj>
                </mc:Fallback>
              </mc:AlternateContent>
            </a:graphicData>
          </a:graphic>
        </p:graphicFrame>
        <p:grpSp>
          <p:nvGrpSpPr>
            <p:cNvPr id="35847" name="组合 101392"/>
            <p:cNvGrpSpPr/>
            <p:nvPr/>
          </p:nvGrpSpPr>
          <p:grpSpPr>
            <a:xfrm>
              <a:off x="726" y="2226"/>
              <a:ext cx="2578" cy="1905"/>
              <a:chOff x="726" y="2226"/>
              <a:chExt cx="2578" cy="1905"/>
            </a:xfrm>
          </p:grpSpPr>
          <p:graphicFrame>
            <p:nvGraphicFramePr>
              <p:cNvPr id="35848" name="对象 101384"/>
              <p:cNvGraphicFramePr/>
              <p:nvPr/>
            </p:nvGraphicFramePr>
            <p:xfrm>
              <a:off x="974" y="2226"/>
              <a:ext cx="349" cy="326"/>
            </p:xfrm>
            <a:graphic>
              <a:graphicData uri="http://schemas.openxmlformats.org/presentationml/2006/ole">
                <mc:AlternateContent xmlns:mc="http://schemas.openxmlformats.org/markup-compatibility/2006">
                  <mc:Choice xmlns:v="urn:schemas-microsoft-com:vml" Requires="v">
                    <p:oleObj spid="_x0000_s3110" name="" r:id="rId9" imgW="557530" imgH="521335" progId="Visio.Drawing.5">
                      <p:embed/>
                    </p:oleObj>
                  </mc:Choice>
                  <mc:Fallback>
                    <p:oleObj name="" r:id="rId9" imgW="557530" imgH="521335" progId="Visio.Drawing.5">
                      <p:embed/>
                      <p:pic>
                        <p:nvPicPr>
                          <p:cNvPr id="0" name="图片 3109"/>
                          <p:cNvPicPr/>
                          <p:nvPr/>
                        </p:nvPicPr>
                        <p:blipFill>
                          <a:blip r:embed="rId10"/>
                          <a:stretch>
                            <a:fillRect/>
                          </a:stretch>
                        </p:blipFill>
                        <p:spPr>
                          <a:xfrm>
                            <a:off x="974" y="2226"/>
                            <a:ext cx="349" cy="326"/>
                          </a:xfrm>
                          <a:prstGeom prst="rect">
                            <a:avLst/>
                          </a:prstGeom>
                          <a:noFill/>
                          <a:ln w="38100">
                            <a:noFill/>
                            <a:miter/>
                          </a:ln>
                        </p:spPr>
                      </p:pic>
                    </p:oleObj>
                  </mc:Fallback>
                </mc:AlternateContent>
              </a:graphicData>
            </a:graphic>
          </p:graphicFrame>
          <p:graphicFrame>
            <p:nvGraphicFramePr>
              <p:cNvPr id="35849" name="对象 101385"/>
              <p:cNvGraphicFramePr/>
              <p:nvPr/>
            </p:nvGraphicFramePr>
            <p:xfrm>
              <a:off x="1175" y="2552"/>
              <a:ext cx="1474" cy="217"/>
            </p:xfrm>
            <a:graphic>
              <a:graphicData uri="http://schemas.openxmlformats.org/presentationml/2006/ole">
                <mc:AlternateContent xmlns:mc="http://schemas.openxmlformats.org/markup-compatibility/2006">
                  <mc:Choice xmlns:v="urn:schemas-microsoft-com:vml" Requires="v">
                    <p:oleObj spid="_x0000_s3120" name="" r:id="rId11" imgW="2346960" imgH="347345" progId="Visio.Drawing.5">
                      <p:embed/>
                    </p:oleObj>
                  </mc:Choice>
                  <mc:Fallback>
                    <p:oleObj name="" r:id="rId11" imgW="2346960" imgH="347345" progId="Visio.Drawing.5">
                      <p:embed/>
                      <p:pic>
                        <p:nvPicPr>
                          <p:cNvPr id="0" name="图片 3119"/>
                          <p:cNvPicPr/>
                          <p:nvPr/>
                        </p:nvPicPr>
                        <p:blipFill>
                          <a:blip r:embed="rId12"/>
                          <a:stretch>
                            <a:fillRect/>
                          </a:stretch>
                        </p:blipFill>
                        <p:spPr>
                          <a:xfrm>
                            <a:off x="1175" y="2552"/>
                            <a:ext cx="1474" cy="217"/>
                          </a:xfrm>
                          <a:prstGeom prst="rect">
                            <a:avLst/>
                          </a:prstGeom>
                          <a:noFill/>
                          <a:ln w="38100">
                            <a:noFill/>
                            <a:miter/>
                          </a:ln>
                        </p:spPr>
                      </p:pic>
                    </p:oleObj>
                  </mc:Fallback>
                </mc:AlternateContent>
              </a:graphicData>
            </a:graphic>
          </p:graphicFrame>
          <p:graphicFrame>
            <p:nvGraphicFramePr>
              <p:cNvPr id="35850" name="对象 101386"/>
              <p:cNvGraphicFramePr/>
              <p:nvPr/>
            </p:nvGraphicFramePr>
            <p:xfrm>
              <a:off x="3128" y="2493"/>
              <a:ext cx="176" cy="1350"/>
            </p:xfrm>
            <a:graphic>
              <a:graphicData uri="http://schemas.openxmlformats.org/presentationml/2006/ole">
                <mc:AlternateContent xmlns:mc="http://schemas.openxmlformats.org/markup-compatibility/2006">
                  <mc:Choice xmlns:v="urn:schemas-microsoft-com:vml" Requires="v">
                    <p:oleObj spid="_x0000_s3111" name="" r:id="rId13" imgW="283210" imgH="2142490" progId="Visio.Drawing.5">
                      <p:embed/>
                    </p:oleObj>
                  </mc:Choice>
                  <mc:Fallback>
                    <p:oleObj name="" r:id="rId13" imgW="283210" imgH="2142490" progId="Visio.Drawing.5">
                      <p:embed/>
                      <p:pic>
                        <p:nvPicPr>
                          <p:cNvPr id="0" name="图片 3110"/>
                          <p:cNvPicPr/>
                          <p:nvPr/>
                        </p:nvPicPr>
                        <p:blipFill>
                          <a:blip r:embed="rId14"/>
                          <a:stretch>
                            <a:fillRect/>
                          </a:stretch>
                        </p:blipFill>
                        <p:spPr>
                          <a:xfrm>
                            <a:off x="3128" y="2493"/>
                            <a:ext cx="176" cy="1350"/>
                          </a:xfrm>
                          <a:prstGeom prst="rect">
                            <a:avLst/>
                          </a:prstGeom>
                          <a:noFill/>
                          <a:ln w="38100">
                            <a:noFill/>
                            <a:miter/>
                          </a:ln>
                        </p:spPr>
                      </p:pic>
                    </p:oleObj>
                  </mc:Fallback>
                </mc:AlternateContent>
              </a:graphicData>
            </a:graphic>
          </p:graphicFrame>
          <p:graphicFrame>
            <p:nvGraphicFramePr>
              <p:cNvPr id="35851" name="对象 101387"/>
              <p:cNvGraphicFramePr/>
              <p:nvPr/>
            </p:nvGraphicFramePr>
            <p:xfrm>
              <a:off x="726" y="2414"/>
              <a:ext cx="186" cy="1429"/>
            </p:xfrm>
            <a:graphic>
              <a:graphicData uri="http://schemas.openxmlformats.org/presentationml/2006/ole">
                <mc:AlternateContent xmlns:mc="http://schemas.openxmlformats.org/markup-compatibility/2006">
                  <mc:Choice xmlns:v="urn:schemas-microsoft-com:vml" Requires="v">
                    <p:oleObj spid="_x0000_s3107" name="" r:id="rId15" imgW="298450" imgH="2267585" progId="Visio.Drawing.5">
                      <p:embed/>
                    </p:oleObj>
                  </mc:Choice>
                  <mc:Fallback>
                    <p:oleObj name="" r:id="rId15" imgW="298450" imgH="2267585" progId="Visio.Drawing.5">
                      <p:embed/>
                      <p:pic>
                        <p:nvPicPr>
                          <p:cNvPr id="0" name="图片 3106"/>
                          <p:cNvPicPr/>
                          <p:nvPr/>
                        </p:nvPicPr>
                        <p:blipFill>
                          <a:blip r:embed="rId16"/>
                          <a:stretch>
                            <a:fillRect/>
                          </a:stretch>
                        </p:blipFill>
                        <p:spPr>
                          <a:xfrm>
                            <a:off x="726" y="2414"/>
                            <a:ext cx="186" cy="1429"/>
                          </a:xfrm>
                          <a:prstGeom prst="rect">
                            <a:avLst/>
                          </a:prstGeom>
                          <a:noFill/>
                          <a:ln w="38100">
                            <a:noFill/>
                            <a:miter/>
                          </a:ln>
                        </p:spPr>
                      </p:pic>
                    </p:oleObj>
                  </mc:Fallback>
                </mc:AlternateContent>
              </a:graphicData>
            </a:graphic>
          </p:graphicFrame>
          <p:sp>
            <p:nvSpPr>
              <p:cNvPr id="35852" name="矩形 101388"/>
              <p:cNvSpPr/>
              <p:nvPr/>
            </p:nvSpPr>
            <p:spPr>
              <a:xfrm>
                <a:off x="1616" y="3843"/>
                <a:ext cx="502"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反接</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graphicFrame>
        <p:nvGraphicFramePr>
          <p:cNvPr id="101391" name="对象 101390"/>
          <p:cNvGraphicFramePr/>
          <p:nvPr/>
        </p:nvGraphicFramePr>
        <p:xfrm>
          <a:off x="5264150" y="3586163"/>
          <a:ext cx="3371850" cy="757237"/>
        </p:xfrm>
        <a:graphic>
          <a:graphicData uri="http://schemas.openxmlformats.org/presentationml/2006/ole">
            <mc:AlternateContent xmlns:mc="http://schemas.openxmlformats.org/markup-compatibility/2006">
              <mc:Choice xmlns:v="urn:schemas-microsoft-com:vml" Requires="v">
                <p:oleObj spid="_x0000_s3112" name="" r:id="rId17" imgW="1802130" imgH="405765" progId="Equation.3">
                  <p:embed/>
                </p:oleObj>
              </mc:Choice>
              <mc:Fallback>
                <p:oleObj name="" r:id="rId17" imgW="1802130" imgH="405765" progId="Equation.3">
                  <p:embed/>
                  <p:pic>
                    <p:nvPicPr>
                      <p:cNvPr id="0" name="图片 3111"/>
                      <p:cNvPicPr/>
                      <p:nvPr/>
                    </p:nvPicPr>
                    <p:blipFill>
                      <a:blip r:embed="rId18"/>
                      <a:stretch>
                        <a:fillRect/>
                      </a:stretch>
                    </p:blipFill>
                    <p:spPr>
                      <a:xfrm>
                        <a:off x="5264150" y="3586163"/>
                        <a:ext cx="3371850" cy="757237"/>
                      </a:xfrm>
                      <a:prstGeom prst="rect">
                        <a:avLst/>
                      </a:prstGeom>
                      <a:noFill/>
                      <a:ln w="38100">
                        <a:noFill/>
                        <a:miter/>
                      </a:ln>
                    </p:spPr>
                  </p:pic>
                </p:oleObj>
              </mc:Fallback>
            </mc:AlternateContent>
          </a:graphicData>
        </a:graphic>
      </p:graphicFrame>
      <p:graphicFrame>
        <p:nvGraphicFramePr>
          <p:cNvPr id="101392" name="对象 101391"/>
          <p:cNvGraphicFramePr/>
          <p:nvPr/>
        </p:nvGraphicFramePr>
        <p:xfrm>
          <a:off x="5264150" y="4786313"/>
          <a:ext cx="3390900" cy="750887"/>
        </p:xfrm>
        <a:graphic>
          <a:graphicData uri="http://schemas.openxmlformats.org/presentationml/2006/ole">
            <mc:AlternateContent xmlns:mc="http://schemas.openxmlformats.org/markup-compatibility/2006">
              <mc:Choice xmlns:v="urn:schemas-microsoft-com:vml" Requires="v">
                <p:oleObj spid="_x0000_s3114" name="" r:id="rId19" imgW="1827530" imgH="405765" progId="Equation.3">
                  <p:embed/>
                </p:oleObj>
              </mc:Choice>
              <mc:Fallback>
                <p:oleObj name="" r:id="rId19" imgW="1827530" imgH="405765" progId="Equation.3">
                  <p:embed/>
                  <p:pic>
                    <p:nvPicPr>
                      <p:cNvPr id="0" name="图片 3113"/>
                      <p:cNvPicPr/>
                      <p:nvPr/>
                    </p:nvPicPr>
                    <p:blipFill>
                      <a:blip r:embed="rId20"/>
                      <a:stretch>
                        <a:fillRect/>
                      </a:stretch>
                    </p:blipFill>
                    <p:spPr>
                      <a:xfrm>
                        <a:off x="5264150" y="4786313"/>
                        <a:ext cx="3390900" cy="750887"/>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1381"/>
                                        </p:tgtEl>
                                        <p:attrNameLst>
                                          <p:attrName>style.visibility</p:attrName>
                                        </p:attrNameLst>
                                      </p:cBhvr>
                                      <p:to>
                                        <p:strVal val="visible"/>
                                      </p:to>
                                    </p:set>
                                    <p:anim calcmode="lin" valueType="num">
                                      <p:cBhvr additive="base">
                                        <p:cTn id="7" dur="500" fill="hold"/>
                                        <p:tgtEl>
                                          <p:spTgt spid="101381"/>
                                        </p:tgtEl>
                                        <p:attrNameLst>
                                          <p:attrName>ppt_x</p:attrName>
                                        </p:attrNameLst>
                                      </p:cBhvr>
                                      <p:tavLst>
                                        <p:tav tm="0">
                                          <p:val>
                                            <p:strVal val="0-#ppt_w/2"/>
                                          </p:val>
                                        </p:tav>
                                        <p:tav tm="100000">
                                          <p:val>
                                            <p:strVal val="#ppt_x"/>
                                          </p:val>
                                        </p:tav>
                                      </p:tavLst>
                                    </p:anim>
                                    <p:anim calcmode="lin" valueType="num">
                                      <p:cBhvr additive="base">
                                        <p:cTn id="8" dur="500" fill="hold"/>
                                        <p:tgtEl>
                                          <p:spTgt spid="10138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1382"/>
                                        </p:tgtEl>
                                        <p:attrNameLst>
                                          <p:attrName>style.visibility</p:attrName>
                                        </p:attrNameLst>
                                      </p:cBhvr>
                                      <p:to>
                                        <p:strVal val="visible"/>
                                      </p:to>
                                    </p:set>
                                    <p:anim calcmode="lin" valueType="num">
                                      <p:cBhvr additive="base">
                                        <p:cTn id="13" dur="500" fill="hold"/>
                                        <p:tgtEl>
                                          <p:spTgt spid="101382"/>
                                        </p:tgtEl>
                                        <p:attrNameLst>
                                          <p:attrName>ppt_x</p:attrName>
                                        </p:attrNameLst>
                                      </p:cBhvr>
                                      <p:tavLst>
                                        <p:tav tm="0">
                                          <p:val>
                                            <p:strVal val="0-#ppt_w/2"/>
                                          </p:val>
                                        </p:tav>
                                        <p:tav tm="100000">
                                          <p:val>
                                            <p:strVal val="#ppt_x"/>
                                          </p:val>
                                        </p:tav>
                                      </p:tavLst>
                                    </p:anim>
                                    <p:anim calcmode="lin" valueType="num">
                                      <p:cBhvr additive="base">
                                        <p:cTn id="14" dur="500" fill="hold"/>
                                        <p:tgtEl>
                                          <p:spTgt spid="10138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7" presetClass="entr" presetSubtype="1" fill="hold" nodeType="afterEffect">
                                  <p:stCondLst>
                                    <p:cond delay="0"/>
                                  </p:stCondLst>
                                  <p:childTnLst>
                                    <p:set>
                                      <p:cBhvr>
                                        <p:cTn id="17" dur="1" fill="hold">
                                          <p:stCondLst>
                                            <p:cond delay="0"/>
                                          </p:stCondLst>
                                        </p:cTn>
                                        <p:tgtEl>
                                          <p:spTgt spid="101380"/>
                                        </p:tgtEl>
                                        <p:attrNameLst>
                                          <p:attrName>style.visibility</p:attrName>
                                        </p:attrNameLst>
                                      </p:cBhvr>
                                      <p:to>
                                        <p:strVal val="visible"/>
                                      </p:to>
                                    </p:set>
                                    <p:anim calcmode="lin" valueType="num">
                                      <p:cBhvr>
                                        <p:cTn id="18" dur="500" fill="hold"/>
                                        <p:tgtEl>
                                          <p:spTgt spid="101380"/>
                                        </p:tgtEl>
                                        <p:attrNameLst>
                                          <p:attrName>ppt_x</p:attrName>
                                        </p:attrNameLst>
                                      </p:cBhvr>
                                      <p:tavLst>
                                        <p:tav tm="0">
                                          <p:val>
                                            <p:strVal val="#ppt_x"/>
                                          </p:val>
                                        </p:tav>
                                        <p:tav tm="100000">
                                          <p:val>
                                            <p:strVal val="#ppt_x"/>
                                          </p:val>
                                        </p:tav>
                                      </p:tavLst>
                                    </p:anim>
                                    <p:anim calcmode="lin" valueType="num">
                                      <p:cBhvr>
                                        <p:cTn id="19" dur="500" fill="hold"/>
                                        <p:tgtEl>
                                          <p:spTgt spid="101380"/>
                                        </p:tgtEl>
                                        <p:attrNameLst>
                                          <p:attrName>ppt_y</p:attrName>
                                        </p:attrNameLst>
                                      </p:cBhvr>
                                      <p:tavLst>
                                        <p:tav tm="0">
                                          <p:val>
                                            <p:strVal val="#ppt_y-#ppt_h/2"/>
                                          </p:val>
                                        </p:tav>
                                        <p:tav tm="100000">
                                          <p:val>
                                            <p:strVal val="#ppt_y"/>
                                          </p:val>
                                        </p:tav>
                                      </p:tavLst>
                                    </p:anim>
                                    <p:anim calcmode="lin" valueType="num">
                                      <p:cBhvr>
                                        <p:cTn id="20" dur="500" fill="hold"/>
                                        <p:tgtEl>
                                          <p:spTgt spid="101380"/>
                                        </p:tgtEl>
                                        <p:attrNameLst>
                                          <p:attrName>ppt_w</p:attrName>
                                        </p:attrNameLst>
                                      </p:cBhvr>
                                      <p:tavLst>
                                        <p:tav tm="0">
                                          <p:val>
                                            <p:strVal val="#ppt_w"/>
                                          </p:val>
                                        </p:tav>
                                        <p:tav tm="100000">
                                          <p:val>
                                            <p:strVal val="#ppt_w"/>
                                          </p:val>
                                        </p:tav>
                                      </p:tavLst>
                                    </p:anim>
                                    <p:anim calcmode="lin" valueType="num">
                                      <p:cBhvr>
                                        <p:cTn id="21" dur="500" fill="hold"/>
                                        <p:tgtEl>
                                          <p:spTgt spid="101380"/>
                                        </p:tgtEl>
                                        <p:attrNameLst>
                                          <p:attrName>ppt_h</p:attrName>
                                        </p:attrNameLst>
                                      </p:cBhvr>
                                      <p:tavLst>
                                        <p:tav tm="0">
                                          <p:val>
                                            <p:fltVal val="0.000000"/>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1" fill="hold" grpId="0" nodeType="clickEffect">
                                  <p:stCondLst>
                                    <p:cond delay="0"/>
                                  </p:stCondLst>
                                  <p:childTnLst>
                                    <p:set>
                                      <p:cBhvr>
                                        <p:cTn id="25" dur="1" fill="hold">
                                          <p:stCondLst>
                                            <p:cond delay="0"/>
                                          </p:stCondLst>
                                        </p:cTn>
                                        <p:tgtEl>
                                          <p:spTgt spid="101383"/>
                                        </p:tgtEl>
                                        <p:attrNameLst>
                                          <p:attrName>style.visibility</p:attrName>
                                        </p:attrNameLst>
                                      </p:cBhvr>
                                      <p:to>
                                        <p:strVal val="visible"/>
                                      </p:to>
                                    </p:set>
                                    <p:anim calcmode="lin" valueType="num">
                                      <p:cBhvr additive="base">
                                        <p:cTn id="26" dur="500" fill="hold"/>
                                        <p:tgtEl>
                                          <p:spTgt spid="101383"/>
                                        </p:tgtEl>
                                        <p:attrNameLst>
                                          <p:attrName>ppt_x</p:attrName>
                                        </p:attrNameLst>
                                      </p:cBhvr>
                                      <p:tavLst>
                                        <p:tav tm="0">
                                          <p:val>
                                            <p:strVal val="#ppt_x"/>
                                          </p:val>
                                        </p:tav>
                                        <p:tav tm="100000">
                                          <p:val>
                                            <p:strVal val="#ppt_x"/>
                                          </p:val>
                                        </p:tav>
                                      </p:tavLst>
                                    </p:anim>
                                    <p:anim calcmode="lin" valueType="num">
                                      <p:cBhvr additive="base">
                                        <p:cTn id="27" dur="500" fill="hold"/>
                                        <p:tgtEl>
                                          <p:spTgt spid="101383"/>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01394"/>
                                        </p:tgtEl>
                                        <p:attrNameLst>
                                          <p:attrName>style.visibility</p:attrName>
                                        </p:attrNameLst>
                                      </p:cBhvr>
                                      <p:to>
                                        <p:strVal val="visible"/>
                                      </p:to>
                                    </p:set>
                                    <p:anim calcmode="lin" valueType="num">
                                      <p:cBhvr additive="base">
                                        <p:cTn id="32" dur="500" fill="hold"/>
                                        <p:tgtEl>
                                          <p:spTgt spid="101394"/>
                                        </p:tgtEl>
                                        <p:attrNameLst>
                                          <p:attrName>ppt_x</p:attrName>
                                        </p:attrNameLst>
                                      </p:cBhvr>
                                      <p:tavLst>
                                        <p:tav tm="0">
                                          <p:val>
                                            <p:strVal val="0-#ppt_w/2"/>
                                          </p:val>
                                        </p:tav>
                                        <p:tav tm="100000">
                                          <p:val>
                                            <p:strVal val="#ppt_x"/>
                                          </p:val>
                                        </p:tav>
                                      </p:tavLst>
                                    </p:anim>
                                    <p:anim calcmode="lin" valueType="num">
                                      <p:cBhvr additive="base">
                                        <p:cTn id="33" dur="500" fill="hold"/>
                                        <p:tgtEl>
                                          <p:spTgt spid="101394"/>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1391"/>
                                        </p:tgtEl>
                                        <p:attrNameLst>
                                          <p:attrName>style.visibility</p:attrName>
                                        </p:attrNameLst>
                                      </p:cBhvr>
                                      <p:to>
                                        <p:strVal val="visible"/>
                                      </p:to>
                                    </p:set>
                                    <p:anim calcmode="lin" valueType="num">
                                      <p:cBhvr additive="base">
                                        <p:cTn id="38" dur="500" fill="hold"/>
                                        <p:tgtEl>
                                          <p:spTgt spid="101391"/>
                                        </p:tgtEl>
                                        <p:attrNameLst>
                                          <p:attrName>ppt_x</p:attrName>
                                        </p:attrNameLst>
                                      </p:cBhvr>
                                      <p:tavLst>
                                        <p:tav tm="0">
                                          <p:val>
                                            <p:strVal val="0-#ppt_w/2"/>
                                          </p:val>
                                        </p:tav>
                                        <p:tav tm="100000">
                                          <p:val>
                                            <p:strVal val="#ppt_x"/>
                                          </p:val>
                                        </p:tav>
                                      </p:tavLst>
                                    </p:anim>
                                    <p:anim calcmode="lin" valueType="num">
                                      <p:cBhvr additive="base">
                                        <p:cTn id="39" dur="500" fill="hold"/>
                                        <p:tgtEl>
                                          <p:spTgt spid="101391"/>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01392"/>
                                        </p:tgtEl>
                                        <p:attrNameLst>
                                          <p:attrName>style.visibility</p:attrName>
                                        </p:attrNameLst>
                                      </p:cBhvr>
                                      <p:to>
                                        <p:strVal val="visible"/>
                                      </p:to>
                                    </p:set>
                                    <p:anim calcmode="lin" valueType="num">
                                      <p:cBhvr additive="base">
                                        <p:cTn id="44" dur="500" fill="hold"/>
                                        <p:tgtEl>
                                          <p:spTgt spid="101392"/>
                                        </p:tgtEl>
                                        <p:attrNameLst>
                                          <p:attrName>ppt_x</p:attrName>
                                        </p:attrNameLst>
                                      </p:cBhvr>
                                      <p:tavLst>
                                        <p:tav tm="0">
                                          <p:val>
                                            <p:strVal val="0-#ppt_w/2"/>
                                          </p:val>
                                        </p:tav>
                                        <p:tav tm="100000">
                                          <p:val>
                                            <p:strVal val="#ppt_x"/>
                                          </p:val>
                                        </p:tav>
                                      </p:tavLst>
                                    </p:anim>
                                    <p:anim calcmode="lin" valueType="num">
                                      <p:cBhvr additive="base">
                                        <p:cTn id="45" dur="500" fill="hold"/>
                                        <p:tgtEl>
                                          <p:spTgt spid="1013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3433" name="组合 103432"/>
          <p:cNvGrpSpPr/>
          <p:nvPr/>
        </p:nvGrpSpPr>
        <p:grpSpPr>
          <a:xfrm>
            <a:off x="603250" y="174625"/>
            <a:ext cx="4364038" cy="3263900"/>
            <a:chOff x="744" y="110"/>
            <a:chExt cx="2749" cy="2056"/>
          </a:xfrm>
        </p:grpSpPr>
        <p:graphicFrame>
          <p:nvGraphicFramePr>
            <p:cNvPr id="36866" name="对象 103426"/>
            <p:cNvGraphicFramePr/>
            <p:nvPr/>
          </p:nvGraphicFramePr>
          <p:xfrm>
            <a:off x="982" y="110"/>
            <a:ext cx="2511" cy="1768"/>
          </p:xfrm>
          <a:graphic>
            <a:graphicData uri="http://schemas.openxmlformats.org/presentationml/2006/ole">
              <mc:AlternateContent xmlns:mc="http://schemas.openxmlformats.org/markup-compatibility/2006">
                <mc:Choice xmlns:v="urn:schemas-microsoft-com:vml" Requires="v">
                  <p:oleObj spid="_x0000_s3124" name="" r:id="rId1" imgW="3992880" imgH="2807335" progId="Visio.Drawing.5">
                    <p:embed/>
                  </p:oleObj>
                </mc:Choice>
                <mc:Fallback>
                  <p:oleObj name="" r:id="rId1" imgW="3992880" imgH="2807335" progId="Visio.Drawing.5">
                    <p:embed/>
                    <p:pic>
                      <p:nvPicPr>
                        <p:cNvPr id="0" name="图片 3123"/>
                        <p:cNvPicPr/>
                        <p:nvPr/>
                      </p:nvPicPr>
                      <p:blipFill>
                        <a:blip r:embed="rId2"/>
                        <a:stretch>
                          <a:fillRect/>
                        </a:stretch>
                      </p:blipFill>
                      <p:spPr>
                        <a:xfrm>
                          <a:off x="982" y="110"/>
                          <a:ext cx="2511" cy="1768"/>
                        </a:xfrm>
                        <a:prstGeom prst="rect">
                          <a:avLst/>
                        </a:prstGeom>
                        <a:noFill/>
                        <a:ln w="38100">
                          <a:noFill/>
                          <a:miter/>
                        </a:ln>
                      </p:spPr>
                    </p:pic>
                  </p:oleObj>
                </mc:Fallback>
              </mc:AlternateContent>
            </a:graphicData>
          </a:graphic>
        </p:graphicFrame>
        <p:sp>
          <p:nvSpPr>
            <p:cNvPr id="36867" name="文本框 103427"/>
            <p:cNvSpPr txBox="1"/>
            <p:nvPr/>
          </p:nvSpPr>
          <p:spPr>
            <a:xfrm>
              <a:off x="1399" y="1878"/>
              <a:ext cx="116" cy="288"/>
            </a:xfrm>
            <a:prstGeom prst="rect">
              <a:avLst/>
            </a:prstGeom>
            <a:noFill/>
            <a:ln w="9525">
              <a:noFill/>
            </a:ln>
          </p:spPr>
          <p:txBody>
            <a:bodyPr wrap="none" anchor="t" anchorCtr="0">
              <a:spAutoFit/>
            </a:bodyPr>
            <a:p>
              <a:endParaRPr lang="zh-CN" dirty="0">
                <a:solidFill>
                  <a:schemeClr val="tx1"/>
                </a:solidFill>
                <a:latin typeface="Times New Roman" panose="02020603050405020304" pitchFamily="18" charset="-94"/>
                <a:ea typeface="宋体" panose="02010600030101010101" pitchFamily="2" charset="-122"/>
              </a:endParaRPr>
            </a:p>
          </p:txBody>
        </p:sp>
        <p:graphicFrame>
          <p:nvGraphicFramePr>
            <p:cNvPr id="36868" name="对象 103428"/>
            <p:cNvGraphicFramePr/>
            <p:nvPr/>
          </p:nvGraphicFramePr>
          <p:xfrm>
            <a:off x="1050" y="187"/>
            <a:ext cx="349" cy="328"/>
          </p:xfrm>
          <a:graphic>
            <a:graphicData uri="http://schemas.openxmlformats.org/presentationml/2006/ole">
              <mc:AlternateContent xmlns:mc="http://schemas.openxmlformats.org/markup-compatibility/2006">
                <mc:Choice xmlns:v="urn:schemas-microsoft-com:vml" Requires="v">
                  <p:oleObj spid="_x0000_s3129" name="" r:id="rId3" imgW="557530" imgH="524510" progId="Visio.Drawing.5">
                    <p:embed/>
                  </p:oleObj>
                </mc:Choice>
                <mc:Fallback>
                  <p:oleObj name="" r:id="rId3" imgW="557530" imgH="524510" progId="Visio.Drawing.5">
                    <p:embed/>
                    <p:pic>
                      <p:nvPicPr>
                        <p:cNvPr id="0" name="图片 3128"/>
                        <p:cNvPicPr/>
                        <p:nvPr/>
                      </p:nvPicPr>
                      <p:blipFill>
                        <a:blip r:embed="rId4"/>
                        <a:stretch>
                          <a:fillRect/>
                        </a:stretch>
                      </p:blipFill>
                      <p:spPr>
                        <a:xfrm>
                          <a:off x="1050" y="187"/>
                          <a:ext cx="349" cy="328"/>
                        </a:xfrm>
                        <a:prstGeom prst="rect">
                          <a:avLst/>
                        </a:prstGeom>
                        <a:noFill/>
                        <a:ln w="38100">
                          <a:noFill/>
                          <a:miter/>
                        </a:ln>
                      </p:spPr>
                    </p:pic>
                  </p:oleObj>
                </mc:Fallback>
              </mc:AlternateContent>
            </a:graphicData>
          </a:graphic>
        </p:graphicFrame>
        <p:graphicFrame>
          <p:nvGraphicFramePr>
            <p:cNvPr id="36869" name="对象 103429"/>
            <p:cNvGraphicFramePr/>
            <p:nvPr/>
          </p:nvGraphicFramePr>
          <p:xfrm>
            <a:off x="1185" y="515"/>
            <a:ext cx="1474" cy="217"/>
          </p:xfrm>
          <a:graphic>
            <a:graphicData uri="http://schemas.openxmlformats.org/presentationml/2006/ole">
              <mc:AlternateContent xmlns:mc="http://schemas.openxmlformats.org/markup-compatibility/2006">
                <mc:Choice xmlns:v="urn:schemas-microsoft-com:vml" Requires="v">
                  <p:oleObj spid="_x0000_s3130" name="" r:id="rId5" imgW="2346960" imgH="347345" progId="Visio.Drawing.5">
                    <p:embed/>
                  </p:oleObj>
                </mc:Choice>
                <mc:Fallback>
                  <p:oleObj name="" r:id="rId5" imgW="2346960" imgH="347345" progId="Visio.Drawing.5">
                    <p:embed/>
                    <p:pic>
                      <p:nvPicPr>
                        <p:cNvPr id="0" name="图片 3129"/>
                        <p:cNvPicPr/>
                        <p:nvPr/>
                      </p:nvPicPr>
                      <p:blipFill>
                        <a:blip r:embed="rId6"/>
                        <a:stretch>
                          <a:fillRect/>
                        </a:stretch>
                      </p:blipFill>
                      <p:spPr>
                        <a:xfrm>
                          <a:off x="1185" y="515"/>
                          <a:ext cx="1474" cy="217"/>
                        </a:xfrm>
                        <a:prstGeom prst="rect">
                          <a:avLst/>
                        </a:prstGeom>
                        <a:noFill/>
                        <a:ln w="38100">
                          <a:noFill/>
                          <a:miter/>
                        </a:ln>
                      </p:spPr>
                    </p:pic>
                  </p:oleObj>
                </mc:Fallback>
              </mc:AlternateContent>
            </a:graphicData>
          </a:graphic>
        </p:graphicFrame>
        <p:graphicFrame>
          <p:nvGraphicFramePr>
            <p:cNvPr id="36870" name="对象 103430"/>
            <p:cNvGraphicFramePr/>
            <p:nvPr/>
          </p:nvGraphicFramePr>
          <p:xfrm>
            <a:off x="2659" y="456"/>
            <a:ext cx="176" cy="1350"/>
          </p:xfrm>
          <a:graphic>
            <a:graphicData uri="http://schemas.openxmlformats.org/presentationml/2006/ole">
              <mc:AlternateContent xmlns:mc="http://schemas.openxmlformats.org/markup-compatibility/2006">
                <mc:Choice xmlns:v="urn:schemas-microsoft-com:vml" Requires="v">
                  <p:oleObj spid="_x0000_s3128" name="" r:id="rId7" imgW="283210" imgH="2142490" progId="Visio.Drawing.5">
                    <p:embed/>
                  </p:oleObj>
                </mc:Choice>
                <mc:Fallback>
                  <p:oleObj name="" r:id="rId7" imgW="283210" imgH="2142490" progId="Visio.Drawing.5">
                    <p:embed/>
                    <p:pic>
                      <p:nvPicPr>
                        <p:cNvPr id="0" name="图片 3127"/>
                        <p:cNvPicPr/>
                        <p:nvPr/>
                      </p:nvPicPr>
                      <p:blipFill>
                        <a:blip r:embed="rId8"/>
                        <a:stretch>
                          <a:fillRect/>
                        </a:stretch>
                      </p:blipFill>
                      <p:spPr>
                        <a:xfrm>
                          <a:off x="2659" y="456"/>
                          <a:ext cx="176" cy="1350"/>
                        </a:xfrm>
                        <a:prstGeom prst="rect">
                          <a:avLst/>
                        </a:prstGeom>
                        <a:noFill/>
                        <a:ln w="38100">
                          <a:noFill/>
                          <a:miter/>
                        </a:ln>
                      </p:spPr>
                    </p:pic>
                  </p:oleObj>
                </mc:Fallback>
              </mc:AlternateContent>
            </a:graphicData>
          </a:graphic>
        </p:graphicFrame>
        <p:graphicFrame>
          <p:nvGraphicFramePr>
            <p:cNvPr id="36871" name="对象 103431"/>
            <p:cNvGraphicFramePr/>
            <p:nvPr/>
          </p:nvGraphicFramePr>
          <p:xfrm>
            <a:off x="744" y="436"/>
            <a:ext cx="186" cy="1429"/>
          </p:xfrm>
          <a:graphic>
            <a:graphicData uri="http://schemas.openxmlformats.org/presentationml/2006/ole">
              <mc:AlternateContent xmlns:mc="http://schemas.openxmlformats.org/markup-compatibility/2006">
                <mc:Choice xmlns:v="urn:schemas-microsoft-com:vml" Requires="v">
                  <p:oleObj spid="_x0000_s3136" name="" r:id="rId9" imgW="298450" imgH="2267585" progId="Visio.Drawing.5">
                    <p:embed/>
                  </p:oleObj>
                </mc:Choice>
                <mc:Fallback>
                  <p:oleObj name="" r:id="rId9" imgW="298450" imgH="2267585" progId="Visio.Drawing.5">
                    <p:embed/>
                    <p:pic>
                      <p:nvPicPr>
                        <p:cNvPr id="0" name="图片 3135"/>
                        <p:cNvPicPr/>
                        <p:nvPr/>
                      </p:nvPicPr>
                      <p:blipFill>
                        <a:blip r:embed="rId10"/>
                        <a:stretch>
                          <a:fillRect/>
                        </a:stretch>
                      </p:blipFill>
                      <p:spPr>
                        <a:xfrm>
                          <a:off x="744" y="436"/>
                          <a:ext cx="186" cy="1429"/>
                        </a:xfrm>
                        <a:prstGeom prst="rect">
                          <a:avLst/>
                        </a:prstGeom>
                        <a:noFill/>
                        <a:ln w="38100">
                          <a:noFill/>
                          <a:miter/>
                        </a:ln>
                      </p:spPr>
                    </p:pic>
                  </p:oleObj>
                </mc:Fallback>
              </mc:AlternateContent>
            </a:graphicData>
          </a:graphic>
        </p:graphicFrame>
      </p:grpSp>
      <p:graphicFrame>
        <p:nvGraphicFramePr>
          <p:cNvPr id="103434" name="对象 103433"/>
          <p:cNvGraphicFramePr/>
          <p:nvPr/>
        </p:nvGraphicFramePr>
        <p:xfrm>
          <a:off x="5637213" y="381000"/>
          <a:ext cx="1957387" cy="2486025"/>
        </p:xfrm>
        <a:graphic>
          <a:graphicData uri="http://schemas.openxmlformats.org/presentationml/2006/ole">
            <mc:AlternateContent xmlns:mc="http://schemas.openxmlformats.org/markup-compatibility/2006">
              <mc:Choice xmlns:v="urn:schemas-microsoft-com:vml" Requires="v">
                <p:oleObj spid="_x0000_s3125" name="" r:id="rId11" imgW="1962785" imgH="2484120" progId="Visio.Drawing.5">
                  <p:embed/>
                </p:oleObj>
              </mc:Choice>
              <mc:Fallback>
                <p:oleObj name="" r:id="rId11" imgW="1962785" imgH="2484120" progId="Visio.Drawing.5">
                  <p:embed/>
                  <p:pic>
                    <p:nvPicPr>
                      <p:cNvPr id="0" name="图片 3124"/>
                      <p:cNvPicPr/>
                      <p:nvPr/>
                    </p:nvPicPr>
                    <p:blipFill>
                      <a:blip r:embed="rId12"/>
                      <a:stretch>
                        <a:fillRect/>
                      </a:stretch>
                    </p:blipFill>
                    <p:spPr>
                      <a:xfrm>
                        <a:off x="5637213" y="381000"/>
                        <a:ext cx="1957387" cy="2486025"/>
                      </a:xfrm>
                      <a:prstGeom prst="rect">
                        <a:avLst/>
                      </a:prstGeom>
                      <a:noFill/>
                      <a:ln w="38100">
                        <a:noFill/>
                        <a:miter/>
                      </a:ln>
                    </p:spPr>
                  </p:pic>
                </p:oleObj>
              </mc:Fallback>
            </mc:AlternateContent>
          </a:graphicData>
        </a:graphic>
      </p:graphicFrame>
      <p:graphicFrame>
        <p:nvGraphicFramePr>
          <p:cNvPr id="103435" name="对象 103434"/>
          <p:cNvGraphicFramePr/>
          <p:nvPr/>
        </p:nvGraphicFramePr>
        <p:xfrm>
          <a:off x="1303338" y="2981325"/>
          <a:ext cx="6575425" cy="795338"/>
        </p:xfrm>
        <a:graphic>
          <a:graphicData uri="http://schemas.openxmlformats.org/presentationml/2006/ole">
            <mc:AlternateContent xmlns:mc="http://schemas.openxmlformats.org/markup-compatibility/2006">
              <mc:Choice xmlns:v="urn:schemas-microsoft-com:vml" Requires="v">
                <p:oleObj spid="_x0000_s3134" name="" r:id="rId13" imgW="3349625" imgH="405765" progId="Equation.3">
                  <p:embed/>
                </p:oleObj>
              </mc:Choice>
              <mc:Fallback>
                <p:oleObj name="" r:id="rId13" imgW="3349625" imgH="405765" progId="Equation.3">
                  <p:embed/>
                  <p:pic>
                    <p:nvPicPr>
                      <p:cNvPr id="0" name="图片 3133"/>
                      <p:cNvPicPr/>
                      <p:nvPr/>
                    </p:nvPicPr>
                    <p:blipFill>
                      <a:blip r:embed="rId14"/>
                      <a:stretch>
                        <a:fillRect/>
                      </a:stretch>
                    </p:blipFill>
                    <p:spPr>
                      <a:xfrm>
                        <a:off x="1303338" y="2981325"/>
                        <a:ext cx="6575425" cy="795338"/>
                      </a:xfrm>
                      <a:prstGeom prst="rect">
                        <a:avLst/>
                      </a:prstGeom>
                      <a:noFill/>
                      <a:ln w="38100">
                        <a:noFill/>
                        <a:miter/>
                      </a:ln>
                    </p:spPr>
                  </p:pic>
                </p:oleObj>
              </mc:Fallback>
            </mc:AlternateContent>
          </a:graphicData>
        </a:graphic>
      </p:graphicFrame>
      <p:graphicFrame>
        <p:nvGraphicFramePr>
          <p:cNvPr id="103436" name="对象 103435"/>
          <p:cNvGraphicFramePr/>
          <p:nvPr/>
        </p:nvGraphicFramePr>
        <p:xfrm>
          <a:off x="1643063" y="3776663"/>
          <a:ext cx="4749800" cy="760412"/>
        </p:xfrm>
        <a:graphic>
          <a:graphicData uri="http://schemas.openxmlformats.org/presentationml/2006/ole">
            <mc:AlternateContent xmlns:mc="http://schemas.openxmlformats.org/markup-compatibility/2006">
              <mc:Choice xmlns:v="urn:schemas-microsoft-com:vml" Requires="v">
                <p:oleObj spid="_x0000_s3138" name="" r:id="rId15" imgW="2525395" imgH="405765" progId="Equation.3">
                  <p:embed/>
                </p:oleObj>
              </mc:Choice>
              <mc:Fallback>
                <p:oleObj name="" r:id="rId15" imgW="2525395" imgH="405765" progId="Equation.3">
                  <p:embed/>
                  <p:pic>
                    <p:nvPicPr>
                      <p:cNvPr id="0" name="图片 3137"/>
                      <p:cNvPicPr/>
                      <p:nvPr/>
                    </p:nvPicPr>
                    <p:blipFill>
                      <a:blip r:embed="rId16"/>
                      <a:stretch>
                        <a:fillRect/>
                      </a:stretch>
                    </p:blipFill>
                    <p:spPr>
                      <a:xfrm>
                        <a:off x="1643063" y="3776663"/>
                        <a:ext cx="4749800" cy="760412"/>
                      </a:xfrm>
                      <a:prstGeom prst="rect">
                        <a:avLst/>
                      </a:prstGeom>
                      <a:noFill/>
                      <a:ln w="38100">
                        <a:noFill/>
                        <a:miter/>
                      </a:ln>
                    </p:spPr>
                  </p:pic>
                </p:oleObj>
              </mc:Fallback>
            </mc:AlternateContent>
          </a:graphicData>
        </a:graphic>
      </p:graphicFrame>
      <p:graphicFrame>
        <p:nvGraphicFramePr>
          <p:cNvPr id="103437" name="对象 103436"/>
          <p:cNvGraphicFramePr/>
          <p:nvPr/>
        </p:nvGraphicFramePr>
        <p:xfrm>
          <a:off x="6637338" y="3776663"/>
          <a:ext cx="1735137" cy="768350"/>
        </p:xfrm>
        <a:graphic>
          <a:graphicData uri="http://schemas.openxmlformats.org/presentationml/2006/ole">
            <mc:AlternateContent xmlns:mc="http://schemas.openxmlformats.org/markup-compatibility/2006">
              <mc:Choice xmlns:v="urn:schemas-microsoft-com:vml" Requires="v">
                <p:oleObj spid="_x0000_s3126" name="" r:id="rId17" imgW="913765" imgH="405765" progId="Equation.3">
                  <p:embed/>
                </p:oleObj>
              </mc:Choice>
              <mc:Fallback>
                <p:oleObj name="" r:id="rId17" imgW="913765" imgH="405765" progId="Equation.3">
                  <p:embed/>
                  <p:pic>
                    <p:nvPicPr>
                      <p:cNvPr id="0" name="图片 3125"/>
                      <p:cNvPicPr/>
                      <p:nvPr/>
                    </p:nvPicPr>
                    <p:blipFill>
                      <a:blip r:embed="rId18"/>
                      <a:stretch>
                        <a:fillRect/>
                      </a:stretch>
                    </p:blipFill>
                    <p:spPr>
                      <a:xfrm>
                        <a:off x="6637338" y="3776663"/>
                        <a:ext cx="1735137" cy="768350"/>
                      </a:xfrm>
                      <a:prstGeom prst="rect">
                        <a:avLst/>
                      </a:prstGeom>
                      <a:noFill/>
                      <a:ln w="38100">
                        <a:noFill/>
                        <a:miter/>
                      </a:ln>
                    </p:spPr>
                  </p:pic>
                </p:oleObj>
              </mc:Fallback>
            </mc:AlternateContent>
          </a:graphicData>
        </a:graphic>
      </p:graphicFrame>
      <p:graphicFrame>
        <p:nvGraphicFramePr>
          <p:cNvPr id="103438" name="对象 103437"/>
          <p:cNvGraphicFramePr/>
          <p:nvPr/>
        </p:nvGraphicFramePr>
        <p:xfrm>
          <a:off x="1089025" y="4649788"/>
          <a:ext cx="2206625" cy="452437"/>
        </p:xfrm>
        <a:graphic>
          <a:graphicData uri="http://schemas.openxmlformats.org/presentationml/2006/ole">
            <mc:AlternateContent xmlns:mc="http://schemas.openxmlformats.org/markup-compatibility/2006">
              <mc:Choice xmlns:v="urn:schemas-microsoft-com:vml" Requires="v">
                <p:oleObj spid="_x0000_s3127" name="" r:id="rId19" imgW="1167765" imgH="241300" progId="Equation.3">
                  <p:embed/>
                </p:oleObj>
              </mc:Choice>
              <mc:Fallback>
                <p:oleObj name="" r:id="rId19" imgW="1167765" imgH="241300" progId="Equation.3">
                  <p:embed/>
                  <p:pic>
                    <p:nvPicPr>
                      <p:cNvPr id="0" name="图片 3126"/>
                      <p:cNvPicPr/>
                      <p:nvPr/>
                    </p:nvPicPr>
                    <p:blipFill>
                      <a:blip r:embed="rId20"/>
                      <a:stretch>
                        <a:fillRect/>
                      </a:stretch>
                    </p:blipFill>
                    <p:spPr>
                      <a:xfrm>
                        <a:off x="1089025" y="4649788"/>
                        <a:ext cx="2206625" cy="452437"/>
                      </a:xfrm>
                      <a:prstGeom prst="rect">
                        <a:avLst/>
                      </a:prstGeom>
                      <a:noFill/>
                      <a:ln w="38100">
                        <a:noFill/>
                        <a:miter/>
                      </a:ln>
                    </p:spPr>
                  </p:pic>
                </p:oleObj>
              </mc:Fallback>
            </mc:AlternateContent>
          </a:graphicData>
        </a:graphic>
      </p:graphicFrame>
      <p:graphicFrame>
        <p:nvGraphicFramePr>
          <p:cNvPr id="103439" name="对象 103438"/>
          <p:cNvGraphicFramePr/>
          <p:nvPr/>
        </p:nvGraphicFramePr>
        <p:xfrm>
          <a:off x="4337050" y="4629150"/>
          <a:ext cx="2733675" cy="473075"/>
        </p:xfrm>
        <a:graphic>
          <a:graphicData uri="http://schemas.openxmlformats.org/presentationml/2006/ole">
            <mc:AlternateContent xmlns:mc="http://schemas.openxmlformats.org/markup-compatibility/2006">
              <mc:Choice xmlns:v="urn:schemas-microsoft-com:vml" Requires="v">
                <p:oleObj spid="_x0000_s3131" name="" r:id="rId21" imgW="1383665" imgH="241300" progId="Equation.3">
                  <p:embed/>
                </p:oleObj>
              </mc:Choice>
              <mc:Fallback>
                <p:oleObj name="" r:id="rId21" imgW="1383665" imgH="241300" progId="Equation.3">
                  <p:embed/>
                  <p:pic>
                    <p:nvPicPr>
                      <p:cNvPr id="0" name="图片 3130"/>
                      <p:cNvPicPr/>
                      <p:nvPr/>
                    </p:nvPicPr>
                    <p:blipFill>
                      <a:blip r:embed="rId22"/>
                      <a:stretch>
                        <a:fillRect/>
                      </a:stretch>
                    </p:blipFill>
                    <p:spPr>
                      <a:xfrm>
                        <a:off x="4337050" y="4629150"/>
                        <a:ext cx="2733675" cy="473075"/>
                      </a:xfrm>
                      <a:prstGeom prst="rect">
                        <a:avLst/>
                      </a:prstGeom>
                      <a:noFill/>
                      <a:ln w="38100">
                        <a:noFill/>
                        <a:miter/>
                      </a:ln>
                    </p:spPr>
                  </p:pic>
                </p:oleObj>
              </mc:Fallback>
            </mc:AlternateContent>
          </a:graphicData>
        </a:graphic>
      </p:graphicFrame>
      <p:sp>
        <p:nvSpPr>
          <p:cNvPr id="103440" name="文本框 103439"/>
          <p:cNvSpPr txBox="1"/>
          <p:nvPr/>
        </p:nvSpPr>
        <p:spPr>
          <a:xfrm>
            <a:off x="898525" y="5102225"/>
            <a:ext cx="6696075" cy="460375"/>
          </a:xfrm>
          <a:prstGeom prst="rect">
            <a:avLst/>
          </a:prstGeom>
          <a:noFill/>
          <a:ln w="19050">
            <a:noFill/>
          </a:ln>
        </p:spPr>
        <p:txBody>
          <a:bodyPr anchor="t" anchorCtr="0">
            <a:spAutoFit/>
          </a:bodyPr>
          <a:p>
            <a:pPr>
              <a:spcBef>
                <a:spcPct val="50000"/>
              </a:spcBef>
            </a:pPr>
            <a:r>
              <a:rPr lang="zh-CN" altLang="en-US" dirty="0">
                <a:solidFill>
                  <a:srgbClr val="FF0000"/>
                </a:solidFill>
                <a:latin typeface="Times New Roman" panose="02020603050405020304" pitchFamily="18" charset="-94"/>
                <a:ea typeface="宋体" panose="02010600030101010101" pitchFamily="2" charset="-122"/>
              </a:rPr>
              <a:t>顺接时等效电感增加，反接时等效电感减少。</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103441" name="文本框 103440"/>
          <p:cNvSpPr txBox="1"/>
          <p:nvPr/>
        </p:nvSpPr>
        <p:spPr>
          <a:xfrm>
            <a:off x="288925" y="5743575"/>
            <a:ext cx="8382000" cy="822325"/>
          </a:xfrm>
          <a:prstGeom prst="rect">
            <a:avLst/>
          </a:prstGeom>
          <a:noFill/>
          <a:ln w="19050">
            <a:noFill/>
          </a:ln>
        </p:spPr>
        <p:txBody>
          <a:bodyPr anchor="t" anchorCtr="0">
            <a:spAutoFit/>
          </a:bodyPr>
          <a:p>
            <a:pPr>
              <a:spcBef>
                <a:spcPct val="50000"/>
              </a:spcBef>
            </a:pPr>
            <a:r>
              <a:rPr lang="zh-CN" altLang="en-US">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en-US" altLang="zh-CN">
                <a:solidFill>
                  <a:schemeClr val="tx1"/>
                </a:solidFill>
                <a:latin typeface="Times New Roman" panose="02020603050405020304" pitchFamily="18" charset="-94"/>
                <a:ea typeface="宋体" panose="02010600030101010101" pitchFamily="2" charset="-122"/>
              </a:rPr>
              <a:t> - M</a:t>
            </a:r>
            <a:r>
              <a:rPr lang="zh-CN" altLang="en-US">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和（</a:t>
            </a:r>
            <a:r>
              <a:rPr lang="en-US" altLang="zh-CN">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 -M</a:t>
            </a:r>
            <a:r>
              <a:rPr lang="zh-CN" altLang="en-US">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有可能其中之一为负，但不可能整个为负，整个电路仍呈感性。</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03442" name="矩形 103441"/>
          <p:cNvSpPr/>
          <p:nvPr/>
        </p:nvSpPr>
        <p:spPr>
          <a:xfrm>
            <a:off x="1303338" y="2409825"/>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去耦等效电路</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nodeType="afterEffect">
                                  <p:stCondLst>
                                    <p:cond delay="0"/>
                                  </p:stCondLst>
                                  <p:childTnLst>
                                    <p:set>
                                      <p:cBhvr>
                                        <p:cTn id="6" dur="1" fill="hold">
                                          <p:stCondLst>
                                            <p:cond delay="0"/>
                                          </p:stCondLst>
                                        </p:cTn>
                                        <p:tgtEl>
                                          <p:spTgt spid="103435"/>
                                        </p:tgtEl>
                                        <p:attrNameLst>
                                          <p:attrName>style.visibility</p:attrName>
                                        </p:attrNameLst>
                                      </p:cBhvr>
                                      <p:to>
                                        <p:strVal val="visible"/>
                                      </p:to>
                                    </p:set>
                                    <p:anim calcmode="lin" valueType="num">
                                      <p:cBhvr>
                                        <p:cTn id="7" dur="500" fill="hold"/>
                                        <p:tgtEl>
                                          <p:spTgt spid="103435"/>
                                        </p:tgtEl>
                                        <p:attrNameLst>
                                          <p:attrName>ppt_x</p:attrName>
                                        </p:attrNameLst>
                                      </p:cBhvr>
                                      <p:tavLst>
                                        <p:tav tm="0">
                                          <p:val>
                                            <p:strVal val="#ppt_x"/>
                                          </p:val>
                                        </p:tav>
                                        <p:tav tm="100000">
                                          <p:val>
                                            <p:strVal val="#ppt_x"/>
                                          </p:val>
                                        </p:tav>
                                      </p:tavLst>
                                    </p:anim>
                                    <p:anim calcmode="lin" valueType="num">
                                      <p:cBhvr>
                                        <p:cTn id="8" dur="500" fill="hold"/>
                                        <p:tgtEl>
                                          <p:spTgt spid="103435"/>
                                        </p:tgtEl>
                                        <p:attrNameLst>
                                          <p:attrName>ppt_y</p:attrName>
                                        </p:attrNameLst>
                                      </p:cBhvr>
                                      <p:tavLst>
                                        <p:tav tm="0">
                                          <p:val>
                                            <p:strVal val="#ppt_y-#ppt_h/2"/>
                                          </p:val>
                                        </p:tav>
                                        <p:tav tm="100000">
                                          <p:val>
                                            <p:strVal val="#ppt_y"/>
                                          </p:val>
                                        </p:tav>
                                      </p:tavLst>
                                    </p:anim>
                                    <p:anim calcmode="lin" valueType="num">
                                      <p:cBhvr>
                                        <p:cTn id="9" dur="500" fill="hold"/>
                                        <p:tgtEl>
                                          <p:spTgt spid="103435"/>
                                        </p:tgtEl>
                                        <p:attrNameLst>
                                          <p:attrName>ppt_w</p:attrName>
                                        </p:attrNameLst>
                                      </p:cBhvr>
                                      <p:tavLst>
                                        <p:tav tm="0">
                                          <p:val>
                                            <p:strVal val="#ppt_w"/>
                                          </p:val>
                                        </p:tav>
                                        <p:tav tm="100000">
                                          <p:val>
                                            <p:strVal val="#ppt_w"/>
                                          </p:val>
                                        </p:tav>
                                      </p:tavLst>
                                    </p:anim>
                                    <p:anim calcmode="lin" valueType="num">
                                      <p:cBhvr>
                                        <p:cTn id="10" dur="500" fill="hold"/>
                                        <p:tgtEl>
                                          <p:spTgt spid="103435"/>
                                        </p:tgtEl>
                                        <p:attrNameLst>
                                          <p:attrName>ppt_h</p:attrName>
                                        </p:attrNameLst>
                                      </p:cBhvr>
                                      <p:tavLst>
                                        <p:tav tm="0">
                                          <p:val>
                                            <p:fltVal val="0.000000"/>
                                          </p:val>
                                        </p:tav>
                                        <p:tav tm="100000">
                                          <p:val>
                                            <p:strVal val="#ppt_h"/>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103433"/>
                                        </p:tgtEl>
                                        <p:attrNameLst>
                                          <p:attrName>style.visibility</p:attrName>
                                        </p:attrNameLst>
                                      </p:cBhvr>
                                      <p:to>
                                        <p:strVal val="visible"/>
                                      </p:to>
                                    </p:set>
                                    <p:anim calcmode="lin" valueType="num">
                                      <p:cBhvr additive="base">
                                        <p:cTn id="15" dur="500" fill="hold"/>
                                        <p:tgtEl>
                                          <p:spTgt spid="103433"/>
                                        </p:tgtEl>
                                        <p:attrNameLst>
                                          <p:attrName>ppt_x</p:attrName>
                                        </p:attrNameLst>
                                      </p:cBhvr>
                                      <p:tavLst>
                                        <p:tav tm="0">
                                          <p:val>
                                            <p:strVal val="0-#ppt_w/2"/>
                                          </p:val>
                                        </p:tav>
                                        <p:tav tm="100000">
                                          <p:val>
                                            <p:strVal val="#ppt_x"/>
                                          </p:val>
                                        </p:tav>
                                      </p:tavLst>
                                    </p:anim>
                                    <p:anim calcmode="lin" valueType="num">
                                      <p:cBhvr additive="base">
                                        <p:cTn id="16" dur="500" fill="hold"/>
                                        <p:tgtEl>
                                          <p:spTgt spid="103433"/>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2" presetClass="entr" presetSubtype="8" fill="hold" grpId="0" nodeType="afterEffect">
                                  <p:stCondLst>
                                    <p:cond delay="0"/>
                                  </p:stCondLst>
                                  <p:childTnLst>
                                    <p:set>
                                      <p:cBhvr>
                                        <p:cTn id="19" dur="1" fill="hold">
                                          <p:stCondLst>
                                            <p:cond delay="0"/>
                                          </p:stCondLst>
                                        </p:cTn>
                                        <p:tgtEl>
                                          <p:spTgt spid="103442"/>
                                        </p:tgtEl>
                                        <p:attrNameLst>
                                          <p:attrName>style.visibility</p:attrName>
                                        </p:attrNameLst>
                                      </p:cBhvr>
                                      <p:to>
                                        <p:strVal val="visible"/>
                                      </p:to>
                                    </p:set>
                                    <p:anim calcmode="lin" valueType="num">
                                      <p:cBhvr additive="base">
                                        <p:cTn id="20" dur="500" fill="hold"/>
                                        <p:tgtEl>
                                          <p:spTgt spid="103442"/>
                                        </p:tgtEl>
                                        <p:attrNameLst>
                                          <p:attrName>ppt_x</p:attrName>
                                        </p:attrNameLst>
                                      </p:cBhvr>
                                      <p:tavLst>
                                        <p:tav tm="0">
                                          <p:val>
                                            <p:strVal val="0-#ppt_w/2"/>
                                          </p:val>
                                        </p:tav>
                                        <p:tav tm="100000">
                                          <p:val>
                                            <p:strVal val="#ppt_x"/>
                                          </p:val>
                                        </p:tav>
                                      </p:tavLst>
                                    </p:anim>
                                    <p:anim calcmode="lin" valueType="num">
                                      <p:cBhvr additive="base">
                                        <p:cTn id="21" dur="500" fill="hold"/>
                                        <p:tgtEl>
                                          <p:spTgt spid="103442"/>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03436"/>
                                        </p:tgtEl>
                                        <p:attrNameLst>
                                          <p:attrName>style.visibility</p:attrName>
                                        </p:attrNameLst>
                                      </p:cBhvr>
                                      <p:to>
                                        <p:strVal val="visible"/>
                                      </p:to>
                                    </p:set>
                                    <p:anim calcmode="lin" valueType="num">
                                      <p:cBhvr additive="base">
                                        <p:cTn id="26" dur="500" fill="hold"/>
                                        <p:tgtEl>
                                          <p:spTgt spid="103436"/>
                                        </p:tgtEl>
                                        <p:attrNameLst>
                                          <p:attrName>ppt_x</p:attrName>
                                        </p:attrNameLst>
                                      </p:cBhvr>
                                      <p:tavLst>
                                        <p:tav tm="0">
                                          <p:val>
                                            <p:strVal val="0-#ppt_w/2"/>
                                          </p:val>
                                        </p:tav>
                                        <p:tav tm="100000">
                                          <p:val>
                                            <p:strVal val="#ppt_x"/>
                                          </p:val>
                                        </p:tav>
                                      </p:tavLst>
                                    </p:anim>
                                    <p:anim calcmode="lin" valueType="num">
                                      <p:cBhvr additive="base">
                                        <p:cTn id="27" dur="500" fill="hold"/>
                                        <p:tgtEl>
                                          <p:spTgt spid="103436"/>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8" fill="hold" nodeType="clickEffect">
                                  <p:stCondLst>
                                    <p:cond delay="0"/>
                                  </p:stCondLst>
                                  <p:childTnLst>
                                    <p:set>
                                      <p:cBhvr>
                                        <p:cTn id="31" dur="1" fill="hold">
                                          <p:stCondLst>
                                            <p:cond delay="0"/>
                                          </p:stCondLst>
                                        </p:cTn>
                                        <p:tgtEl>
                                          <p:spTgt spid="103437"/>
                                        </p:tgtEl>
                                        <p:attrNameLst>
                                          <p:attrName>style.visibility</p:attrName>
                                        </p:attrNameLst>
                                      </p:cBhvr>
                                      <p:to>
                                        <p:strVal val="visible"/>
                                      </p:to>
                                    </p:set>
                                    <p:anim calcmode="lin" valueType="num">
                                      <p:cBhvr additive="base">
                                        <p:cTn id="32" dur="500" fill="hold"/>
                                        <p:tgtEl>
                                          <p:spTgt spid="103437"/>
                                        </p:tgtEl>
                                        <p:attrNameLst>
                                          <p:attrName>ppt_x</p:attrName>
                                        </p:attrNameLst>
                                      </p:cBhvr>
                                      <p:tavLst>
                                        <p:tav tm="0">
                                          <p:val>
                                            <p:strVal val="0-#ppt_w/2"/>
                                          </p:val>
                                        </p:tav>
                                        <p:tav tm="100000">
                                          <p:val>
                                            <p:strVal val="#ppt_x"/>
                                          </p:val>
                                        </p:tav>
                                      </p:tavLst>
                                    </p:anim>
                                    <p:anim calcmode="lin" valueType="num">
                                      <p:cBhvr additive="base">
                                        <p:cTn id="33" dur="500" fill="hold"/>
                                        <p:tgtEl>
                                          <p:spTgt spid="103437"/>
                                        </p:tgtEl>
                                        <p:attrNameLst>
                                          <p:attrName>ppt_y</p:attrName>
                                        </p:attrNameLst>
                                      </p:cBhvr>
                                      <p:tavLst>
                                        <p:tav tm="0">
                                          <p:val>
                                            <p:strVal val="#ppt_y"/>
                                          </p:val>
                                        </p:tav>
                                        <p:tav tm="100000">
                                          <p:val>
                                            <p:strVal val="#ppt_y"/>
                                          </p:val>
                                        </p:tav>
                                      </p:tavLst>
                                    </p:anim>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103434"/>
                                        </p:tgtEl>
                                        <p:attrNameLst>
                                          <p:attrName>style.visibility</p:attrName>
                                        </p:attrNameLst>
                                      </p:cBhvr>
                                      <p:to>
                                        <p:strVal val="visible"/>
                                      </p:to>
                                    </p:set>
                                    <p:anim calcmode="lin" valueType="num">
                                      <p:cBhvr additive="base">
                                        <p:cTn id="37" dur="500" fill="hold"/>
                                        <p:tgtEl>
                                          <p:spTgt spid="103434"/>
                                        </p:tgtEl>
                                        <p:attrNameLst>
                                          <p:attrName>ppt_x</p:attrName>
                                        </p:attrNameLst>
                                      </p:cBhvr>
                                      <p:tavLst>
                                        <p:tav tm="0">
                                          <p:val>
                                            <p:strVal val="0-#ppt_w/2"/>
                                          </p:val>
                                        </p:tav>
                                        <p:tav tm="100000">
                                          <p:val>
                                            <p:strVal val="#ppt_x"/>
                                          </p:val>
                                        </p:tav>
                                      </p:tavLst>
                                    </p:anim>
                                    <p:anim calcmode="lin" valueType="num">
                                      <p:cBhvr additive="base">
                                        <p:cTn id="38" dur="500" fill="hold"/>
                                        <p:tgtEl>
                                          <p:spTgt spid="10343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03438"/>
                                        </p:tgtEl>
                                        <p:attrNameLst>
                                          <p:attrName>style.visibility</p:attrName>
                                        </p:attrNameLst>
                                      </p:cBhvr>
                                      <p:to>
                                        <p:strVal val="visible"/>
                                      </p:to>
                                    </p:set>
                                    <p:anim calcmode="lin" valueType="num">
                                      <p:cBhvr additive="base">
                                        <p:cTn id="43" dur="500" fill="hold"/>
                                        <p:tgtEl>
                                          <p:spTgt spid="103438"/>
                                        </p:tgtEl>
                                        <p:attrNameLst>
                                          <p:attrName>ppt_x</p:attrName>
                                        </p:attrNameLst>
                                      </p:cBhvr>
                                      <p:tavLst>
                                        <p:tav tm="0">
                                          <p:val>
                                            <p:strVal val="0-#ppt_w/2"/>
                                          </p:val>
                                        </p:tav>
                                        <p:tav tm="100000">
                                          <p:val>
                                            <p:strVal val="#ppt_x"/>
                                          </p:val>
                                        </p:tav>
                                      </p:tavLst>
                                    </p:anim>
                                    <p:anim calcmode="lin" valueType="num">
                                      <p:cBhvr additive="base">
                                        <p:cTn id="44" dur="500" fill="hold"/>
                                        <p:tgtEl>
                                          <p:spTgt spid="103438"/>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17" presetClass="entr" presetSubtype="1" fill="hold" nodeType="afterEffect">
                                  <p:stCondLst>
                                    <p:cond delay="0"/>
                                  </p:stCondLst>
                                  <p:childTnLst>
                                    <p:set>
                                      <p:cBhvr>
                                        <p:cTn id="47" dur="1" fill="hold">
                                          <p:stCondLst>
                                            <p:cond delay="0"/>
                                          </p:stCondLst>
                                        </p:cTn>
                                        <p:tgtEl>
                                          <p:spTgt spid="103439"/>
                                        </p:tgtEl>
                                        <p:attrNameLst>
                                          <p:attrName>style.visibility</p:attrName>
                                        </p:attrNameLst>
                                      </p:cBhvr>
                                      <p:to>
                                        <p:strVal val="visible"/>
                                      </p:to>
                                    </p:set>
                                    <p:anim calcmode="lin" valueType="num">
                                      <p:cBhvr>
                                        <p:cTn id="48" dur="500" fill="hold"/>
                                        <p:tgtEl>
                                          <p:spTgt spid="103439"/>
                                        </p:tgtEl>
                                        <p:attrNameLst>
                                          <p:attrName>ppt_x</p:attrName>
                                        </p:attrNameLst>
                                      </p:cBhvr>
                                      <p:tavLst>
                                        <p:tav tm="0">
                                          <p:val>
                                            <p:strVal val="#ppt_x"/>
                                          </p:val>
                                        </p:tav>
                                        <p:tav tm="100000">
                                          <p:val>
                                            <p:strVal val="#ppt_x"/>
                                          </p:val>
                                        </p:tav>
                                      </p:tavLst>
                                    </p:anim>
                                    <p:anim calcmode="lin" valueType="num">
                                      <p:cBhvr>
                                        <p:cTn id="49" dur="500" fill="hold"/>
                                        <p:tgtEl>
                                          <p:spTgt spid="103439"/>
                                        </p:tgtEl>
                                        <p:attrNameLst>
                                          <p:attrName>ppt_y</p:attrName>
                                        </p:attrNameLst>
                                      </p:cBhvr>
                                      <p:tavLst>
                                        <p:tav tm="0">
                                          <p:val>
                                            <p:strVal val="#ppt_y-#ppt_h/2"/>
                                          </p:val>
                                        </p:tav>
                                        <p:tav tm="100000">
                                          <p:val>
                                            <p:strVal val="#ppt_y"/>
                                          </p:val>
                                        </p:tav>
                                      </p:tavLst>
                                    </p:anim>
                                    <p:anim calcmode="lin" valueType="num">
                                      <p:cBhvr>
                                        <p:cTn id="50" dur="500" fill="hold"/>
                                        <p:tgtEl>
                                          <p:spTgt spid="103439"/>
                                        </p:tgtEl>
                                        <p:attrNameLst>
                                          <p:attrName>ppt_w</p:attrName>
                                        </p:attrNameLst>
                                      </p:cBhvr>
                                      <p:tavLst>
                                        <p:tav tm="0">
                                          <p:val>
                                            <p:strVal val="#ppt_w"/>
                                          </p:val>
                                        </p:tav>
                                        <p:tav tm="100000">
                                          <p:val>
                                            <p:strVal val="#ppt_w"/>
                                          </p:val>
                                        </p:tav>
                                      </p:tavLst>
                                    </p:anim>
                                    <p:anim calcmode="lin" valueType="num">
                                      <p:cBhvr>
                                        <p:cTn id="51" dur="500" fill="hold"/>
                                        <p:tgtEl>
                                          <p:spTgt spid="103439"/>
                                        </p:tgtEl>
                                        <p:attrNameLst>
                                          <p:attrName>ppt_h</p:attrName>
                                        </p:attrNameLst>
                                      </p:cBhvr>
                                      <p:tavLst>
                                        <p:tav tm="0">
                                          <p:val>
                                            <p:fltVal val="0.000000"/>
                                          </p:val>
                                        </p:tav>
                                        <p:tav tm="100000">
                                          <p:val>
                                            <p:strVal val="#ppt_h"/>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499"/>
                                          </p:stCondLst>
                                        </p:cTn>
                                        <p:tgtEl>
                                          <p:spTgt spid="103440"/>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499"/>
                                          </p:stCondLst>
                                        </p:cTn>
                                        <p:tgtEl>
                                          <p:spTgt spid="1034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40" grpId="0"/>
      <p:bldP spid="103441" grpId="0"/>
      <p:bldP spid="1034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4477" name="对象 104476"/>
          <p:cNvGraphicFramePr/>
          <p:nvPr/>
        </p:nvGraphicFramePr>
        <p:xfrm>
          <a:off x="5318125" y="1506538"/>
          <a:ext cx="3986213" cy="2806700"/>
        </p:xfrm>
        <a:graphic>
          <a:graphicData uri="http://schemas.openxmlformats.org/presentationml/2006/ole">
            <mc:AlternateContent xmlns:mc="http://schemas.openxmlformats.org/markup-compatibility/2006">
              <mc:Choice xmlns:v="urn:schemas-microsoft-com:vml" Requires="v">
                <p:oleObj spid="_x0000_s3135" name="" r:id="rId1" imgW="3992880" imgH="2807335" progId="Visio.Drawing.5">
                  <p:embed/>
                </p:oleObj>
              </mc:Choice>
              <mc:Fallback>
                <p:oleObj name="" r:id="rId1" imgW="3992880" imgH="2807335" progId="Visio.Drawing.5">
                  <p:embed/>
                  <p:pic>
                    <p:nvPicPr>
                      <p:cNvPr id="0" name="图片 3134"/>
                      <p:cNvPicPr/>
                      <p:nvPr/>
                    </p:nvPicPr>
                    <p:blipFill>
                      <a:blip r:embed="rId2"/>
                      <a:stretch>
                        <a:fillRect/>
                      </a:stretch>
                    </p:blipFill>
                    <p:spPr>
                      <a:xfrm>
                        <a:off x="5318125" y="1506538"/>
                        <a:ext cx="3986213" cy="2806700"/>
                      </a:xfrm>
                      <a:prstGeom prst="rect">
                        <a:avLst/>
                      </a:prstGeom>
                      <a:noFill/>
                      <a:ln w="38100">
                        <a:noFill/>
                        <a:miter/>
                      </a:ln>
                    </p:spPr>
                  </p:pic>
                </p:oleObj>
              </mc:Fallback>
            </mc:AlternateContent>
          </a:graphicData>
        </a:graphic>
      </p:graphicFrame>
      <p:sp>
        <p:nvSpPr>
          <p:cNvPr id="104457" name="文本框 104456"/>
          <p:cNvSpPr txBox="1"/>
          <p:nvPr/>
        </p:nvSpPr>
        <p:spPr>
          <a:xfrm>
            <a:off x="344488" y="127000"/>
            <a:ext cx="5735637"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在正弦激励下（应用相量分析法）：</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4458" name="对象 104457"/>
          <p:cNvGraphicFramePr/>
          <p:nvPr/>
        </p:nvGraphicFramePr>
        <p:xfrm>
          <a:off x="309563" y="5327650"/>
          <a:ext cx="7469187" cy="754063"/>
        </p:xfrm>
        <a:graphic>
          <a:graphicData uri="http://schemas.openxmlformats.org/presentationml/2006/ole">
            <mc:AlternateContent xmlns:mc="http://schemas.openxmlformats.org/markup-compatibility/2006">
              <mc:Choice xmlns:v="urn:schemas-microsoft-com:vml" Requires="v">
                <p:oleObj spid="_x0000_s3133" name="" r:id="rId3" imgW="2880360" imgH="355600" progId="Equation.3">
                  <p:embed/>
                </p:oleObj>
              </mc:Choice>
              <mc:Fallback>
                <p:oleObj name="" r:id="rId3" imgW="2880360" imgH="355600" progId="Equation.3">
                  <p:embed/>
                  <p:pic>
                    <p:nvPicPr>
                      <p:cNvPr id="0" name="图片 3132"/>
                      <p:cNvPicPr/>
                      <p:nvPr/>
                    </p:nvPicPr>
                    <p:blipFill>
                      <a:blip r:embed="rId4"/>
                      <a:stretch>
                        <a:fillRect/>
                      </a:stretch>
                    </p:blipFill>
                    <p:spPr>
                      <a:xfrm>
                        <a:off x="309563" y="5327650"/>
                        <a:ext cx="7469187" cy="754063"/>
                      </a:xfrm>
                      <a:prstGeom prst="rect">
                        <a:avLst/>
                      </a:prstGeom>
                      <a:noFill/>
                      <a:ln w="38100">
                        <a:noFill/>
                        <a:miter/>
                      </a:ln>
                    </p:spPr>
                  </p:pic>
                </p:oleObj>
              </mc:Fallback>
            </mc:AlternateContent>
          </a:graphicData>
        </a:graphic>
      </p:graphicFrame>
      <p:graphicFrame>
        <p:nvGraphicFramePr>
          <p:cNvPr id="104459" name="对象 104458"/>
          <p:cNvGraphicFramePr/>
          <p:nvPr/>
        </p:nvGraphicFramePr>
        <p:xfrm>
          <a:off x="190500" y="631825"/>
          <a:ext cx="4730750" cy="652463"/>
        </p:xfrm>
        <a:graphic>
          <a:graphicData uri="http://schemas.openxmlformats.org/presentationml/2006/ole">
            <mc:AlternateContent xmlns:mc="http://schemas.openxmlformats.org/markup-compatibility/2006">
              <mc:Choice xmlns:v="urn:schemas-microsoft-com:vml" Requires="v">
                <p:oleObj spid="_x0000_s3137" name="" r:id="rId5" imgW="2106295" imgH="355600" progId="Equation.3">
                  <p:embed/>
                </p:oleObj>
              </mc:Choice>
              <mc:Fallback>
                <p:oleObj name="" r:id="rId5" imgW="2106295" imgH="355600" progId="Equation.3">
                  <p:embed/>
                  <p:pic>
                    <p:nvPicPr>
                      <p:cNvPr id="0" name="图片 3136"/>
                      <p:cNvPicPr/>
                      <p:nvPr/>
                    </p:nvPicPr>
                    <p:blipFill>
                      <a:blip r:embed="rId6"/>
                      <a:stretch>
                        <a:fillRect/>
                      </a:stretch>
                    </p:blipFill>
                    <p:spPr>
                      <a:xfrm>
                        <a:off x="190500" y="631825"/>
                        <a:ext cx="4730750" cy="652463"/>
                      </a:xfrm>
                      <a:prstGeom prst="rect">
                        <a:avLst/>
                      </a:prstGeom>
                      <a:noFill/>
                      <a:ln w="38100">
                        <a:noFill/>
                        <a:miter/>
                      </a:ln>
                    </p:spPr>
                  </p:pic>
                </p:oleObj>
              </mc:Fallback>
            </mc:AlternateContent>
          </a:graphicData>
        </a:graphic>
      </p:graphicFrame>
      <p:graphicFrame>
        <p:nvGraphicFramePr>
          <p:cNvPr id="104460" name="对象 104459"/>
          <p:cNvGraphicFramePr/>
          <p:nvPr/>
        </p:nvGraphicFramePr>
        <p:xfrm>
          <a:off x="663575" y="1284288"/>
          <a:ext cx="2803525" cy="755650"/>
        </p:xfrm>
        <a:graphic>
          <a:graphicData uri="http://schemas.openxmlformats.org/presentationml/2006/ole">
            <mc:AlternateContent xmlns:mc="http://schemas.openxmlformats.org/markup-compatibility/2006">
              <mc:Choice xmlns:v="urn:schemas-microsoft-com:vml" Requires="v">
                <p:oleObj spid="_x0000_s3122" name="" r:id="rId7" imgW="1078865" imgH="355600" progId="Equation.3">
                  <p:embed/>
                </p:oleObj>
              </mc:Choice>
              <mc:Fallback>
                <p:oleObj name="" r:id="rId7" imgW="1078865" imgH="355600" progId="Equation.3">
                  <p:embed/>
                  <p:pic>
                    <p:nvPicPr>
                      <p:cNvPr id="0" name="图片 3121"/>
                      <p:cNvPicPr/>
                      <p:nvPr/>
                    </p:nvPicPr>
                    <p:blipFill>
                      <a:blip r:embed="rId8"/>
                      <a:stretch>
                        <a:fillRect/>
                      </a:stretch>
                    </p:blipFill>
                    <p:spPr>
                      <a:xfrm>
                        <a:off x="663575" y="1284288"/>
                        <a:ext cx="2803525" cy="755650"/>
                      </a:xfrm>
                      <a:prstGeom prst="rect">
                        <a:avLst/>
                      </a:prstGeom>
                      <a:noFill/>
                      <a:ln w="38100">
                        <a:noFill/>
                        <a:miter/>
                      </a:ln>
                    </p:spPr>
                  </p:pic>
                </p:oleObj>
              </mc:Fallback>
            </mc:AlternateContent>
          </a:graphicData>
        </a:graphic>
      </p:graphicFrame>
      <p:sp>
        <p:nvSpPr>
          <p:cNvPr id="104462" name="文本框 104461"/>
          <p:cNvSpPr txBox="1"/>
          <p:nvPr/>
        </p:nvSpPr>
        <p:spPr>
          <a:xfrm>
            <a:off x="5865813" y="127000"/>
            <a:ext cx="2044700" cy="1004888"/>
          </a:xfrm>
          <a:prstGeom prst="rect">
            <a:avLst/>
          </a:prstGeom>
          <a:noFill/>
          <a:ln w="19050">
            <a:noFill/>
          </a:ln>
        </p:spPr>
        <p:txBody>
          <a:bodyPr anchor="t" anchorCtr="0">
            <a:spAutoFit/>
          </a:bodyPr>
          <a:p>
            <a:pPr>
              <a:spcBef>
                <a:spcPct val="50000"/>
              </a:spcBef>
            </a:pPr>
            <a:r>
              <a:rPr lang="en-US" altLang="zh-CN" dirty="0">
                <a:solidFill>
                  <a:schemeClr val="tx1"/>
                </a:solidFill>
                <a:latin typeface="Times New Roman" panose="02020603050405020304" pitchFamily="18" charset="-94"/>
                <a:ea typeface="宋体" panose="02010600030101010101" pitchFamily="2" charset="-122"/>
              </a:rPr>
              <a:t>“</a:t>
            </a:r>
            <a:r>
              <a:rPr lang="en-US" altLang="zh-CN">
                <a:solidFill>
                  <a:srgbClr val="FF3300"/>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dirty="0">
              <a:solidFill>
                <a:schemeClr val="tx1"/>
              </a:solidFill>
              <a:latin typeface="Times New Roman" panose="02020603050405020304" pitchFamily="18" charset="-94"/>
              <a:ea typeface="宋体" panose="02010600030101010101" pitchFamily="2" charset="-122"/>
            </a:endParaRPr>
          </a:p>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 “</a:t>
            </a:r>
            <a:r>
              <a:rPr lang="en-US" altLang="zh-CN">
                <a:solidFill>
                  <a:srgbClr val="FF3300"/>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chemeClr val="tx1"/>
                </a:solidFill>
                <a:latin typeface="Times New Roman" panose="02020603050405020304" pitchFamily="18" charset="-94"/>
                <a:ea typeface="宋体" panose="02010600030101010101" pitchFamily="2" charset="-122"/>
              </a:rPr>
              <a:t>反接</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4463" name="对象 104462"/>
          <p:cNvGraphicFramePr/>
          <p:nvPr/>
        </p:nvGraphicFramePr>
        <p:xfrm>
          <a:off x="106363" y="3286125"/>
          <a:ext cx="4833937" cy="658813"/>
        </p:xfrm>
        <a:graphic>
          <a:graphicData uri="http://schemas.openxmlformats.org/presentationml/2006/ole">
            <mc:AlternateContent xmlns:mc="http://schemas.openxmlformats.org/markup-compatibility/2006">
              <mc:Choice xmlns:v="urn:schemas-microsoft-com:vml" Requires="v">
                <p:oleObj spid="_x0000_s3123" name="" r:id="rId9" imgW="2131695" imgH="355600" progId="Equation.3">
                  <p:embed/>
                </p:oleObj>
              </mc:Choice>
              <mc:Fallback>
                <p:oleObj name="" r:id="rId9" imgW="2131695" imgH="355600" progId="Equation.3">
                  <p:embed/>
                  <p:pic>
                    <p:nvPicPr>
                      <p:cNvPr id="0" name="图片 3122"/>
                      <p:cNvPicPr/>
                      <p:nvPr/>
                    </p:nvPicPr>
                    <p:blipFill>
                      <a:blip r:embed="rId10"/>
                      <a:stretch>
                        <a:fillRect/>
                      </a:stretch>
                    </p:blipFill>
                    <p:spPr>
                      <a:xfrm>
                        <a:off x="106363" y="3286125"/>
                        <a:ext cx="4833937" cy="658813"/>
                      </a:xfrm>
                      <a:prstGeom prst="rect">
                        <a:avLst/>
                      </a:prstGeom>
                      <a:noFill/>
                      <a:ln w="38100">
                        <a:noFill/>
                        <a:miter/>
                      </a:ln>
                    </p:spPr>
                  </p:pic>
                </p:oleObj>
              </mc:Fallback>
            </mc:AlternateContent>
          </a:graphicData>
        </a:graphic>
      </p:graphicFrame>
      <p:graphicFrame>
        <p:nvGraphicFramePr>
          <p:cNvPr id="104466" name="对象 104465"/>
          <p:cNvGraphicFramePr/>
          <p:nvPr/>
        </p:nvGraphicFramePr>
        <p:xfrm>
          <a:off x="822325" y="5986463"/>
          <a:ext cx="3505200" cy="652462"/>
        </p:xfrm>
        <a:graphic>
          <a:graphicData uri="http://schemas.openxmlformats.org/presentationml/2006/ole">
            <mc:AlternateContent xmlns:mc="http://schemas.openxmlformats.org/markup-compatibility/2006">
              <mc:Choice xmlns:v="urn:schemas-microsoft-com:vml" Requires="v">
                <p:oleObj spid="_x0000_s3132" name="" r:id="rId11" imgW="1560830" imgH="355600" progId="Equation.3">
                  <p:embed/>
                </p:oleObj>
              </mc:Choice>
              <mc:Fallback>
                <p:oleObj name="" r:id="rId11" imgW="1560830" imgH="355600" progId="Equation.3">
                  <p:embed/>
                  <p:pic>
                    <p:nvPicPr>
                      <p:cNvPr id="0" name="图片 3131"/>
                      <p:cNvPicPr/>
                      <p:nvPr/>
                    </p:nvPicPr>
                    <p:blipFill>
                      <a:blip r:embed="rId12"/>
                      <a:stretch>
                        <a:fillRect/>
                      </a:stretch>
                    </p:blipFill>
                    <p:spPr>
                      <a:xfrm>
                        <a:off x="822325" y="5986463"/>
                        <a:ext cx="3505200" cy="652462"/>
                      </a:xfrm>
                      <a:prstGeom prst="rect">
                        <a:avLst/>
                      </a:prstGeom>
                      <a:noFill/>
                      <a:ln w="38100">
                        <a:noFill/>
                        <a:miter/>
                      </a:ln>
                    </p:spPr>
                  </p:pic>
                </p:oleObj>
              </mc:Fallback>
            </mc:AlternateContent>
          </a:graphicData>
        </a:graphic>
      </p:graphicFrame>
      <p:grpSp>
        <p:nvGrpSpPr>
          <p:cNvPr id="104483" name="组合 104482"/>
          <p:cNvGrpSpPr/>
          <p:nvPr/>
        </p:nvGrpSpPr>
        <p:grpSpPr>
          <a:xfrm>
            <a:off x="190500" y="2065338"/>
            <a:ext cx="4749800" cy="539750"/>
            <a:chOff x="120" y="1301"/>
            <a:chExt cx="2992" cy="340"/>
          </a:xfrm>
        </p:grpSpPr>
        <p:graphicFrame>
          <p:nvGraphicFramePr>
            <p:cNvPr id="37898" name="对象 104460"/>
            <p:cNvGraphicFramePr/>
            <p:nvPr/>
          </p:nvGraphicFramePr>
          <p:xfrm>
            <a:off x="120" y="1301"/>
            <a:ext cx="1933" cy="340"/>
          </p:xfrm>
          <a:graphic>
            <a:graphicData uri="http://schemas.openxmlformats.org/presentationml/2006/ole">
              <mc:AlternateContent xmlns:mc="http://schemas.openxmlformats.org/markup-compatibility/2006">
                <mc:Choice xmlns:v="urn:schemas-microsoft-com:vml" Requires="v">
                  <p:oleObj spid="_x0000_s3146" name="" r:id="rId13" imgW="1179830" imgH="254000" progId="Equation.3">
                    <p:embed/>
                  </p:oleObj>
                </mc:Choice>
                <mc:Fallback>
                  <p:oleObj name="" r:id="rId13" imgW="1179830" imgH="254000" progId="Equation.3">
                    <p:embed/>
                    <p:pic>
                      <p:nvPicPr>
                        <p:cNvPr id="0" name="图片 3145"/>
                        <p:cNvPicPr/>
                        <p:nvPr/>
                      </p:nvPicPr>
                      <p:blipFill>
                        <a:blip r:embed="rId14"/>
                        <a:stretch>
                          <a:fillRect/>
                        </a:stretch>
                      </p:blipFill>
                      <p:spPr>
                        <a:xfrm>
                          <a:off x="120" y="1301"/>
                          <a:ext cx="1933" cy="340"/>
                        </a:xfrm>
                        <a:prstGeom prst="rect">
                          <a:avLst/>
                        </a:prstGeom>
                        <a:noFill/>
                        <a:ln w="38100">
                          <a:noFill/>
                          <a:miter/>
                        </a:ln>
                      </p:spPr>
                    </p:pic>
                  </p:oleObj>
                </mc:Fallback>
              </mc:AlternateContent>
            </a:graphicData>
          </a:graphic>
        </p:graphicFrame>
        <p:sp>
          <p:nvSpPr>
            <p:cNvPr id="37899" name="矩形 104468"/>
            <p:cNvSpPr/>
            <p:nvPr/>
          </p:nvSpPr>
          <p:spPr>
            <a:xfrm>
              <a:off x="2128" y="1301"/>
              <a:ext cx="98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阻抗</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nvGrpSpPr>
          <p:cNvPr id="104484" name="组合 104483"/>
          <p:cNvGrpSpPr/>
          <p:nvPr/>
        </p:nvGrpSpPr>
        <p:grpSpPr>
          <a:xfrm>
            <a:off x="190500" y="2746375"/>
            <a:ext cx="3719513" cy="539750"/>
            <a:chOff x="235" y="1816"/>
            <a:chExt cx="2343" cy="340"/>
          </a:xfrm>
        </p:grpSpPr>
        <p:graphicFrame>
          <p:nvGraphicFramePr>
            <p:cNvPr id="37901" name="对象 104467"/>
            <p:cNvGraphicFramePr/>
            <p:nvPr/>
          </p:nvGraphicFramePr>
          <p:xfrm>
            <a:off x="235" y="1816"/>
            <a:ext cx="1455" cy="340"/>
          </p:xfrm>
          <a:graphic>
            <a:graphicData uri="http://schemas.openxmlformats.org/presentationml/2006/ole">
              <mc:AlternateContent xmlns:mc="http://schemas.openxmlformats.org/markup-compatibility/2006">
                <mc:Choice xmlns:v="urn:schemas-microsoft-com:vml" Requires="v">
                  <p:oleObj spid="_x0000_s3154" name="" r:id="rId15" imgW="888365" imgH="254000" progId="Equation.3">
                    <p:embed/>
                  </p:oleObj>
                </mc:Choice>
                <mc:Fallback>
                  <p:oleObj name="" r:id="rId15" imgW="888365" imgH="254000" progId="Equation.3">
                    <p:embed/>
                    <p:pic>
                      <p:nvPicPr>
                        <p:cNvPr id="0" name="图片 3153"/>
                        <p:cNvPicPr/>
                        <p:nvPr/>
                      </p:nvPicPr>
                      <p:blipFill>
                        <a:blip r:embed="rId16"/>
                        <a:stretch>
                          <a:fillRect/>
                        </a:stretch>
                      </p:blipFill>
                      <p:spPr>
                        <a:xfrm>
                          <a:off x="235" y="1816"/>
                          <a:ext cx="1455" cy="340"/>
                        </a:xfrm>
                        <a:prstGeom prst="rect">
                          <a:avLst/>
                        </a:prstGeom>
                        <a:noFill/>
                        <a:ln w="38100">
                          <a:noFill/>
                          <a:miter/>
                        </a:ln>
                      </p:spPr>
                    </p:pic>
                  </p:oleObj>
                </mc:Fallback>
              </mc:AlternateContent>
            </a:graphicData>
          </a:graphic>
        </p:graphicFrame>
        <p:sp>
          <p:nvSpPr>
            <p:cNvPr id="37902" name="矩形 104470"/>
            <p:cNvSpPr/>
            <p:nvPr/>
          </p:nvSpPr>
          <p:spPr>
            <a:xfrm>
              <a:off x="1690" y="1816"/>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互感阻抗</a:t>
              </a:r>
              <a:endParaRPr lang="zh-CN" altLang="en-US" dirty="0">
                <a:solidFill>
                  <a:schemeClr val="tx1"/>
                </a:solidFill>
                <a:latin typeface="Times New Roman" panose="02020603050405020304" pitchFamily="18" charset="-94"/>
                <a:ea typeface="宋体" panose="02010600030101010101" pitchFamily="2" charset="-122"/>
              </a:endParaRPr>
            </a:p>
          </p:txBody>
        </p:sp>
      </p:grpSp>
      <p:graphicFrame>
        <p:nvGraphicFramePr>
          <p:cNvPr id="104473" name="对象 104472"/>
          <p:cNvGraphicFramePr/>
          <p:nvPr/>
        </p:nvGraphicFramePr>
        <p:xfrm>
          <a:off x="663575" y="4117975"/>
          <a:ext cx="2274888" cy="612775"/>
        </p:xfrm>
        <a:graphic>
          <a:graphicData uri="http://schemas.openxmlformats.org/presentationml/2006/ole">
            <mc:AlternateContent xmlns:mc="http://schemas.openxmlformats.org/markup-compatibility/2006">
              <mc:Choice xmlns:v="urn:schemas-microsoft-com:vml" Requires="v">
                <p:oleObj spid="_x0000_s3191" name="" r:id="rId17" imgW="1078865" imgH="355600" progId="Equation.3">
                  <p:embed/>
                </p:oleObj>
              </mc:Choice>
              <mc:Fallback>
                <p:oleObj name="" r:id="rId17" imgW="1078865" imgH="355600" progId="Equation.3">
                  <p:embed/>
                  <p:pic>
                    <p:nvPicPr>
                      <p:cNvPr id="0" name="图片 3190"/>
                      <p:cNvPicPr/>
                      <p:nvPr/>
                    </p:nvPicPr>
                    <p:blipFill>
                      <a:blip r:embed="rId18"/>
                      <a:stretch>
                        <a:fillRect/>
                      </a:stretch>
                    </p:blipFill>
                    <p:spPr>
                      <a:xfrm>
                        <a:off x="663575" y="4117975"/>
                        <a:ext cx="2274888" cy="612775"/>
                      </a:xfrm>
                      <a:prstGeom prst="rect">
                        <a:avLst/>
                      </a:prstGeom>
                      <a:noFill/>
                      <a:ln w="38100">
                        <a:noFill/>
                        <a:miter/>
                      </a:ln>
                    </p:spPr>
                  </p:pic>
                </p:oleObj>
              </mc:Fallback>
            </mc:AlternateContent>
          </a:graphicData>
        </a:graphic>
      </p:graphicFrame>
      <p:grpSp>
        <p:nvGrpSpPr>
          <p:cNvPr id="104475" name="组合 104474"/>
          <p:cNvGrpSpPr/>
          <p:nvPr/>
        </p:nvGrpSpPr>
        <p:grpSpPr>
          <a:xfrm>
            <a:off x="309563" y="4791075"/>
            <a:ext cx="4872037" cy="539750"/>
            <a:chOff x="384" y="2960"/>
            <a:chExt cx="3069" cy="340"/>
          </a:xfrm>
        </p:grpSpPr>
        <p:graphicFrame>
          <p:nvGraphicFramePr>
            <p:cNvPr id="37905" name="对象 104464"/>
            <p:cNvGraphicFramePr/>
            <p:nvPr/>
          </p:nvGraphicFramePr>
          <p:xfrm>
            <a:off x="384" y="2960"/>
            <a:ext cx="1933" cy="340"/>
          </p:xfrm>
          <a:graphic>
            <a:graphicData uri="http://schemas.openxmlformats.org/presentationml/2006/ole">
              <mc:AlternateContent xmlns:mc="http://schemas.openxmlformats.org/markup-compatibility/2006">
                <mc:Choice xmlns:v="urn:schemas-microsoft-com:vml" Requires="v">
                  <p:oleObj spid="_x0000_s3186" name="" r:id="rId19" imgW="1179830" imgH="254000" progId="Equation.3">
                    <p:embed/>
                  </p:oleObj>
                </mc:Choice>
                <mc:Fallback>
                  <p:oleObj name="" r:id="rId19" imgW="1179830" imgH="254000" progId="Equation.3">
                    <p:embed/>
                    <p:pic>
                      <p:nvPicPr>
                        <p:cNvPr id="0" name="图片 3185"/>
                        <p:cNvPicPr/>
                        <p:nvPr/>
                      </p:nvPicPr>
                      <p:blipFill>
                        <a:blip r:embed="rId20"/>
                        <a:stretch>
                          <a:fillRect/>
                        </a:stretch>
                      </p:blipFill>
                      <p:spPr>
                        <a:xfrm>
                          <a:off x="384" y="2960"/>
                          <a:ext cx="1933" cy="340"/>
                        </a:xfrm>
                        <a:prstGeom prst="rect">
                          <a:avLst/>
                        </a:prstGeom>
                        <a:noFill/>
                        <a:ln w="38100">
                          <a:noFill/>
                          <a:miter/>
                        </a:ln>
                      </p:spPr>
                    </p:pic>
                  </p:oleObj>
                </mc:Fallback>
              </mc:AlternateContent>
            </a:graphicData>
          </a:graphic>
        </p:graphicFrame>
        <p:sp>
          <p:nvSpPr>
            <p:cNvPr id="37906" name="矩形 104473"/>
            <p:cNvSpPr/>
            <p:nvPr/>
          </p:nvSpPr>
          <p:spPr>
            <a:xfrm>
              <a:off x="2469" y="2960"/>
              <a:ext cx="98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阻抗</a:t>
              </a:r>
              <a:endParaRPr lang="zh-CN" altLang="en-US" dirty="0">
                <a:solidFill>
                  <a:schemeClr val="tx1"/>
                </a:solidFill>
                <a:latin typeface="Times New Roman" panose="02020603050405020304" pitchFamily="18" charset="-94"/>
                <a:ea typeface="宋体" panose="02010600030101010101" pitchFamily="2" charset="-122"/>
              </a:endParaRPr>
            </a:p>
          </p:txBody>
        </p:sp>
      </p:grpSp>
      <p:graphicFrame>
        <p:nvGraphicFramePr>
          <p:cNvPr id="104479" name="对象 104478"/>
          <p:cNvGraphicFramePr/>
          <p:nvPr/>
        </p:nvGraphicFramePr>
        <p:xfrm>
          <a:off x="5426075" y="1628775"/>
          <a:ext cx="554038" cy="520700"/>
        </p:xfrm>
        <a:graphic>
          <a:graphicData uri="http://schemas.openxmlformats.org/presentationml/2006/ole">
            <mc:AlternateContent xmlns:mc="http://schemas.openxmlformats.org/markup-compatibility/2006">
              <mc:Choice xmlns:v="urn:schemas-microsoft-com:vml" Requires="v">
                <p:oleObj spid="_x0000_s3184" name="" r:id="rId21" imgW="557530" imgH="524510" progId="Visio.Drawing.5">
                  <p:embed/>
                </p:oleObj>
              </mc:Choice>
              <mc:Fallback>
                <p:oleObj name="" r:id="rId21" imgW="557530" imgH="524510" progId="Visio.Drawing.5">
                  <p:embed/>
                  <p:pic>
                    <p:nvPicPr>
                      <p:cNvPr id="0" name="图片 3183"/>
                      <p:cNvPicPr/>
                      <p:nvPr/>
                    </p:nvPicPr>
                    <p:blipFill>
                      <a:blip r:embed="rId22"/>
                      <a:stretch>
                        <a:fillRect/>
                      </a:stretch>
                    </p:blipFill>
                    <p:spPr>
                      <a:xfrm>
                        <a:off x="5426075" y="1628775"/>
                        <a:ext cx="554038" cy="520700"/>
                      </a:xfrm>
                      <a:prstGeom prst="rect">
                        <a:avLst/>
                      </a:prstGeom>
                      <a:noFill/>
                      <a:ln w="38100">
                        <a:noFill/>
                        <a:miter/>
                      </a:ln>
                    </p:spPr>
                  </p:pic>
                </p:oleObj>
              </mc:Fallback>
            </mc:AlternateContent>
          </a:graphicData>
        </a:graphic>
      </p:graphicFrame>
      <p:grpSp>
        <p:nvGrpSpPr>
          <p:cNvPr id="104486" name="组合 104485"/>
          <p:cNvGrpSpPr/>
          <p:nvPr/>
        </p:nvGrpSpPr>
        <p:grpSpPr>
          <a:xfrm>
            <a:off x="8515350" y="2039938"/>
            <a:ext cx="425450" cy="2143125"/>
            <a:chOff x="5364" y="1285"/>
            <a:chExt cx="268" cy="1350"/>
          </a:xfrm>
        </p:grpSpPr>
        <p:graphicFrame>
          <p:nvGraphicFramePr>
            <p:cNvPr id="37909" name="对象 104480"/>
            <p:cNvGraphicFramePr/>
            <p:nvPr/>
          </p:nvGraphicFramePr>
          <p:xfrm>
            <a:off x="5364" y="1285"/>
            <a:ext cx="176" cy="1350"/>
          </p:xfrm>
          <a:graphic>
            <a:graphicData uri="http://schemas.openxmlformats.org/presentationml/2006/ole">
              <mc:AlternateContent xmlns:mc="http://schemas.openxmlformats.org/markup-compatibility/2006">
                <mc:Choice xmlns:v="urn:schemas-microsoft-com:vml" Requires="v">
                  <p:oleObj spid="_x0000_s3192" name="" r:id="rId23" imgW="283210" imgH="2142490" progId="Visio.Drawing.5">
                    <p:embed/>
                  </p:oleObj>
                </mc:Choice>
                <mc:Fallback>
                  <p:oleObj name="" r:id="rId23" imgW="283210" imgH="2142490" progId="Visio.Drawing.5">
                    <p:embed/>
                    <p:pic>
                      <p:nvPicPr>
                        <p:cNvPr id="0" name="图片 3191"/>
                        <p:cNvPicPr/>
                        <p:nvPr/>
                      </p:nvPicPr>
                      <p:blipFill>
                        <a:blip r:embed="rId24"/>
                        <a:stretch>
                          <a:fillRect/>
                        </a:stretch>
                      </p:blipFill>
                      <p:spPr>
                        <a:xfrm>
                          <a:off x="5364" y="1285"/>
                          <a:ext cx="176" cy="1350"/>
                        </a:xfrm>
                        <a:prstGeom prst="rect">
                          <a:avLst/>
                        </a:prstGeom>
                        <a:noFill/>
                        <a:ln w="38100">
                          <a:noFill/>
                          <a:miter/>
                        </a:ln>
                      </p:spPr>
                    </p:pic>
                  </p:oleObj>
                </mc:Fallback>
              </mc:AlternateContent>
            </a:graphicData>
          </a:graphic>
        </p:graphicFrame>
        <p:graphicFrame>
          <p:nvGraphicFramePr>
            <p:cNvPr id="37910" name="对象 104484"/>
            <p:cNvGraphicFramePr/>
            <p:nvPr/>
          </p:nvGraphicFramePr>
          <p:xfrm>
            <a:off x="5364" y="1826"/>
            <a:ext cx="268" cy="353"/>
          </p:xfrm>
          <a:graphic>
            <a:graphicData uri="http://schemas.openxmlformats.org/presentationml/2006/ole">
              <mc:AlternateContent xmlns:mc="http://schemas.openxmlformats.org/markup-compatibility/2006">
                <mc:Choice xmlns:v="urn:schemas-microsoft-com:vml" Requires="v">
                  <p:oleObj spid="_x0000_s3187" name="" r:id="rId25" imgW="241300" imgH="317500" progId="Equation.3">
                    <p:embed/>
                  </p:oleObj>
                </mc:Choice>
                <mc:Fallback>
                  <p:oleObj name="" r:id="rId25" imgW="241300" imgH="317500" progId="Equation.3">
                    <p:embed/>
                    <p:pic>
                      <p:nvPicPr>
                        <p:cNvPr id="0" name="图片 3186"/>
                        <p:cNvPicPr/>
                        <p:nvPr/>
                      </p:nvPicPr>
                      <p:blipFill>
                        <a:blip r:embed="rId26"/>
                        <a:stretch>
                          <a:fillRect/>
                        </a:stretch>
                      </p:blipFill>
                      <p:spPr>
                        <a:xfrm>
                          <a:off x="5364" y="1826"/>
                          <a:ext cx="268" cy="353"/>
                        </a:xfrm>
                        <a:prstGeom prst="rect">
                          <a:avLst/>
                        </a:prstGeom>
                        <a:noFill/>
                        <a:ln w="38100">
                          <a:noFill/>
                          <a:miter/>
                        </a:ln>
                      </p:spPr>
                    </p:pic>
                  </p:oleObj>
                </mc:Fallback>
              </mc:AlternateContent>
            </a:graphicData>
          </a:graphic>
        </p:graphicFrame>
      </p:grpSp>
      <p:grpSp>
        <p:nvGrpSpPr>
          <p:cNvPr id="104489" name="组合 104488"/>
          <p:cNvGrpSpPr/>
          <p:nvPr/>
        </p:nvGrpSpPr>
        <p:grpSpPr>
          <a:xfrm>
            <a:off x="5640388" y="2149475"/>
            <a:ext cx="2339975" cy="492125"/>
            <a:chOff x="3553" y="1354"/>
            <a:chExt cx="1474" cy="310"/>
          </a:xfrm>
        </p:grpSpPr>
        <p:graphicFrame>
          <p:nvGraphicFramePr>
            <p:cNvPr id="37912" name="对象 104479"/>
            <p:cNvGraphicFramePr/>
            <p:nvPr/>
          </p:nvGraphicFramePr>
          <p:xfrm>
            <a:off x="3553" y="1354"/>
            <a:ext cx="1474" cy="217"/>
          </p:xfrm>
          <a:graphic>
            <a:graphicData uri="http://schemas.openxmlformats.org/presentationml/2006/ole">
              <mc:AlternateContent xmlns:mc="http://schemas.openxmlformats.org/markup-compatibility/2006">
                <mc:Choice xmlns:v="urn:schemas-microsoft-com:vml" Requires="v">
                  <p:oleObj spid="_x0000_s3180" name="" r:id="rId27" imgW="2346960" imgH="347345" progId="Visio.Drawing.5">
                    <p:embed/>
                  </p:oleObj>
                </mc:Choice>
                <mc:Fallback>
                  <p:oleObj name="" r:id="rId27" imgW="2346960" imgH="347345" progId="Visio.Drawing.5">
                    <p:embed/>
                    <p:pic>
                      <p:nvPicPr>
                        <p:cNvPr id="0" name="图片 3179"/>
                        <p:cNvPicPr/>
                        <p:nvPr/>
                      </p:nvPicPr>
                      <p:blipFill>
                        <a:blip r:embed="rId28"/>
                        <a:stretch>
                          <a:fillRect/>
                        </a:stretch>
                      </p:blipFill>
                      <p:spPr>
                        <a:xfrm>
                          <a:off x="3553" y="1354"/>
                          <a:ext cx="1474" cy="217"/>
                        </a:xfrm>
                        <a:prstGeom prst="rect">
                          <a:avLst/>
                        </a:prstGeom>
                        <a:noFill/>
                        <a:ln w="38100">
                          <a:noFill/>
                          <a:miter/>
                        </a:ln>
                      </p:spPr>
                    </p:pic>
                  </p:oleObj>
                </mc:Fallback>
              </mc:AlternateContent>
            </a:graphicData>
          </a:graphic>
        </p:graphicFrame>
        <p:graphicFrame>
          <p:nvGraphicFramePr>
            <p:cNvPr id="37913" name="对象 104486"/>
            <p:cNvGraphicFramePr/>
            <p:nvPr/>
          </p:nvGraphicFramePr>
          <p:xfrm>
            <a:off x="4181" y="1354"/>
            <a:ext cx="235" cy="310"/>
          </p:xfrm>
          <a:graphic>
            <a:graphicData uri="http://schemas.openxmlformats.org/presentationml/2006/ole">
              <mc:AlternateContent xmlns:mc="http://schemas.openxmlformats.org/markup-compatibility/2006">
                <mc:Choice xmlns:v="urn:schemas-microsoft-com:vml" Requires="v">
                  <p:oleObj spid="_x0000_s3188" name="" r:id="rId29" imgW="241300" imgH="317500" progId="Equation.3">
                    <p:embed/>
                  </p:oleObj>
                </mc:Choice>
                <mc:Fallback>
                  <p:oleObj name="" r:id="rId29" imgW="241300" imgH="317500" progId="Equation.3">
                    <p:embed/>
                    <p:pic>
                      <p:nvPicPr>
                        <p:cNvPr id="0" name="图片 3187"/>
                        <p:cNvPicPr/>
                        <p:nvPr/>
                      </p:nvPicPr>
                      <p:blipFill>
                        <a:blip r:embed="rId30"/>
                        <a:stretch>
                          <a:fillRect/>
                        </a:stretch>
                      </p:blipFill>
                      <p:spPr>
                        <a:xfrm>
                          <a:off x="4181" y="1354"/>
                          <a:ext cx="235" cy="310"/>
                        </a:xfrm>
                        <a:prstGeom prst="rect">
                          <a:avLst/>
                        </a:prstGeom>
                        <a:noFill/>
                        <a:ln w="38100">
                          <a:noFill/>
                          <a:miter/>
                        </a:ln>
                      </p:spPr>
                    </p:pic>
                  </p:oleObj>
                </mc:Fallback>
              </mc:AlternateContent>
            </a:graphicData>
          </a:graphic>
        </p:graphicFrame>
      </p:grpSp>
      <p:grpSp>
        <p:nvGrpSpPr>
          <p:cNvPr id="104490" name="组合 104489"/>
          <p:cNvGrpSpPr/>
          <p:nvPr/>
        </p:nvGrpSpPr>
        <p:grpSpPr>
          <a:xfrm>
            <a:off x="4940300" y="2024063"/>
            <a:ext cx="446088" cy="2268537"/>
            <a:chOff x="3112" y="1275"/>
            <a:chExt cx="281" cy="1429"/>
          </a:xfrm>
        </p:grpSpPr>
        <p:graphicFrame>
          <p:nvGraphicFramePr>
            <p:cNvPr id="37915" name="对象 104481"/>
            <p:cNvGraphicFramePr/>
            <p:nvPr/>
          </p:nvGraphicFramePr>
          <p:xfrm>
            <a:off x="3112" y="1275"/>
            <a:ext cx="186" cy="1429"/>
          </p:xfrm>
          <a:graphic>
            <a:graphicData uri="http://schemas.openxmlformats.org/presentationml/2006/ole">
              <mc:AlternateContent xmlns:mc="http://schemas.openxmlformats.org/markup-compatibility/2006">
                <mc:Choice xmlns:v="urn:schemas-microsoft-com:vml" Requires="v">
                  <p:oleObj spid="_x0000_s3190" name="" r:id="rId31" imgW="298450" imgH="2267585" progId="Visio.Drawing.5">
                    <p:embed/>
                  </p:oleObj>
                </mc:Choice>
                <mc:Fallback>
                  <p:oleObj name="" r:id="rId31" imgW="298450" imgH="2267585" progId="Visio.Drawing.5">
                    <p:embed/>
                    <p:pic>
                      <p:nvPicPr>
                        <p:cNvPr id="0" name="图片 3189"/>
                        <p:cNvPicPr/>
                        <p:nvPr/>
                      </p:nvPicPr>
                      <p:blipFill>
                        <a:blip r:embed="rId32"/>
                        <a:stretch>
                          <a:fillRect/>
                        </a:stretch>
                      </p:blipFill>
                      <p:spPr>
                        <a:xfrm>
                          <a:off x="3112" y="1275"/>
                          <a:ext cx="186" cy="1429"/>
                        </a:xfrm>
                        <a:prstGeom prst="rect">
                          <a:avLst/>
                        </a:prstGeom>
                        <a:noFill/>
                        <a:ln w="38100">
                          <a:noFill/>
                          <a:miter/>
                        </a:ln>
                      </p:spPr>
                    </p:pic>
                  </p:oleObj>
                </mc:Fallback>
              </mc:AlternateContent>
            </a:graphicData>
          </a:graphic>
        </p:graphicFrame>
        <p:graphicFrame>
          <p:nvGraphicFramePr>
            <p:cNvPr id="37916" name="对象 104487"/>
            <p:cNvGraphicFramePr/>
            <p:nvPr/>
          </p:nvGraphicFramePr>
          <p:xfrm>
            <a:off x="3207" y="1760"/>
            <a:ext cx="186" cy="310"/>
          </p:xfrm>
          <a:graphic>
            <a:graphicData uri="http://schemas.openxmlformats.org/presentationml/2006/ole">
              <mc:AlternateContent xmlns:mc="http://schemas.openxmlformats.org/markup-compatibility/2006">
                <mc:Choice xmlns:v="urn:schemas-microsoft-com:vml" Requires="v">
                  <p:oleObj spid="_x0000_s3182" name="" r:id="rId33" imgW="190500" imgH="317500" progId="Equation.3">
                    <p:embed/>
                  </p:oleObj>
                </mc:Choice>
                <mc:Fallback>
                  <p:oleObj name="" r:id="rId33" imgW="190500" imgH="317500" progId="Equation.3">
                    <p:embed/>
                    <p:pic>
                      <p:nvPicPr>
                        <p:cNvPr id="0" name="图片 3181"/>
                        <p:cNvPicPr/>
                        <p:nvPr/>
                      </p:nvPicPr>
                      <p:blipFill>
                        <a:blip r:embed="rId34"/>
                        <a:stretch>
                          <a:fillRect/>
                        </a:stretch>
                      </p:blipFill>
                      <p:spPr>
                        <a:xfrm>
                          <a:off x="3207" y="1760"/>
                          <a:ext cx="186" cy="310"/>
                        </a:xfrm>
                        <a:prstGeom prst="rect">
                          <a:avLst/>
                        </a:prstGeom>
                        <a:noFill/>
                        <a:ln w="38100">
                          <a:noFill/>
                          <a:miter/>
                        </a:ln>
                      </p:spPr>
                    </p:pic>
                  </p:oleObj>
                </mc:Fallback>
              </mc:AlternateContent>
            </a:graphicData>
          </a:graphic>
        </p:graphicFrame>
      </p:grpSp>
      <p:sp>
        <p:nvSpPr>
          <p:cNvPr id="104491" name="矩形 104490"/>
          <p:cNvSpPr/>
          <p:nvPr/>
        </p:nvSpPr>
        <p:spPr>
          <a:xfrm>
            <a:off x="5888038" y="4292600"/>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去耦等效电路</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0445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04477"/>
                                        </p:tgtEl>
                                        <p:attrNameLst>
                                          <p:attrName>style.visibility</p:attrName>
                                        </p:attrNameLst>
                                      </p:cBhvr>
                                      <p:to>
                                        <p:strVal val="visible"/>
                                      </p:to>
                                    </p:set>
                                    <p:anim calcmode="lin" valueType="num">
                                      <p:cBhvr additive="base">
                                        <p:cTn id="11" dur="500" fill="hold"/>
                                        <p:tgtEl>
                                          <p:spTgt spid="104477"/>
                                        </p:tgtEl>
                                        <p:attrNameLst>
                                          <p:attrName>ppt_x</p:attrName>
                                        </p:attrNameLst>
                                      </p:cBhvr>
                                      <p:tavLst>
                                        <p:tav tm="0">
                                          <p:val>
                                            <p:strVal val="0-#ppt_w/2"/>
                                          </p:val>
                                        </p:tav>
                                        <p:tav tm="100000">
                                          <p:val>
                                            <p:strVal val="#ppt_x"/>
                                          </p:val>
                                        </p:tav>
                                      </p:tavLst>
                                    </p:anim>
                                    <p:anim calcmode="lin" valueType="num">
                                      <p:cBhvr additive="base">
                                        <p:cTn id="12" dur="500" fill="hold"/>
                                        <p:tgtEl>
                                          <p:spTgt spid="10447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104491"/>
                                        </p:tgtEl>
                                        <p:attrNameLst>
                                          <p:attrName>style.visibility</p:attrName>
                                        </p:attrNameLst>
                                      </p:cBhvr>
                                      <p:to>
                                        <p:strVal val="visible"/>
                                      </p:to>
                                    </p:set>
                                    <p:anim calcmode="lin" valueType="num">
                                      <p:cBhvr additive="base">
                                        <p:cTn id="16" dur="500" fill="hold"/>
                                        <p:tgtEl>
                                          <p:spTgt spid="104491"/>
                                        </p:tgtEl>
                                        <p:attrNameLst>
                                          <p:attrName>ppt_x</p:attrName>
                                        </p:attrNameLst>
                                      </p:cBhvr>
                                      <p:tavLst>
                                        <p:tav tm="0">
                                          <p:val>
                                            <p:strVal val="0-#ppt_w/2"/>
                                          </p:val>
                                        </p:tav>
                                        <p:tav tm="100000">
                                          <p:val>
                                            <p:strVal val="#ppt_x"/>
                                          </p:val>
                                        </p:tav>
                                      </p:tavLst>
                                    </p:anim>
                                    <p:anim calcmode="lin" valueType="num">
                                      <p:cBhvr additive="base">
                                        <p:cTn id="17" dur="500" fill="hold"/>
                                        <p:tgtEl>
                                          <p:spTgt spid="104491"/>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04479"/>
                                        </p:tgtEl>
                                        <p:attrNameLst>
                                          <p:attrName>style.visibility</p:attrName>
                                        </p:attrNameLst>
                                      </p:cBhvr>
                                      <p:to>
                                        <p:strVal val="visible"/>
                                      </p:to>
                                    </p:set>
                                    <p:anim calcmode="lin" valueType="num">
                                      <p:cBhvr additive="base">
                                        <p:cTn id="22" dur="500" fill="hold"/>
                                        <p:tgtEl>
                                          <p:spTgt spid="104479"/>
                                        </p:tgtEl>
                                        <p:attrNameLst>
                                          <p:attrName>ppt_x</p:attrName>
                                        </p:attrNameLst>
                                      </p:cBhvr>
                                      <p:tavLst>
                                        <p:tav tm="0">
                                          <p:val>
                                            <p:strVal val="0-#ppt_w/2"/>
                                          </p:val>
                                        </p:tav>
                                        <p:tav tm="100000">
                                          <p:val>
                                            <p:strVal val="#ppt_x"/>
                                          </p:val>
                                        </p:tav>
                                      </p:tavLst>
                                    </p:anim>
                                    <p:anim calcmode="lin" valueType="num">
                                      <p:cBhvr additive="base">
                                        <p:cTn id="23" dur="500" fill="hold"/>
                                        <p:tgtEl>
                                          <p:spTgt spid="10447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04490"/>
                                        </p:tgtEl>
                                        <p:attrNameLst>
                                          <p:attrName>style.visibility</p:attrName>
                                        </p:attrNameLst>
                                      </p:cBhvr>
                                      <p:to>
                                        <p:strVal val="visible"/>
                                      </p:to>
                                    </p:set>
                                    <p:anim calcmode="lin" valueType="num">
                                      <p:cBhvr additive="base">
                                        <p:cTn id="28" dur="500" fill="hold"/>
                                        <p:tgtEl>
                                          <p:spTgt spid="104490"/>
                                        </p:tgtEl>
                                        <p:attrNameLst>
                                          <p:attrName>ppt_x</p:attrName>
                                        </p:attrNameLst>
                                      </p:cBhvr>
                                      <p:tavLst>
                                        <p:tav tm="0">
                                          <p:val>
                                            <p:strVal val="0-#ppt_w/2"/>
                                          </p:val>
                                        </p:tav>
                                        <p:tav tm="100000">
                                          <p:val>
                                            <p:strVal val="#ppt_x"/>
                                          </p:val>
                                        </p:tav>
                                      </p:tavLst>
                                    </p:anim>
                                    <p:anim calcmode="lin" valueType="num">
                                      <p:cBhvr additive="base">
                                        <p:cTn id="29" dur="500" fill="hold"/>
                                        <p:tgtEl>
                                          <p:spTgt spid="104490"/>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 presetClass="entr" presetSubtype="8" fill="hold" nodeType="afterEffect">
                                  <p:stCondLst>
                                    <p:cond delay="0"/>
                                  </p:stCondLst>
                                  <p:childTnLst>
                                    <p:set>
                                      <p:cBhvr>
                                        <p:cTn id="32" dur="1" fill="hold">
                                          <p:stCondLst>
                                            <p:cond delay="0"/>
                                          </p:stCondLst>
                                        </p:cTn>
                                        <p:tgtEl>
                                          <p:spTgt spid="104489"/>
                                        </p:tgtEl>
                                        <p:attrNameLst>
                                          <p:attrName>style.visibility</p:attrName>
                                        </p:attrNameLst>
                                      </p:cBhvr>
                                      <p:to>
                                        <p:strVal val="visible"/>
                                      </p:to>
                                    </p:set>
                                    <p:anim calcmode="lin" valueType="num">
                                      <p:cBhvr additive="base">
                                        <p:cTn id="33" dur="500" fill="hold"/>
                                        <p:tgtEl>
                                          <p:spTgt spid="104489"/>
                                        </p:tgtEl>
                                        <p:attrNameLst>
                                          <p:attrName>ppt_x</p:attrName>
                                        </p:attrNameLst>
                                      </p:cBhvr>
                                      <p:tavLst>
                                        <p:tav tm="0">
                                          <p:val>
                                            <p:strVal val="0-#ppt_w/2"/>
                                          </p:val>
                                        </p:tav>
                                        <p:tav tm="100000">
                                          <p:val>
                                            <p:strVal val="#ppt_x"/>
                                          </p:val>
                                        </p:tav>
                                      </p:tavLst>
                                    </p:anim>
                                    <p:anim calcmode="lin" valueType="num">
                                      <p:cBhvr additive="base">
                                        <p:cTn id="34" dur="500" fill="hold"/>
                                        <p:tgtEl>
                                          <p:spTgt spid="104489"/>
                                        </p:tgtEl>
                                        <p:attrNameLst>
                                          <p:attrName>ppt_y</p:attrName>
                                        </p:attrNameLst>
                                      </p:cBhvr>
                                      <p:tavLst>
                                        <p:tav tm="0">
                                          <p:val>
                                            <p:strVal val="#ppt_y"/>
                                          </p:val>
                                        </p:tav>
                                        <p:tav tm="100000">
                                          <p:val>
                                            <p:strVal val="#ppt_y"/>
                                          </p:val>
                                        </p:tav>
                                      </p:tavLst>
                                    </p:anim>
                                  </p:childTnLst>
                                </p:cTn>
                              </p:par>
                            </p:childTnLst>
                          </p:cTn>
                        </p:par>
                        <p:par>
                          <p:cTn id="35" fill="hold">
                            <p:stCondLst>
                              <p:cond delay="1000"/>
                            </p:stCondLst>
                            <p:childTnLst>
                              <p:par>
                                <p:cTn id="36" presetID="2" presetClass="entr" presetSubtype="8" fill="hold" nodeType="afterEffect">
                                  <p:stCondLst>
                                    <p:cond delay="0"/>
                                  </p:stCondLst>
                                  <p:childTnLst>
                                    <p:set>
                                      <p:cBhvr>
                                        <p:cTn id="37" dur="1" fill="hold">
                                          <p:stCondLst>
                                            <p:cond delay="0"/>
                                          </p:stCondLst>
                                        </p:cTn>
                                        <p:tgtEl>
                                          <p:spTgt spid="104486"/>
                                        </p:tgtEl>
                                        <p:attrNameLst>
                                          <p:attrName>style.visibility</p:attrName>
                                        </p:attrNameLst>
                                      </p:cBhvr>
                                      <p:to>
                                        <p:strVal val="visible"/>
                                      </p:to>
                                    </p:set>
                                    <p:anim calcmode="lin" valueType="num">
                                      <p:cBhvr additive="base">
                                        <p:cTn id="38" dur="500" fill="hold"/>
                                        <p:tgtEl>
                                          <p:spTgt spid="104486"/>
                                        </p:tgtEl>
                                        <p:attrNameLst>
                                          <p:attrName>ppt_x</p:attrName>
                                        </p:attrNameLst>
                                      </p:cBhvr>
                                      <p:tavLst>
                                        <p:tav tm="0">
                                          <p:val>
                                            <p:strVal val="0-#ppt_w/2"/>
                                          </p:val>
                                        </p:tav>
                                        <p:tav tm="100000">
                                          <p:val>
                                            <p:strVal val="#ppt_x"/>
                                          </p:val>
                                        </p:tav>
                                      </p:tavLst>
                                    </p:anim>
                                    <p:anim calcmode="lin" valueType="num">
                                      <p:cBhvr additive="base">
                                        <p:cTn id="39" dur="500" fill="hold"/>
                                        <p:tgtEl>
                                          <p:spTgt spid="104486"/>
                                        </p:tgtEl>
                                        <p:attrNameLst>
                                          <p:attrName>ppt_y</p:attrName>
                                        </p:attrNameLst>
                                      </p:cBhvr>
                                      <p:tavLst>
                                        <p:tav tm="0">
                                          <p:val>
                                            <p:strVal val="#ppt_y"/>
                                          </p:val>
                                        </p:tav>
                                        <p:tav tm="100000">
                                          <p:val>
                                            <p:strVal val="#ppt_y"/>
                                          </p:val>
                                        </p:tav>
                                      </p:tavLst>
                                    </p:anim>
                                  </p:childTnLst>
                                </p:cTn>
                              </p:par>
                            </p:childTnLst>
                          </p:cTn>
                        </p:par>
                        <p:par>
                          <p:cTn id="40" fill="hold">
                            <p:stCondLst>
                              <p:cond delay="1500"/>
                            </p:stCondLst>
                            <p:childTnLst>
                              <p:par>
                                <p:cTn id="41" presetID="1" presetClass="entr" presetSubtype="0" fill="hold" grpId="0" nodeType="afterEffect">
                                  <p:stCondLst>
                                    <p:cond delay="0"/>
                                  </p:stCondLst>
                                  <p:childTnLst>
                                    <p:set>
                                      <p:cBhvr>
                                        <p:cTn id="42" dur="1" fill="hold">
                                          <p:stCondLst>
                                            <p:cond delay="499"/>
                                          </p:stCondLst>
                                        </p:cTn>
                                        <p:tgtEl>
                                          <p:spTgt spid="10446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04459"/>
                                        </p:tgtEl>
                                        <p:attrNameLst>
                                          <p:attrName>style.visibility</p:attrName>
                                        </p:attrNameLst>
                                      </p:cBhvr>
                                      <p:to>
                                        <p:strVal val="visible"/>
                                      </p:to>
                                    </p:set>
                                    <p:anim calcmode="lin" valueType="num">
                                      <p:cBhvr additive="base">
                                        <p:cTn id="47" dur="500" fill="hold"/>
                                        <p:tgtEl>
                                          <p:spTgt spid="104459"/>
                                        </p:tgtEl>
                                        <p:attrNameLst>
                                          <p:attrName>ppt_x</p:attrName>
                                        </p:attrNameLst>
                                      </p:cBhvr>
                                      <p:tavLst>
                                        <p:tav tm="0">
                                          <p:val>
                                            <p:strVal val="0-#ppt_w/2"/>
                                          </p:val>
                                        </p:tav>
                                        <p:tav tm="100000">
                                          <p:val>
                                            <p:strVal val="#ppt_x"/>
                                          </p:val>
                                        </p:tav>
                                      </p:tavLst>
                                    </p:anim>
                                    <p:anim calcmode="lin" valueType="num">
                                      <p:cBhvr additive="base">
                                        <p:cTn id="48" dur="500" fill="hold"/>
                                        <p:tgtEl>
                                          <p:spTgt spid="10445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4460"/>
                                        </p:tgtEl>
                                        <p:attrNameLst>
                                          <p:attrName>style.visibility</p:attrName>
                                        </p:attrNameLst>
                                      </p:cBhvr>
                                      <p:to>
                                        <p:strVal val="visible"/>
                                      </p:to>
                                    </p:set>
                                    <p:anim calcmode="lin" valueType="num">
                                      <p:cBhvr additive="base">
                                        <p:cTn id="53" dur="500" fill="hold"/>
                                        <p:tgtEl>
                                          <p:spTgt spid="104460"/>
                                        </p:tgtEl>
                                        <p:attrNameLst>
                                          <p:attrName>ppt_x</p:attrName>
                                        </p:attrNameLst>
                                      </p:cBhvr>
                                      <p:tavLst>
                                        <p:tav tm="0">
                                          <p:val>
                                            <p:strVal val="0-#ppt_w/2"/>
                                          </p:val>
                                        </p:tav>
                                        <p:tav tm="100000">
                                          <p:val>
                                            <p:strVal val="#ppt_x"/>
                                          </p:val>
                                        </p:tav>
                                      </p:tavLst>
                                    </p:anim>
                                    <p:anim calcmode="lin" valueType="num">
                                      <p:cBhvr additive="base">
                                        <p:cTn id="54" dur="500" fill="hold"/>
                                        <p:tgtEl>
                                          <p:spTgt spid="104460"/>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nodeType="clickEffect">
                                  <p:stCondLst>
                                    <p:cond delay="0"/>
                                  </p:stCondLst>
                                  <p:childTnLst>
                                    <p:set>
                                      <p:cBhvr>
                                        <p:cTn id="58" dur="1" fill="hold">
                                          <p:stCondLst>
                                            <p:cond delay="0"/>
                                          </p:stCondLst>
                                        </p:cTn>
                                        <p:tgtEl>
                                          <p:spTgt spid="104483"/>
                                        </p:tgtEl>
                                        <p:attrNameLst>
                                          <p:attrName>style.visibility</p:attrName>
                                        </p:attrNameLst>
                                      </p:cBhvr>
                                      <p:to>
                                        <p:strVal val="visible"/>
                                      </p:to>
                                    </p:set>
                                    <p:anim calcmode="lin" valueType="num">
                                      <p:cBhvr additive="base">
                                        <p:cTn id="59" dur="500" fill="hold"/>
                                        <p:tgtEl>
                                          <p:spTgt spid="104483"/>
                                        </p:tgtEl>
                                        <p:attrNameLst>
                                          <p:attrName>ppt_x</p:attrName>
                                        </p:attrNameLst>
                                      </p:cBhvr>
                                      <p:tavLst>
                                        <p:tav tm="0">
                                          <p:val>
                                            <p:strVal val="0-#ppt_w/2"/>
                                          </p:val>
                                        </p:tav>
                                        <p:tav tm="100000">
                                          <p:val>
                                            <p:strVal val="#ppt_x"/>
                                          </p:val>
                                        </p:tav>
                                      </p:tavLst>
                                    </p:anim>
                                    <p:anim calcmode="lin" valueType="num">
                                      <p:cBhvr additive="base">
                                        <p:cTn id="60" dur="500" fill="hold"/>
                                        <p:tgtEl>
                                          <p:spTgt spid="104483"/>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nodeType="clickEffect">
                                  <p:stCondLst>
                                    <p:cond delay="0"/>
                                  </p:stCondLst>
                                  <p:childTnLst>
                                    <p:set>
                                      <p:cBhvr>
                                        <p:cTn id="64" dur="1" fill="hold">
                                          <p:stCondLst>
                                            <p:cond delay="0"/>
                                          </p:stCondLst>
                                        </p:cTn>
                                        <p:tgtEl>
                                          <p:spTgt spid="104484"/>
                                        </p:tgtEl>
                                        <p:attrNameLst>
                                          <p:attrName>style.visibility</p:attrName>
                                        </p:attrNameLst>
                                      </p:cBhvr>
                                      <p:to>
                                        <p:strVal val="visible"/>
                                      </p:to>
                                    </p:set>
                                    <p:anim calcmode="lin" valueType="num">
                                      <p:cBhvr additive="base">
                                        <p:cTn id="65" dur="500" fill="hold"/>
                                        <p:tgtEl>
                                          <p:spTgt spid="104484"/>
                                        </p:tgtEl>
                                        <p:attrNameLst>
                                          <p:attrName>ppt_x</p:attrName>
                                        </p:attrNameLst>
                                      </p:cBhvr>
                                      <p:tavLst>
                                        <p:tav tm="0">
                                          <p:val>
                                            <p:strVal val="0-#ppt_w/2"/>
                                          </p:val>
                                        </p:tav>
                                        <p:tav tm="100000">
                                          <p:val>
                                            <p:strVal val="#ppt_x"/>
                                          </p:val>
                                        </p:tav>
                                      </p:tavLst>
                                    </p:anim>
                                    <p:anim calcmode="lin" valueType="num">
                                      <p:cBhvr additive="base">
                                        <p:cTn id="66" dur="500" fill="hold"/>
                                        <p:tgtEl>
                                          <p:spTgt spid="104484"/>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8" fill="hold" nodeType="clickEffect">
                                  <p:stCondLst>
                                    <p:cond delay="0"/>
                                  </p:stCondLst>
                                  <p:childTnLst>
                                    <p:set>
                                      <p:cBhvr>
                                        <p:cTn id="70" dur="1" fill="hold">
                                          <p:stCondLst>
                                            <p:cond delay="0"/>
                                          </p:stCondLst>
                                        </p:cTn>
                                        <p:tgtEl>
                                          <p:spTgt spid="104463"/>
                                        </p:tgtEl>
                                        <p:attrNameLst>
                                          <p:attrName>style.visibility</p:attrName>
                                        </p:attrNameLst>
                                      </p:cBhvr>
                                      <p:to>
                                        <p:strVal val="visible"/>
                                      </p:to>
                                    </p:set>
                                    <p:anim calcmode="lin" valueType="num">
                                      <p:cBhvr additive="base">
                                        <p:cTn id="71" dur="500" fill="hold"/>
                                        <p:tgtEl>
                                          <p:spTgt spid="104463"/>
                                        </p:tgtEl>
                                        <p:attrNameLst>
                                          <p:attrName>ppt_x</p:attrName>
                                        </p:attrNameLst>
                                      </p:cBhvr>
                                      <p:tavLst>
                                        <p:tav tm="0">
                                          <p:val>
                                            <p:strVal val="0-#ppt_w/2"/>
                                          </p:val>
                                        </p:tav>
                                        <p:tav tm="100000">
                                          <p:val>
                                            <p:strVal val="#ppt_x"/>
                                          </p:val>
                                        </p:tav>
                                      </p:tavLst>
                                    </p:anim>
                                    <p:anim calcmode="lin" valueType="num">
                                      <p:cBhvr additive="base">
                                        <p:cTn id="72" dur="500" fill="hold"/>
                                        <p:tgtEl>
                                          <p:spTgt spid="104463"/>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nodeType="clickEffect">
                                  <p:stCondLst>
                                    <p:cond delay="0"/>
                                  </p:stCondLst>
                                  <p:childTnLst>
                                    <p:set>
                                      <p:cBhvr>
                                        <p:cTn id="76" dur="1" fill="hold">
                                          <p:stCondLst>
                                            <p:cond delay="0"/>
                                          </p:stCondLst>
                                        </p:cTn>
                                        <p:tgtEl>
                                          <p:spTgt spid="104473"/>
                                        </p:tgtEl>
                                        <p:attrNameLst>
                                          <p:attrName>style.visibility</p:attrName>
                                        </p:attrNameLst>
                                      </p:cBhvr>
                                      <p:to>
                                        <p:strVal val="visible"/>
                                      </p:to>
                                    </p:set>
                                    <p:anim calcmode="lin" valueType="num">
                                      <p:cBhvr additive="base">
                                        <p:cTn id="77" dur="500" fill="hold"/>
                                        <p:tgtEl>
                                          <p:spTgt spid="104473"/>
                                        </p:tgtEl>
                                        <p:attrNameLst>
                                          <p:attrName>ppt_x</p:attrName>
                                        </p:attrNameLst>
                                      </p:cBhvr>
                                      <p:tavLst>
                                        <p:tav tm="0">
                                          <p:val>
                                            <p:strVal val="0-#ppt_w/2"/>
                                          </p:val>
                                        </p:tav>
                                        <p:tav tm="100000">
                                          <p:val>
                                            <p:strVal val="#ppt_x"/>
                                          </p:val>
                                        </p:tav>
                                      </p:tavLst>
                                    </p:anim>
                                    <p:anim calcmode="lin" valueType="num">
                                      <p:cBhvr additive="base">
                                        <p:cTn id="78" dur="500" fill="hold"/>
                                        <p:tgtEl>
                                          <p:spTgt spid="104473"/>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2" presetClass="entr" presetSubtype="8" fill="hold" nodeType="clickEffect">
                                  <p:stCondLst>
                                    <p:cond delay="0"/>
                                  </p:stCondLst>
                                  <p:childTnLst>
                                    <p:set>
                                      <p:cBhvr>
                                        <p:cTn id="82" dur="1" fill="hold">
                                          <p:stCondLst>
                                            <p:cond delay="0"/>
                                          </p:stCondLst>
                                        </p:cTn>
                                        <p:tgtEl>
                                          <p:spTgt spid="104475"/>
                                        </p:tgtEl>
                                        <p:attrNameLst>
                                          <p:attrName>style.visibility</p:attrName>
                                        </p:attrNameLst>
                                      </p:cBhvr>
                                      <p:to>
                                        <p:strVal val="visible"/>
                                      </p:to>
                                    </p:set>
                                    <p:anim calcmode="lin" valueType="num">
                                      <p:cBhvr additive="base">
                                        <p:cTn id="83" dur="500" fill="hold"/>
                                        <p:tgtEl>
                                          <p:spTgt spid="104475"/>
                                        </p:tgtEl>
                                        <p:attrNameLst>
                                          <p:attrName>ppt_x</p:attrName>
                                        </p:attrNameLst>
                                      </p:cBhvr>
                                      <p:tavLst>
                                        <p:tav tm="0">
                                          <p:val>
                                            <p:strVal val="0-#ppt_w/2"/>
                                          </p:val>
                                        </p:tav>
                                        <p:tav tm="100000">
                                          <p:val>
                                            <p:strVal val="#ppt_x"/>
                                          </p:val>
                                        </p:tav>
                                      </p:tavLst>
                                    </p:anim>
                                    <p:anim calcmode="lin" valueType="num">
                                      <p:cBhvr additive="base">
                                        <p:cTn id="84" dur="500" fill="hold"/>
                                        <p:tgtEl>
                                          <p:spTgt spid="10447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104458"/>
                                        </p:tgtEl>
                                        <p:attrNameLst>
                                          <p:attrName>style.visibility</p:attrName>
                                        </p:attrNameLst>
                                      </p:cBhvr>
                                      <p:to>
                                        <p:strVal val="visible"/>
                                      </p:to>
                                    </p:set>
                                    <p:anim calcmode="lin" valueType="num">
                                      <p:cBhvr additive="base">
                                        <p:cTn id="89" dur="500" fill="hold"/>
                                        <p:tgtEl>
                                          <p:spTgt spid="104458"/>
                                        </p:tgtEl>
                                        <p:attrNameLst>
                                          <p:attrName>ppt_x</p:attrName>
                                        </p:attrNameLst>
                                      </p:cBhvr>
                                      <p:tavLst>
                                        <p:tav tm="0">
                                          <p:val>
                                            <p:strVal val="0-#ppt_w/2"/>
                                          </p:val>
                                        </p:tav>
                                        <p:tav tm="100000">
                                          <p:val>
                                            <p:strVal val="#ppt_x"/>
                                          </p:val>
                                        </p:tav>
                                      </p:tavLst>
                                    </p:anim>
                                    <p:anim calcmode="lin" valueType="num">
                                      <p:cBhvr additive="base">
                                        <p:cTn id="90" dur="500" fill="hold"/>
                                        <p:tgtEl>
                                          <p:spTgt spid="104458"/>
                                        </p:tgtEl>
                                        <p:attrNameLst>
                                          <p:attrName>ppt_y</p:attrName>
                                        </p:attrNameLst>
                                      </p:cBhvr>
                                      <p:tavLst>
                                        <p:tav tm="0">
                                          <p:val>
                                            <p:strVal val="#ppt_y"/>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8" fill="hold" nodeType="clickEffect">
                                  <p:stCondLst>
                                    <p:cond delay="0"/>
                                  </p:stCondLst>
                                  <p:childTnLst>
                                    <p:set>
                                      <p:cBhvr>
                                        <p:cTn id="94" dur="1" fill="hold">
                                          <p:stCondLst>
                                            <p:cond delay="0"/>
                                          </p:stCondLst>
                                        </p:cTn>
                                        <p:tgtEl>
                                          <p:spTgt spid="104466"/>
                                        </p:tgtEl>
                                        <p:attrNameLst>
                                          <p:attrName>style.visibility</p:attrName>
                                        </p:attrNameLst>
                                      </p:cBhvr>
                                      <p:to>
                                        <p:strVal val="visible"/>
                                      </p:to>
                                    </p:set>
                                    <p:anim calcmode="lin" valueType="num">
                                      <p:cBhvr additive="base">
                                        <p:cTn id="95" dur="500" fill="hold"/>
                                        <p:tgtEl>
                                          <p:spTgt spid="104466"/>
                                        </p:tgtEl>
                                        <p:attrNameLst>
                                          <p:attrName>ppt_x</p:attrName>
                                        </p:attrNameLst>
                                      </p:cBhvr>
                                      <p:tavLst>
                                        <p:tav tm="0">
                                          <p:val>
                                            <p:strVal val="0-#ppt_w/2"/>
                                          </p:val>
                                        </p:tav>
                                        <p:tav tm="100000">
                                          <p:val>
                                            <p:strVal val="#ppt_x"/>
                                          </p:val>
                                        </p:tav>
                                      </p:tavLst>
                                    </p:anim>
                                    <p:anim calcmode="lin" valueType="num">
                                      <p:cBhvr additive="base">
                                        <p:cTn id="96" dur="500" fill="hold"/>
                                        <p:tgtEl>
                                          <p:spTgt spid="104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7" grpId="0"/>
      <p:bldP spid="104462" grpId="0"/>
      <p:bldP spid="10449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8430" name="直接连接符 58429"/>
          <p:cNvSpPr/>
          <p:nvPr/>
        </p:nvSpPr>
        <p:spPr>
          <a:xfrm flipV="1">
            <a:off x="1185863" y="5622925"/>
            <a:ext cx="2179637" cy="0"/>
          </a:xfrm>
          <a:prstGeom prst="line">
            <a:avLst/>
          </a:prstGeom>
          <a:ln w="47625" cap="flat" cmpd="sng">
            <a:solidFill>
              <a:schemeClr val="tx1"/>
            </a:solidFill>
            <a:prstDash val="solid"/>
            <a:round/>
            <a:headEnd type="none" w="med" len="med"/>
            <a:tailEnd type="stealth" w="sm" len="med"/>
          </a:ln>
        </p:spPr>
      </p:sp>
      <p:sp>
        <p:nvSpPr>
          <p:cNvPr id="58431" name="直接连接符 58430"/>
          <p:cNvSpPr/>
          <p:nvPr/>
        </p:nvSpPr>
        <p:spPr>
          <a:xfrm>
            <a:off x="1227138" y="5570538"/>
            <a:ext cx="617537" cy="0"/>
          </a:xfrm>
          <a:prstGeom prst="line">
            <a:avLst/>
          </a:prstGeom>
          <a:ln w="44450" cap="flat" cmpd="sng">
            <a:solidFill>
              <a:srgbClr val="FF0000"/>
            </a:solidFill>
            <a:prstDash val="solid"/>
            <a:round/>
            <a:headEnd type="none" w="med" len="med"/>
            <a:tailEnd type="stealth" w="sm" len="med"/>
          </a:ln>
        </p:spPr>
      </p:sp>
      <p:sp>
        <p:nvSpPr>
          <p:cNvPr id="58432" name="直接连接符 58431"/>
          <p:cNvSpPr/>
          <p:nvPr/>
        </p:nvSpPr>
        <p:spPr>
          <a:xfrm rot="-5400000">
            <a:off x="1508125" y="5233988"/>
            <a:ext cx="671513" cy="1587"/>
          </a:xfrm>
          <a:prstGeom prst="line">
            <a:avLst/>
          </a:prstGeom>
          <a:ln w="44450" cap="flat" cmpd="sng">
            <a:solidFill>
              <a:srgbClr val="FF0000"/>
            </a:solidFill>
            <a:prstDash val="solid"/>
            <a:round/>
            <a:headEnd type="none" w="med" len="med"/>
            <a:tailEnd type="stealth" w="sm" len="med"/>
          </a:ln>
        </p:spPr>
      </p:sp>
      <p:sp>
        <p:nvSpPr>
          <p:cNvPr id="58433" name="直接连接符 58432"/>
          <p:cNvSpPr/>
          <p:nvPr/>
        </p:nvSpPr>
        <p:spPr>
          <a:xfrm rot="-4306469">
            <a:off x="909638" y="4881563"/>
            <a:ext cx="1236662" cy="220662"/>
          </a:xfrm>
          <a:prstGeom prst="line">
            <a:avLst/>
          </a:prstGeom>
          <a:ln w="44450" cap="flat" cmpd="sng">
            <a:solidFill>
              <a:srgbClr val="FF0000"/>
            </a:solidFill>
            <a:prstDash val="solid"/>
            <a:round/>
            <a:headEnd type="none" w="med" len="med"/>
            <a:tailEnd type="stealth" w="sm" len="med"/>
          </a:ln>
        </p:spPr>
      </p:sp>
      <p:sp>
        <p:nvSpPr>
          <p:cNvPr id="58434" name="直接连接符 58433"/>
          <p:cNvSpPr/>
          <p:nvPr/>
        </p:nvSpPr>
        <p:spPr>
          <a:xfrm>
            <a:off x="1844675" y="4429125"/>
            <a:ext cx="596900" cy="0"/>
          </a:xfrm>
          <a:prstGeom prst="line">
            <a:avLst/>
          </a:prstGeom>
          <a:ln w="44450" cap="flat" cmpd="sng">
            <a:solidFill>
              <a:srgbClr val="0000FF"/>
            </a:solidFill>
            <a:prstDash val="solid"/>
            <a:round/>
            <a:headEnd type="none" w="med" len="med"/>
            <a:tailEnd type="stealth" w="sm" len="med"/>
          </a:ln>
        </p:spPr>
      </p:sp>
      <p:sp>
        <p:nvSpPr>
          <p:cNvPr id="58435" name="直接连接符 58434"/>
          <p:cNvSpPr/>
          <p:nvPr/>
        </p:nvSpPr>
        <p:spPr>
          <a:xfrm rot="-5400000">
            <a:off x="1965325" y="3968750"/>
            <a:ext cx="952500" cy="0"/>
          </a:xfrm>
          <a:prstGeom prst="line">
            <a:avLst/>
          </a:prstGeom>
          <a:ln w="44450" cap="flat" cmpd="sng">
            <a:solidFill>
              <a:srgbClr val="0000FF"/>
            </a:solidFill>
            <a:prstDash val="solid"/>
            <a:round/>
            <a:headEnd type="none" w="med" len="med"/>
            <a:tailEnd type="stealth" w="sm" len="med"/>
          </a:ln>
        </p:spPr>
      </p:sp>
      <p:sp>
        <p:nvSpPr>
          <p:cNvPr id="58436" name="任意多边形 58435"/>
          <p:cNvSpPr/>
          <p:nvPr/>
        </p:nvSpPr>
        <p:spPr>
          <a:xfrm>
            <a:off x="1819275" y="2928938"/>
            <a:ext cx="619125" cy="1516062"/>
          </a:xfrm>
          <a:custGeom>
            <a:avLst/>
            <a:gdLst/>
            <a:ahLst/>
            <a:cxnLst/>
            <a:pathLst>
              <a:path w="436" h="782">
                <a:moveTo>
                  <a:pt x="0" y="782"/>
                </a:moveTo>
                <a:lnTo>
                  <a:pt x="436" y="0"/>
                </a:lnTo>
              </a:path>
            </a:pathLst>
          </a:custGeom>
          <a:noFill/>
          <a:ln w="44450" cap="flat" cmpd="sng">
            <a:solidFill>
              <a:srgbClr val="0000FF"/>
            </a:solidFill>
            <a:prstDash val="solid"/>
            <a:round/>
            <a:headEnd type="none" w="med" len="med"/>
            <a:tailEnd type="stealth" w="sm" len="med"/>
          </a:ln>
        </p:spPr>
        <p:txBody>
          <a:bodyPr/>
          <a:p>
            <a:endParaRPr lang="zh-CN" altLang="en-US"/>
          </a:p>
        </p:txBody>
      </p:sp>
      <p:sp>
        <p:nvSpPr>
          <p:cNvPr id="58437" name="任意多边形 58436"/>
          <p:cNvSpPr/>
          <p:nvPr/>
        </p:nvSpPr>
        <p:spPr>
          <a:xfrm>
            <a:off x="1162050" y="2876550"/>
            <a:ext cx="1276350" cy="2690813"/>
          </a:xfrm>
          <a:custGeom>
            <a:avLst/>
            <a:gdLst/>
            <a:ahLst/>
            <a:cxnLst/>
            <a:pathLst>
              <a:path w="526" h="1295">
                <a:moveTo>
                  <a:pt x="0" y="1295"/>
                </a:moveTo>
                <a:lnTo>
                  <a:pt x="526" y="0"/>
                </a:lnTo>
              </a:path>
            </a:pathLst>
          </a:custGeom>
          <a:noFill/>
          <a:ln w="50800" cap="flat" cmpd="sng">
            <a:solidFill>
              <a:schemeClr val="tx1"/>
            </a:solidFill>
            <a:prstDash val="solid"/>
            <a:round/>
            <a:headEnd type="none" w="med" len="med"/>
            <a:tailEnd type="stealth" w="sm" len="med"/>
          </a:ln>
        </p:spPr>
        <p:txBody>
          <a:bodyPr/>
          <a:p>
            <a:endParaRPr lang="zh-CN" altLang="en-US"/>
          </a:p>
        </p:txBody>
      </p:sp>
      <p:sp>
        <p:nvSpPr>
          <p:cNvPr id="58439" name="直接连接符 58438"/>
          <p:cNvSpPr/>
          <p:nvPr/>
        </p:nvSpPr>
        <p:spPr>
          <a:xfrm rot="-5400000">
            <a:off x="1590675" y="4659313"/>
            <a:ext cx="503238" cy="0"/>
          </a:xfrm>
          <a:prstGeom prst="line">
            <a:avLst/>
          </a:prstGeom>
          <a:ln w="44450" cap="flat" cmpd="sng">
            <a:solidFill>
              <a:srgbClr val="FF0000"/>
            </a:solidFill>
            <a:prstDash val="solid"/>
            <a:round/>
            <a:headEnd type="none" w="med" len="med"/>
            <a:tailEnd type="stealth" w="sm" len="med"/>
          </a:ln>
        </p:spPr>
      </p:sp>
      <p:sp>
        <p:nvSpPr>
          <p:cNvPr id="58440" name="直接连接符 58439"/>
          <p:cNvSpPr/>
          <p:nvPr/>
        </p:nvSpPr>
        <p:spPr>
          <a:xfrm rot="5400000" flipH="1">
            <a:off x="2157413" y="3208338"/>
            <a:ext cx="561975" cy="3175"/>
          </a:xfrm>
          <a:prstGeom prst="line">
            <a:avLst/>
          </a:prstGeom>
          <a:ln w="44450" cap="flat" cmpd="sng">
            <a:solidFill>
              <a:srgbClr val="0000FF"/>
            </a:solidFill>
            <a:prstDash val="solid"/>
            <a:round/>
            <a:headEnd type="none" w="med" len="med"/>
            <a:tailEnd type="stealth" w="sm" len="med"/>
          </a:ln>
        </p:spPr>
      </p:sp>
      <p:graphicFrame>
        <p:nvGraphicFramePr>
          <p:cNvPr id="58441" name="对象 58440"/>
          <p:cNvGraphicFramePr/>
          <p:nvPr/>
        </p:nvGraphicFramePr>
        <p:xfrm>
          <a:off x="3381375" y="5232400"/>
          <a:ext cx="236538" cy="500063"/>
        </p:xfrm>
        <a:graphic>
          <a:graphicData uri="http://schemas.openxmlformats.org/presentationml/2006/ole">
            <mc:AlternateContent xmlns:mc="http://schemas.openxmlformats.org/markup-compatibility/2006">
              <mc:Choice xmlns:v="urn:schemas-microsoft-com:vml" Requires="v">
                <p:oleObj spid="_x0000_s3181" name="" r:id="rId1" imgW="127000" imgH="266065" progId="Equation.3">
                  <p:embed/>
                </p:oleObj>
              </mc:Choice>
              <mc:Fallback>
                <p:oleObj name="" r:id="rId1" imgW="127000" imgH="266065" progId="Equation.3">
                  <p:embed/>
                  <p:pic>
                    <p:nvPicPr>
                      <p:cNvPr id="0" name="图片 3180"/>
                      <p:cNvPicPr/>
                      <p:nvPr/>
                    </p:nvPicPr>
                    <p:blipFill>
                      <a:blip r:embed="rId2"/>
                      <a:stretch>
                        <a:fillRect/>
                      </a:stretch>
                    </p:blipFill>
                    <p:spPr>
                      <a:xfrm>
                        <a:off x="3381375" y="5232400"/>
                        <a:ext cx="236538" cy="500063"/>
                      </a:xfrm>
                      <a:prstGeom prst="rect">
                        <a:avLst/>
                      </a:prstGeom>
                      <a:noFill/>
                      <a:ln w="38100">
                        <a:noFill/>
                        <a:miter/>
                      </a:ln>
                    </p:spPr>
                  </p:pic>
                </p:oleObj>
              </mc:Fallback>
            </mc:AlternateContent>
          </a:graphicData>
        </a:graphic>
      </p:graphicFrame>
      <p:graphicFrame>
        <p:nvGraphicFramePr>
          <p:cNvPr id="58442" name="对象 58441"/>
          <p:cNvGraphicFramePr/>
          <p:nvPr/>
        </p:nvGraphicFramePr>
        <p:xfrm>
          <a:off x="1227138" y="5610225"/>
          <a:ext cx="490537" cy="471488"/>
        </p:xfrm>
        <a:graphic>
          <a:graphicData uri="http://schemas.openxmlformats.org/presentationml/2006/ole">
            <mc:AlternateContent xmlns:mc="http://schemas.openxmlformats.org/markup-compatibility/2006">
              <mc:Choice xmlns:v="urn:schemas-microsoft-com:vml" Requires="v">
                <p:oleObj spid="_x0000_s3183" name="" r:id="rId3" imgW="317500" imgH="304800" progId="Equation.3">
                  <p:embed/>
                </p:oleObj>
              </mc:Choice>
              <mc:Fallback>
                <p:oleObj name="" r:id="rId3" imgW="317500" imgH="304800" progId="Equation.3">
                  <p:embed/>
                  <p:pic>
                    <p:nvPicPr>
                      <p:cNvPr id="0" name="图片 3182"/>
                      <p:cNvPicPr/>
                      <p:nvPr/>
                    </p:nvPicPr>
                    <p:blipFill>
                      <a:blip r:embed="rId4"/>
                      <a:stretch>
                        <a:fillRect/>
                      </a:stretch>
                    </p:blipFill>
                    <p:spPr>
                      <a:xfrm>
                        <a:off x="1227138" y="5610225"/>
                        <a:ext cx="490537" cy="471488"/>
                      </a:xfrm>
                      <a:prstGeom prst="rect">
                        <a:avLst/>
                      </a:prstGeom>
                      <a:noFill/>
                      <a:ln w="38100">
                        <a:noFill/>
                        <a:miter/>
                      </a:ln>
                    </p:spPr>
                  </p:pic>
                </p:oleObj>
              </mc:Fallback>
            </mc:AlternateContent>
          </a:graphicData>
        </a:graphic>
      </p:graphicFrame>
      <p:graphicFrame>
        <p:nvGraphicFramePr>
          <p:cNvPr id="58443" name="对象 58442"/>
          <p:cNvGraphicFramePr/>
          <p:nvPr/>
        </p:nvGraphicFramePr>
        <p:xfrm>
          <a:off x="1890713" y="5016500"/>
          <a:ext cx="719137" cy="465138"/>
        </p:xfrm>
        <a:graphic>
          <a:graphicData uri="http://schemas.openxmlformats.org/presentationml/2006/ole">
            <mc:AlternateContent xmlns:mc="http://schemas.openxmlformats.org/markup-compatibility/2006">
              <mc:Choice xmlns:v="urn:schemas-microsoft-com:vml" Requires="v">
                <p:oleObj spid="_x0000_s3185" name="" r:id="rId5" imgW="469265" imgH="304800" progId="Equation.3">
                  <p:embed/>
                </p:oleObj>
              </mc:Choice>
              <mc:Fallback>
                <p:oleObj name="" r:id="rId5" imgW="469265" imgH="304800" progId="Equation.3">
                  <p:embed/>
                  <p:pic>
                    <p:nvPicPr>
                      <p:cNvPr id="0" name="图片 3184"/>
                      <p:cNvPicPr/>
                      <p:nvPr/>
                    </p:nvPicPr>
                    <p:blipFill>
                      <a:blip r:embed="rId6"/>
                      <a:stretch>
                        <a:fillRect/>
                      </a:stretch>
                    </p:blipFill>
                    <p:spPr>
                      <a:xfrm>
                        <a:off x="1890713" y="5016500"/>
                        <a:ext cx="719137" cy="465138"/>
                      </a:xfrm>
                      <a:prstGeom prst="rect">
                        <a:avLst/>
                      </a:prstGeom>
                      <a:noFill/>
                      <a:ln w="38100">
                        <a:noFill/>
                        <a:miter/>
                      </a:ln>
                    </p:spPr>
                  </p:pic>
                </p:oleObj>
              </mc:Fallback>
            </mc:AlternateContent>
          </a:graphicData>
        </a:graphic>
      </p:graphicFrame>
      <p:graphicFrame>
        <p:nvGraphicFramePr>
          <p:cNvPr id="58445" name="对象 58444"/>
          <p:cNvGraphicFramePr/>
          <p:nvPr/>
        </p:nvGraphicFramePr>
        <p:xfrm>
          <a:off x="1892300" y="4456113"/>
          <a:ext cx="735013" cy="465137"/>
        </p:xfrm>
        <a:graphic>
          <a:graphicData uri="http://schemas.openxmlformats.org/presentationml/2006/ole">
            <mc:AlternateContent xmlns:mc="http://schemas.openxmlformats.org/markup-compatibility/2006">
              <mc:Choice xmlns:v="urn:schemas-microsoft-com:vml" Requires="v">
                <p:oleObj spid="_x0000_s3189" name="" r:id="rId7" imgW="481965" imgH="304800" progId="Equation.3">
                  <p:embed/>
                </p:oleObj>
              </mc:Choice>
              <mc:Fallback>
                <p:oleObj name="" r:id="rId7" imgW="481965" imgH="304800" progId="Equation.3">
                  <p:embed/>
                  <p:pic>
                    <p:nvPicPr>
                      <p:cNvPr id="0" name="图片 3188"/>
                      <p:cNvPicPr/>
                      <p:nvPr/>
                    </p:nvPicPr>
                    <p:blipFill>
                      <a:blip r:embed="rId8"/>
                      <a:stretch>
                        <a:fillRect/>
                      </a:stretch>
                    </p:blipFill>
                    <p:spPr>
                      <a:xfrm>
                        <a:off x="1892300" y="4456113"/>
                        <a:ext cx="735013" cy="465137"/>
                      </a:xfrm>
                      <a:prstGeom prst="rect">
                        <a:avLst/>
                      </a:prstGeom>
                      <a:noFill/>
                      <a:ln w="38100">
                        <a:noFill/>
                        <a:miter/>
                      </a:ln>
                    </p:spPr>
                  </p:pic>
                </p:oleObj>
              </mc:Fallback>
            </mc:AlternateContent>
          </a:graphicData>
        </a:graphic>
      </p:graphicFrame>
      <p:graphicFrame>
        <p:nvGraphicFramePr>
          <p:cNvPr id="58446" name="对象 58445"/>
          <p:cNvGraphicFramePr/>
          <p:nvPr/>
        </p:nvGraphicFramePr>
        <p:xfrm>
          <a:off x="1928813" y="3941763"/>
          <a:ext cx="512762" cy="471487"/>
        </p:xfrm>
        <a:graphic>
          <a:graphicData uri="http://schemas.openxmlformats.org/presentationml/2006/ole">
            <mc:AlternateContent xmlns:mc="http://schemas.openxmlformats.org/markup-compatibility/2006">
              <mc:Choice xmlns:v="urn:schemas-microsoft-com:vml" Requires="v">
                <p:oleObj spid="_x0000_s3197" name="" r:id="rId9" imgW="330200" imgH="304800" progId="Equation.3">
                  <p:embed/>
                </p:oleObj>
              </mc:Choice>
              <mc:Fallback>
                <p:oleObj name="" r:id="rId9" imgW="330200" imgH="304800" progId="Equation.3">
                  <p:embed/>
                  <p:pic>
                    <p:nvPicPr>
                      <p:cNvPr id="0" name="图片 3196"/>
                      <p:cNvPicPr/>
                      <p:nvPr/>
                    </p:nvPicPr>
                    <p:blipFill>
                      <a:blip r:embed="rId10"/>
                      <a:stretch>
                        <a:fillRect/>
                      </a:stretch>
                    </p:blipFill>
                    <p:spPr>
                      <a:xfrm>
                        <a:off x="1928813" y="3941763"/>
                        <a:ext cx="512762" cy="471487"/>
                      </a:xfrm>
                      <a:prstGeom prst="rect">
                        <a:avLst/>
                      </a:prstGeom>
                      <a:noFill/>
                      <a:ln w="38100">
                        <a:noFill/>
                        <a:miter/>
                      </a:ln>
                    </p:spPr>
                  </p:pic>
                </p:oleObj>
              </mc:Fallback>
            </mc:AlternateContent>
          </a:graphicData>
        </a:graphic>
      </p:graphicFrame>
      <p:graphicFrame>
        <p:nvGraphicFramePr>
          <p:cNvPr id="58447" name="对象 58446"/>
          <p:cNvGraphicFramePr/>
          <p:nvPr/>
        </p:nvGraphicFramePr>
        <p:xfrm>
          <a:off x="2487613" y="3692525"/>
          <a:ext cx="735012" cy="465138"/>
        </p:xfrm>
        <a:graphic>
          <a:graphicData uri="http://schemas.openxmlformats.org/presentationml/2006/ole">
            <mc:AlternateContent xmlns:mc="http://schemas.openxmlformats.org/markup-compatibility/2006">
              <mc:Choice xmlns:v="urn:schemas-microsoft-com:vml" Requires="v">
                <p:oleObj spid="_x0000_s3201" name="" r:id="rId11" imgW="481965" imgH="304800" progId="Equation.3">
                  <p:embed/>
                </p:oleObj>
              </mc:Choice>
              <mc:Fallback>
                <p:oleObj name="" r:id="rId11" imgW="481965" imgH="304800" progId="Equation.3">
                  <p:embed/>
                  <p:pic>
                    <p:nvPicPr>
                      <p:cNvPr id="0" name="图片 3200"/>
                      <p:cNvPicPr/>
                      <p:nvPr/>
                    </p:nvPicPr>
                    <p:blipFill>
                      <a:blip r:embed="rId12"/>
                      <a:stretch>
                        <a:fillRect/>
                      </a:stretch>
                    </p:blipFill>
                    <p:spPr>
                      <a:xfrm>
                        <a:off x="2487613" y="3692525"/>
                        <a:ext cx="735012" cy="465138"/>
                      </a:xfrm>
                      <a:prstGeom prst="rect">
                        <a:avLst/>
                      </a:prstGeom>
                      <a:noFill/>
                      <a:ln w="38100">
                        <a:noFill/>
                        <a:miter/>
                      </a:ln>
                    </p:spPr>
                  </p:pic>
                </p:oleObj>
              </mc:Fallback>
            </mc:AlternateContent>
          </a:graphicData>
        </a:graphic>
      </p:graphicFrame>
      <p:graphicFrame>
        <p:nvGraphicFramePr>
          <p:cNvPr id="58448" name="对象 58447"/>
          <p:cNvGraphicFramePr/>
          <p:nvPr/>
        </p:nvGraphicFramePr>
        <p:xfrm>
          <a:off x="2487613" y="2867025"/>
          <a:ext cx="735012" cy="465138"/>
        </p:xfrm>
        <a:graphic>
          <a:graphicData uri="http://schemas.openxmlformats.org/presentationml/2006/ole">
            <mc:AlternateContent xmlns:mc="http://schemas.openxmlformats.org/markup-compatibility/2006">
              <mc:Choice xmlns:v="urn:schemas-microsoft-com:vml" Requires="v">
                <p:oleObj spid="_x0000_s3203" name="" r:id="rId13" imgW="481965" imgH="304800" progId="Equation.3">
                  <p:embed/>
                </p:oleObj>
              </mc:Choice>
              <mc:Fallback>
                <p:oleObj name="" r:id="rId13" imgW="481965" imgH="304800" progId="Equation.3">
                  <p:embed/>
                  <p:pic>
                    <p:nvPicPr>
                      <p:cNvPr id="0" name="图片 3202"/>
                      <p:cNvPicPr/>
                      <p:nvPr/>
                    </p:nvPicPr>
                    <p:blipFill>
                      <a:blip r:embed="rId8"/>
                      <a:stretch>
                        <a:fillRect/>
                      </a:stretch>
                    </p:blipFill>
                    <p:spPr>
                      <a:xfrm>
                        <a:off x="2487613" y="2867025"/>
                        <a:ext cx="735012" cy="465138"/>
                      </a:xfrm>
                      <a:prstGeom prst="rect">
                        <a:avLst/>
                      </a:prstGeom>
                      <a:noFill/>
                      <a:ln w="38100">
                        <a:noFill/>
                        <a:miter/>
                      </a:ln>
                    </p:spPr>
                  </p:pic>
                </p:oleObj>
              </mc:Fallback>
            </mc:AlternateContent>
          </a:graphicData>
        </a:graphic>
      </p:graphicFrame>
      <p:graphicFrame>
        <p:nvGraphicFramePr>
          <p:cNvPr id="58449" name="对象 58448"/>
          <p:cNvGraphicFramePr/>
          <p:nvPr/>
        </p:nvGraphicFramePr>
        <p:xfrm>
          <a:off x="1470025" y="4941888"/>
          <a:ext cx="306388" cy="396875"/>
        </p:xfrm>
        <a:graphic>
          <a:graphicData uri="http://schemas.openxmlformats.org/presentationml/2006/ole">
            <mc:AlternateContent xmlns:mc="http://schemas.openxmlformats.org/markup-compatibility/2006">
              <mc:Choice xmlns:v="urn:schemas-microsoft-com:vml" Requires="v">
                <p:oleObj spid="_x0000_s3195" name="" r:id="rId14" imgW="215900" imgH="278765" progId="Equation.3">
                  <p:embed/>
                </p:oleObj>
              </mc:Choice>
              <mc:Fallback>
                <p:oleObj name="" r:id="rId14" imgW="215900" imgH="278765" progId="Equation.3">
                  <p:embed/>
                  <p:pic>
                    <p:nvPicPr>
                      <p:cNvPr id="0" name="图片 3194"/>
                      <p:cNvPicPr/>
                      <p:nvPr/>
                    </p:nvPicPr>
                    <p:blipFill>
                      <a:blip r:embed="rId15"/>
                      <a:stretch>
                        <a:fillRect/>
                      </a:stretch>
                    </p:blipFill>
                    <p:spPr>
                      <a:xfrm>
                        <a:off x="1470025" y="4941888"/>
                        <a:ext cx="306388" cy="396875"/>
                      </a:xfrm>
                      <a:prstGeom prst="rect">
                        <a:avLst/>
                      </a:prstGeom>
                      <a:noFill/>
                      <a:ln w="38100">
                        <a:noFill/>
                        <a:miter/>
                      </a:ln>
                    </p:spPr>
                  </p:pic>
                </p:oleObj>
              </mc:Fallback>
            </mc:AlternateContent>
          </a:graphicData>
        </a:graphic>
      </p:graphicFrame>
      <p:graphicFrame>
        <p:nvGraphicFramePr>
          <p:cNvPr id="58450" name="对象 58449"/>
          <p:cNvGraphicFramePr/>
          <p:nvPr/>
        </p:nvGraphicFramePr>
        <p:xfrm>
          <a:off x="2114550" y="3609975"/>
          <a:ext cx="327025" cy="396875"/>
        </p:xfrm>
        <a:graphic>
          <a:graphicData uri="http://schemas.openxmlformats.org/presentationml/2006/ole">
            <mc:AlternateContent xmlns:mc="http://schemas.openxmlformats.org/markup-compatibility/2006">
              <mc:Choice xmlns:v="urn:schemas-microsoft-com:vml" Requires="v">
                <p:oleObj spid="_x0000_s3202" name="" r:id="rId16" imgW="228600" imgH="279400" progId="Equation.3">
                  <p:embed/>
                </p:oleObj>
              </mc:Choice>
              <mc:Fallback>
                <p:oleObj name="" r:id="rId16" imgW="228600" imgH="279400" progId="Equation.3">
                  <p:embed/>
                  <p:pic>
                    <p:nvPicPr>
                      <p:cNvPr id="0" name="图片 3201"/>
                      <p:cNvPicPr/>
                      <p:nvPr/>
                    </p:nvPicPr>
                    <p:blipFill>
                      <a:blip r:embed="rId17"/>
                      <a:stretch>
                        <a:fillRect/>
                      </a:stretch>
                    </p:blipFill>
                    <p:spPr>
                      <a:xfrm>
                        <a:off x="2114550" y="3609975"/>
                        <a:ext cx="327025" cy="396875"/>
                      </a:xfrm>
                      <a:prstGeom prst="rect">
                        <a:avLst/>
                      </a:prstGeom>
                      <a:noFill/>
                      <a:ln w="38100">
                        <a:noFill/>
                        <a:miter/>
                      </a:ln>
                    </p:spPr>
                  </p:pic>
                </p:oleObj>
              </mc:Fallback>
            </mc:AlternateContent>
          </a:graphicData>
        </a:graphic>
      </p:graphicFrame>
      <p:graphicFrame>
        <p:nvGraphicFramePr>
          <p:cNvPr id="58451" name="对象 58450"/>
          <p:cNvGraphicFramePr/>
          <p:nvPr/>
        </p:nvGraphicFramePr>
        <p:xfrm>
          <a:off x="1330325" y="3943350"/>
          <a:ext cx="307975" cy="527050"/>
        </p:xfrm>
        <a:graphic>
          <a:graphicData uri="http://schemas.openxmlformats.org/presentationml/2006/ole">
            <mc:AlternateContent xmlns:mc="http://schemas.openxmlformats.org/markup-compatibility/2006">
              <mc:Choice xmlns:v="urn:schemas-microsoft-com:vml" Requires="v">
                <p:oleObj spid="_x0000_s3193" name="" r:id="rId18" imgW="165100" imgH="278765" progId="Equation.3">
                  <p:embed/>
                </p:oleObj>
              </mc:Choice>
              <mc:Fallback>
                <p:oleObj name="" r:id="rId18" imgW="165100" imgH="278765" progId="Equation.3">
                  <p:embed/>
                  <p:pic>
                    <p:nvPicPr>
                      <p:cNvPr id="0" name="图片 3192"/>
                      <p:cNvPicPr/>
                      <p:nvPr/>
                    </p:nvPicPr>
                    <p:blipFill>
                      <a:blip r:embed="rId19"/>
                      <a:stretch>
                        <a:fillRect/>
                      </a:stretch>
                    </p:blipFill>
                    <p:spPr>
                      <a:xfrm>
                        <a:off x="1330325" y="3943350"/>
                        <a:ext cx="307975" cy="527050"/>
                      </a:xfrm>
                      <a:prstGeom prst="rect">
                        <a:avLst/>
                      </a:prstGeom>
                      <a:noFill/>
                      <a:ln w="38100">
                        <a:noFill/>
                        <a:miter/>
                      </a:ln>
                    </p:spPr>
                  </p:pic>
                </p:oleObj>
              </mc:Fallback>
            </mc:AlternateContent>
          </a:graphicData>
        </a:graphic>
      </p:graphicFrame>
      <p:sp>
        <p:nvSpPr>
          <p:cNvPr id="58454" name="直接连接符 58453"/>
          <p:cNvSpPr/>
          <p:nvPr/>
        </p:nvSpPr>
        <p:spPr>
          <a:xfrm flipV="1">
            <a:off x="4916488" y="5114925"/>
            <a:ext cx="2573337" cy="0"/>
          </a:xfrm>
          <a:prstGeom prst="line">
            <a:avLst/>
          </a:prstGeom>
          <a:ln w="50800" cap="flat" cmpd="sng">
            <a:solidFill>
              <a:schemeClr val="tx1"/>
            </a:solidFill>
            <a:prstDash val="solid"/>
            <a:round/>
            <a:headEnd type="none" w="med" len="med"/>
            <a:tailEnd type="stealth" w="sm" len="med"/>
          </a:ln>
        </p:spPr>
      </p:sp>
      <p:sp>
        <p:nvSpPr>
          <p:cNvPr id="58455" name="直接连接符 58454"/>
          <p:cNvSpPr/>
          <p:nvPr/>
        </p:nvSpPr>
        <p:spPr>
          <a:xfrm>
            <a:off x="4964113" y="5048250"/>
            <a:ext cx="723900" cy="0"/>
          </a:xfrm>
          <a:prstGeom prst="line">
            <a:avLst/>
          </a:prstGeom>
          <a:ln w="44450" cap="flat" cmpd="sng">
            <a:solidFill>
              <a:srgbClr val="FF0000"/>
            </a:solidFill>
            <a:prstDash val="solid"/>
            <a:round/>
            <a:headEnd type="none" w="med" len="med"/>
            <a:tailEnd type="stealth" w="sm" len="med"/>
          </a:ln>
        </p:spPr>
      </p:sp>
      <p:sp>
        <p:nvSpPr>
          <p:cNvPr id="58456" name="直接连接符 58455"/>
          <p:cNvSpPr/>
          <p:nvPr/>
        </p:nvSpPr>
        <p:spPr>
          <a:xfrm rot="-5400000">
            <a:off x="5262563" y="4622800"/>
            <a:ext cx="849312" cy="1588"/>
          </a:xfrm>
          <a:prstGeom prst="line">
            <a:avLst/>
          </a:prstGeom>
          <a:ln w="44450" cap="flat" cmpd="sng">
            <a:solidFill>
              <a:srgbClr val="FF0000"/>
            </a:solidFill>
            <a:prstDash val="solid"/>
            <a:round/>
            <a:headEnd type="none" w="med" len="med"/>
            <a:tailEnd type="stealth" w="sm" len="med"/>
          </a:ln>
        </p:spPr>
      </p:sp>
      <p:sp>
        <p:nvSpPr>
          <p:cNvPr id="58457" name="直接连接符 58456"/>
          <p:cNvSpPr/>
          <p:nvPr/>
        </p:nvSpPr>
        <p:spPr>
          <a:xfrm rot="-3388474">
            <a:off x="5292725" y="4841875"/>
            <a:ext cx="90488" cy="903288"/>
          </a:xfrm>
          <a:prstGeom prst="line">
            <a:avLst/>
          </a:prstGeom>
          <a:ln w="44450" cap="flat" cmpd="sng">
            <a:solidFill>
              <a:srgbClr val="FF0000"/>
            </a:solidFill>
            <a:prstDash val="solid"/>
            <a:round/>
            <a:headEnd type="none" w="med" len="med"/>
            <a:tailEnd type="stealth" w="sm" len="med"/>
          </a:ln>
        </p:spPr>
      </p:sp>
      <p:sp>
        <p:nvSpPr>
          <p:cNvPr id="58458" name="直接连接符 58457"/>
          <p:cNvSpPr/>
          <p:nvPr/>
        </p:nvSpPr>
        <p:spPr>
          <a:xfrm>
            <a:off x="5741988" y="5529263"/>
            <a:ext cx="1455737" cy="0"/>
          </a:xfrm>
          <a:prstGeom prst="line">
            <a:avLst/>
          </a:prstGeom>
          <a:ln w="44450" cap="flat" cmpd="sng">
            <a:solidFill>
              <a:srgbClr val="0000FF"/>
            </a:solidFill>
            <a:prstDash val="solid"/>
            <a:round/>
            <a:headEnd type="none" w="med" len="med"/>
            <a:tailEnd type="stealth" w="sm" len="med"/>
          </a:ln>
        </p:spPr>
      </p:sp>
      <p:sp>
        <p:nvSpPr>
          <p:cNvPr id="58459" name="直接连接符 58458"/>
          <p:cNvSpPr/>
          <p:nvPr/>
        </p:nvSpPr>
        <p:spPr>
          <a:xfrm rot="-5400000">
            <a:off x="6064250" y="4395788"/>
            <a:ext cx="2266950" cy="0"/>
          </a:xfrm>
          <a:prstGeom prst="line">
            <a:avLst/>
          </a:prstGeom>
          <a:ln w="44450" cap="flat" cmpd="sng">
            <a:solidFill>
              <a:srgbClr val="0000FF"/>
            </a:solidFill>
            <a:prstDash val="solid"/>
            <a:round/>
            <a:headEnd type="none" w="med" len="med"/>
            <a:tailEnd type="stealth" w="sm" len="med"/>
          </a:ln>
        </p:spPr>
      </p:sp>
      <p:sp>
        <p:nvSpPr>
          <p:cNvPr id="58460" name="任意多边形 58459"/>
          <p:cNvSpPr/>
          <p:nvPr/>
        </p:nvSpPr>
        <p:spPr>
          <a:xfrm>
            <a:off x="5789613" y="4413250"/>
            <a:ext cx="1481137" cy="1095375"/>
          </a:xfrm>
          <a:custGeom>
            <a:avLst/>
            <a:gdLst/>
            <a:ahLst/>
            <a:cxnLst/>
            <a:pathLst>
              <a:path w="436" h="782">
                <a:moveTo>
                  <a:pt x="0" y="782"/>
                </a:moveTo>
                <a:lnTo>
                  <a:pt x="436" y="0"/>
                </a:lnTo>
              </a:path>
            </a:pathLst>
          </a:custGeom>
          <a:noFill/>
          <a:ln w="44450" cap="flat" cmpd="sng">
            <a:solidFill>
              <a:srgbClr val="0000FF"/>
            </a:solidFill>
            <a:prstDash val="solid"/>
            <a:round/>
            <a:headEnd type="none" w="med" len="med"/>
            <a:tailEnd type="stealth" w="sm" len="med"/>
          </a:ln>
        </p:spPr>
        <p:txBody>
          <a:bodyPr/>
          <a:p>
            <a:endParaRPr lang="zh-CN" altLang="en-US"/>
          </a:p>
        </p:txBody>
      </p:sp>
      <p:sp>
        <p:nvSpPr>
          <p:cNvPr id="58461" name="任意多边形 58460"/>
          <p:cNvSpPr/>
          <p:nvPr/>
        </p:nvSpPr>
        <p:spPr>
          <a:xfrm>
            <a:off x="4964113" y="4413250"/>
            <a:ext cx="2306637" cy="630238"/>
          </a:xfrm>
          <a:custGeom>
            <a:avLst/>
            <a:gdLst/>
            <a:ahLst/>
            <a:cxnLst/>
            <a:pathLst>
              <a:path w="526" h="1295">
                <a:moveTo>
                  <a:pt x="0" y="1295"/>
                </a:moveTo>
                <a:lnTo>
                  <a:pt x="526" y="0"/>
                </a:lnTo>
              </a:path>
            </a:pathLst>
          </a:custGeom>
          <a:noFill/>
          <a:ln w="50800" cap="flat" cmpd="sng">
            <a:solidFill>
              <a:schemeClr val="tx1"/>
            </a:solidFill>
            <a:prstDash val="solid"/>
            <a:round/>
            <a:headEnd type="none" w="med" len="med"/>
            <a:tailEnd type="stealth" w="sm" len="med"/>
          </a:ln>
        </p:spPr>
        <p:txBody>
          <a:bodyPr/>
          <a:p>
            <a:endParaRPr lang="zh-CN" altLang="en-US"/>
          </a:p>
        </p:txBody>
      </p:sp>
      <p:sp>
        <p:nvSpPr>
          <p:cNvPr id="58462" name="直接连接符 58461"/>
          <p:cNvSpPr/>
          <p:nvPr/>
        </p:nvSpPr>
        <p:spPr>
          <a:xfrm rot="5400000" flipV="1">
            <a:off x="5076825" y="4864100"/>
            <a:ext cx="1330325" cy="0"/>
          </a:xfrm>
          <a:prstGeom prst="line">
            <a:avLst/>
          </a:prstGeom>
          <a:ln w="44450" cap="flat" cmpd="sng">
            <a:solidFill>
              <a:srgbClr val="FF0000"/>
            </a:solidFill>
            <a:prstDash val="solid"/>
            <a:round/>
            <a:headEnd type="none" w="med" len="med"/>
            <a:tailEnd type="stealth" w="sm" len="med"/>
          </a:ln>
        </p:spPr>
      </p:sp>
      <p:sp>
        <p:nvSpPr>
          <p:cNvPr id="58463" name="直接连接符 58462"/>
          <p:cNvSpPr/>
          <p:nvPr/>
        </p:nvSpPr>
        <p:spPr>
          <a:xfrm rot="5400000" flipV="1">
            <a:off x="6677025" y="3876675"/>
            <a:ext cx="1187450" cy="0"/>
          </a:xfrm>
          <a:prstGeom prst="line">
            <a:avLst/>
          </a:prstGeom>
          <a:ln w="44450" cap="flat" cmpd="sng">
            <a:solidFill>
              <a:srgbClr val="0000FF"/>
            </a:solidFill>
            <a:prstDash val="solid"/>
            <a:round/>
            <a:headEnd type="none" w="med" len="med"/>
            <a:tailEnd type="stealth" w="sm" len="med"/>
          </a:ln>
        </p:spPr>
      </p:sp>
      <p:graphicFrame>
        <p:nvGraphicFramePr>
          <p:cNvPr id="58464" name="对象 58463"/>
          <p:cNvGraphicFramePr/>
          <p:nvPr/>
        </p:nvGraphicFramePr>
        <p:xfrm>
          <a:off x="7489825" y="4621213"/>
          <a:ext cx="277813" cy="631825"/>
        </p:xfrm>
        <a:graphic>
          <a:graphicData uri="http://schemas.openxmlformats.org/presentationml/2006/ole">
            <mc:AlternateContent xmlns:mc="http://schemas.openxmlformats.org/markup-compatibility/2006">
              <mc:Choice xmlns:v="urn:schemas-microsoft-com:vml" Requires="v">
                <p:oleObj spid="_x0000_s3196" name="" r:id="rId20" imgW="127000" imgH="266065" progId="Equation.3">
                  <p:embed/>
                </p:oleObj>
              </mc:Choice>
              <mc:Fallback>
                <p:oleObj name="" r:id="rId20" imgW="127000" imgH="266065" progId="Equation.3">
                  <p:embed/>
                  <p:pic>
                    <p:nvPicPr>
                      <p:cNvPr id="0" name="图片 3195"/>
                      <p:cNvPicPr/>
                      <p:nvPr/>
                    </p:nvPicPr>
                    <p:blipFill>
                      <a:blip r:embed="rId2"/>
                      <a:stretch>
                        <a:fillRect/>
                      </a:stretch>
                    </p:blipFill>
                    <p:spPr>
                      <a:xfrm>
                        <a:off x="7489825" y="4621213"/>
                        <a:ext cx="277813" cy="631825"/>
                      </a:xfrm>
                      <a:prstGeom prst="rect">
                        <a:avLst/>
                      </a:prstGeom>
                      <a:noFill/>
                      <a:ln w="38100">
                        <a:noFill/>
                        <a:miter/>
                      </a:ln>
                    </p:spPr>
                  </p:pic>
                </p:oleObj>
              </mc:Fallback>
            </mc:AlternateContent>
          </a:graphicData>
        </a:graphic>
      </p:graphicFrame>
      <p:graphicFrame>
        <p:nvGraphicFramePr>
          <p:cNvPr id="58465" name="对象 58464"/>
          <p:cNvGraphicFramePr/>
          <p:nvPr/>
        </p:nvGraphicFramePr>
        <p:xfrm>
          <a:off x="4886325" y="4408488"/>
          <a:ext cx="574675" cy="596900"/>
        </p:xfrm>
        <a:graphic>
          <a:graphicData uri="http://schemas.openxmlformats.org/presentationml/2006/ole">
            <mc:AlternateContent xmlns:mc="http://schemas.openxmlformats.org/markup-compatibility/2006">
              <mc:Choice xmlns:v="urn:schemas-microsoft-com:vml" Requires="v">
                <p:oleObj spid="_x0000_s3194" name="" r:id="rId21" imgW="317500" imgH="304800" progId="Equation.3">
                  <p:embed/>
                </p:oleObj>
              </mc:Choice>
              <mc:Fallback>
                <p:oleObj name="" r:id="rId21" imgW="317500" imgH="304800" progId="Equation.3">
                  <p:embed/>
                  <p:pic>
                    <p:nvPicPr>
                      <p:cNvPr id="0" name="图片 3193"/>
                      <p:cNvPicPr/>
                      <p:nvPr/>
                    </p:nvPicPr>
                    <p:blipFill>
                      <a:blip r:embed="rId4"/>
                      <a:stretch>
                        <a:fillRect/>
                      </a:stretch>
                    </p:blipFill>
                    <p:spPr>
                      <a:xfrm>
                        <a:off x="4886325" y="4408488"/>
                        <a:ext cx="574675" cy="596900"/>
                      </a:xfrm>
                      <a:prstGeom prst="rect">
                        <a:avLst/>
                      </a:prstGeom>
                      <a:noFill/>
                      <a:ln w="38100">
                        <a:noFill/>
                        <a:miter/>
                      </a:ln>
                    </p:spPr>
                  </p:pic>
                </p:oleObj>
              </mc:Fallback>
            </mc:AlternateContent>
          </a:graphicData>
        </a:graphic>
      </p:graphicFrame>
      <p:graphicFrame>
        <p:nvGraphicFramePr>
          <p:cNvPr id="58466" name="对象 58465"/>
          <p:cNvGraphicFramePr/>
          <p:nvPr/>
        </p:nvGraphicFramePr>
        <p:xfrm>
          <a:off x="4916488" y="3692525"/>
          <a:ext cx="844550" cy="587375"/>
        </p:xfrm>
        <a:graphic>
          <a:graphicData uri="http://schemas.openxmlformats.org/presentationml/2006/ole">
            <mc:AlternateContent xmlns:mc="http://schemas.openxmlformats.org/markup-compatibility/2006">
              <mc:Choice xmlns:v="urn:schemas-microsoft-com:vml" Requires="v">
                <p:oleObj spid="_x0000_s3204" name="" r:id="rId22" imgW="469265" imgH="304800" progId="Equation.3">
                  <p:embed/>
                </p:oleObj>
              </mc:Choice>
              <mc:Fallback>
                <p:oleObj name="" r:id="rId22" imgW="469265" imgH="304800" progId="Equation.3">
                  <p:embed/>
                  <p:pic>
                    <p:nvPicPr>
                      <p:cNvPr id="0" name="图片 3203"/>
                      <p:cNvPicPr/>
                      <p:nvPr/>
                    </p:nvPicPr>
                    <p:blipFill>
                      <a:blip r:embed="rId6"/>
                      <a:stretch>
                        <a:fillRect/>
                      </a:stretch>
                    </p:blipFill>
                    <p:spPr>
                      <a:xfrm>
                        <a:off x="4916488" y="3692525"/>
                        <a:ext cx="844550" cy="587375"/>
                      </a:xfrm>
                      <a:prstGeom prst="rect">
                        <a:avLst/>
                      </a:prstGeom>
                      <a:noFill/>
                      <a:ln w="38100">
                        <a:noFill/>
                        <a:miter/>
                      </a:ln>
                    </p:spPr>
                  </p:pic>
                </p:oleObj>
              </mc:Fallback>
            </mc:AlternateContent>
          </a:graphicData>
        </a:graphic>
      </p:graphicFrame>
      <p:graphicFrame>
        <p:nvGraphicFramePr>
          <p:cNvPr id="58467" name="对象 58466"/>
          <p:cNvGraphicFramePr/>
          <p:nvPr/>
        </p:nvGraphicFramePr>
        <p:xfrm>
          <a:off x="5761038" y="4033838"/>
          <a:ext cx="862012" cy="587375"/>
        </p:xfrm>
        <a:graphic>
          <a:graphicData uri="http://schemas.openxmlformats.org/presentationml/2006/ole">
            <mc:AlternateContent xmlns:mc="http://schemas.openxmlformats.org/markup-compatibility/2006">
              <mc:Choice xmlns:v="urn:schemas-microsoft-com:vml" Requires="v">
                <p:oleObj spid="_x0000_s3206" name="" r:id="rId23" imgW="481965" imgH="304800" progId="Equation.3">
                  <p:embed/>
                </p:oleObj>
              </mc:Choice>
              <mc:Fallback>
                <p:oleObj name="" r:id="rId23" imgW="481965" imgH="304800" progId="Equation.3">
                  <p:embed/>
                  <p:pic>
                    <p:nvPicPr>
                      <p:cNvPr id="0" name="图片 3205"/>
                      <p:cNvPicPr/>
                      <p:nvPr/>
                    </p:nvPicPr>
                    <p:blipFill>
                      <a:blip r:embed="rId8"/>
                      <a:stretch>
                        <a:fillRect/>
                      </a:stretch>
                    </p:blipFill>
                    <p:spPr>
                      <a:xfrm>
                        <a:off x="5761038" y="4033838"/>
                        <a:ext cx="862012" cy="587375"/>
                      </a:xfrm>
                      <a:prstGeom prst="rect">
                        <a:avLst/>
                      </a:prstGeom>
                      <a:noFill/>
                      <a:ln w="38100">
                        <a:noFill/>
                        <a:miter/>
                      </a:ln>
                    </p:spPr>
                  </p:pic>
                </p:oleObj>
              </mc:Fallback>
            </mc:AlternateContent>
          </a:graphicData>
        </a:graphic>
      </p:graphicFrame>
      <p:graphicFrame>
        <p:nvGraphicFramePr>
          <p:cNvPr id="58468" name="对象 58467"/>
          <p:cNvGraphicFramePr/>
          <p:nvPr/>
        </p:nvGraphicFramePr>
        <p:xfrm>
          <a:off x="6345238" y="5457825"/>
          <a:ext cx="601662" cy="595313"/>
        </p:xfrm>
        <a:graphic>
          <a:graphicData uri="http://schemas.openxmlformats.org/presentationml/2006/ole">
            <mc:AlternateContent xmlns:mc="http://schemas.openxmlformats.org/markup-compatibility/2006">
              <mc:Choice xmlns:v="urn:schemas-microsoft-com:vml" Requires="v">
                <p:oleObj spid="_x0000_s3205" name="" r:id="rId24" imgW="330200" imgH="304800" progId="Equation.3">
                  <p:embed/>
                </p:oleObj>
              </mc:Choice>
              <mc:Fallback>
                <p:oleObj name="" r:id="rId24" imgW="330200" imgH="304800" progId="Equation.3">
                  <p:embed/>
                  <p:pic>
                    <p:nvPicPr>
                      <p:cNvPr id="0" name="图片 3204"/>
                      <p:cNvPicPr/>
                      <p:nvPr/>
                    </p:nvPicPr>
                    <p:blipFill>
                      <a:blip r:embed="rId10"/>
                      <a:stretch>
                        <a:fillRect/>
                      </a:stretch>
                    </p:blipFill>
                    <p:spPr>
                      <a:xfrm>
                        <a:off x="6345238" y="5457825"/>
                        <a:ext cx="601662" cy="595313"/>
                      </a:xfrm>
                      <a:prstGeom prst="rect">
                        <a:avLst/>
                      </a:prstGeom>
                      <a:noFill/>
                      <a:ln w="38100">
                        <a:noFill/>
                        <a:miter/>
                      </a:ln>
                    </p:spPr>
                  </p:pic>
                </p:oleObj>
              </mc:Fallback>
            </mc:AlternateContent>
          </a:graphicData>
        </a:graphic>
      </p:graphicFrame>
      <p:graphicFrame>
        <p:nvGraphicFramePr>
          <p:cNvPr id="58469" name="对象 58468"/>
          <p:cNvGraphicFramePr/>
          <p:nvPr/>
        </p:nvGraphicFramePr>
        <p:xfrm>
          <a:off x="6748463" y="2674938"/>
          <a:ext cx="862012" cy="587375"/>
        </p:xfrm>
        <a:graphic>
          <a:graphicData uri="http://schemas.openxmlformats.org/presentationml/2006/ole">
            <mc:AlternateContent xmlns:mc="http://schemas.openxmlformats.org/markup-compatibility/2006">
              <mc:Choice xmlns:v="urn:schemas-microsoft-com:vml" Requires="v">
                <p:oleObj spid="_x0000_s3198" name="" r:id="rId25" imgW="481965" imgH="304800" progId="Equation.3">
                  <p:embed/>
                </p:oleObj>
              </mc:Choice>
              <mc:Fallback>
                <p:oleObj name="" r:id="rId25" imgW="481965" imgH="304800" progId="Equation.3">
                  <p:embed/>
                  <p:pic>
                    <p:nvPicPr>
                      <p:cNvPr id="0" name="图片 3197"/>
                      <p:cNvPicPr/>
                      <p:nvPr/>
                    </p:nvPicPr>
                    <p:blipFill>
                      <a:blip r:embed="rId12"/>
                      <a:stretch>
                        <a:fillRect/>
                      </a:stretch>
                    </p:blipFill>
                    <p:spPr>
                      <a:xfrm>
                        <a:off x="6748463" y="2674938"/>
                        <a:ext cx="862012" cy="587375"/>
                      </a:xfrm>
                      <a:prstGeom prst="rect">
                        <a:avLst/>
                      </a:prstGeom>
                      <a:noFill/>
                      <a:ln w="38100">
                        <a:noFill/>
                        <a:miter/>
                      </a:ln>
                    </p:spPr>
                  </p:pic>
                </p:oleObj>
              </mc:Fallback>
            </mc:AlternateContent>
          </a:graphicData>
        </a:graphic>
      </p:graphicFrame>
      <p:graphicFrame>
        <p:nvGraphicFramePr>
          <p:cNvPr id="58470" name="对象 58469"/>
          <p:cNvGraphicFramePr/>
          <p:nvPr/>
        </p:nvGraphicFramePr>
        <p:xfrm>
          <a:off x="7304088" y="3419475"/>
          <a:ext cx="862012" cy="587375"/>
        </p:xfrm>
        <a:graphic>
          <a:graphicData uri="http://schemas.openxmlformats.org/presentationml/2006/ole">
            <mc:AlternateContent xmlns:mc="http://schemas.openxmlformats.org/markup-compatibility/2006">
              <mc:Choice xmlns:v="urn:schemas-microsoft-com:vml" Requires="v">
                <p:oleObj spid="_x0000_s3207" name="" r:id="rId26" imgW="481965" imgH="304800" progId="Equation.3">
                  <p:embed/>
                </p:oleObj>
              </mc:Choice>
              <mc:Fallback>
                <p:oleObj name="" r:id="rId26" imgW="481965" imgH="304800" progId="Equation.3">
                  <p:embed/>
                  <p:pic>
                    <p:nvPicPr>
                      <p:cNvPr id="0" name="图片 3206"/>
                      <p:cNvPicPr/>
                      <p:nvPr/>
                    </p:nvPicPr>
                    <p:blipFill>
                      <a:blip r:embed="rId8"/>
                      <a:stretch>
                        <a:fillRect/>
                      </a:stretch>
                    </p:blipFill>
                    <p:spPr>
                      <a:xfrm>
                        <a:off x="7304088" y="3419475"/>
                        <a:ext cx="862012" cy="587375"/>
                      </a:xfrm>
                      <a:prstGeom prst="rect">
                        <a:avLst/>
                      </a:prstGeom>
                      <a:noFill/>
                      <a:ln w="38100">
                        <a:noFill/>
                        <a:miter/>
                      </a:ln>
                    </p:spPr>
                  </p:pic>
                </p:oleObj>
              </mc:Fallback>
            </mc:AlternateContent>
          </a:graphicData>
        </a:graphic>
      </p:graphicFrame>
      <p:graphicFrame>
        <p:nvGraphicFramePr>
          <p:cNvPr id="58471" name="对象 58470"/>
          <p:cNvGraphicFramePr/>
          <p:nvPr/>
        </p:nvGraphicFramePr>
        <p:xfrm>
          <a:off x="4964113" y="5203825"/>
          <a:ext cx="377825" cy="528638"/>
        </p:xfrm>
        <a:graphic>
          <a:graphicData uri="http://schemas.openxmlformats.org/presentationml/2006/ole">
            <mc:AlternateContent xmlns:mc="http://schemas.openxmlformats.org/markup-compatibility/2006">
              <mc:Choice xmlns:v="urn:schemas-microsoft-com:vml" Requires="v">
                <p:oleObj spid="_x0000_s3208" name="" r:id="rId27" imgW="215900" imgH="278765" progId="Equation.3">
                  <p:embed/>
                </p:oleObj>
              </mc:Choice>
              <mc:Fallback>
                <p:oleObj name="" r:id="rId27" imgW="215900" imgH="278765" progId="Equation.3">
                  <p:embed/>
                  <p:pic>
                    <p:nvPicPr>
                      <p:cNvPr id="0" name="图片 3207"/>
                      <p:cNvPicPr/>
                      <p:nvPr/>
                    </p:nvPicPr>
                    <p:blipFill>
                      <a:blip r:embed="rId15"/>
                      <a:stretch>
                        <a:fillRect/>
                      </a:stretch>
                    </p:blipFill>
                    <p:spPr>
                      <a:xfrm>
                        <a:off x="4964113" y="5203825"/>
                        <a:ext cx="377825" cy="528638"/>
                      </a:xfrm>
                      <a:prstGeom prst="rect">
                        <a:avLst/>
                      </a:prstGeom>
                      <a:noFill/>
                      <a:ln w="38100">
                        <a:noFill/>
                        <a:miter/>
                      </a:ln>
                    </p:spPr>
                  </p:pic>
                </p:oleObj>
              </mc:Fallback>
            </mc:AlternateContent>
          </a:graphicData>
        </a:graphic>
      </p:graphicFrame>
      <p:graphicFrame>
        <p:nvGraphicFramePr>
          <p:cNvPr id="58472" name="对象 58471"/>
          <p:cNvGraphicFramePr/>
          <p:nvPr/>
        </p:nvGraphicFramePr>
        <p:xfrm>
          <a:off x="6786563" y="4621213"/>
          <a:ext cx="382587" cy="501650"/>
        </p:xfrm>
        <a:graphic>
          <a:graphicData uri="http://schemas.openxmlformats.org/presentationml/2006/ole">
            <mc:AlternateContent xmlns:mc="http://schemas.openxmlformats.org/markup-compatibility/2006">
              <mc:Choice xmlns:v="urn:schemas-microsoft-com:vml" Requires="v">
                <p:oleObj spid="_x0000_s3199" name="" r:id="rId28" imgW="228600" imgH="279400" progId="Equation.3">
                  <p:embed/>
                </p:oleObj>
              </mc:Choice>
              <mc:Fallback>
                <p:oleObj name="" r:id="rId28" imgW="228600" imgH="279400" progId="Equation.3">
                  <p:embed/>
                  <p:pic>
                    <p:nvPicPr>
                      <p:cNvPr id="0" name="图片 3198"/>
                      <p:cNvPicPr/>
                      <p:nvPr/>
                    </p:nvPicPr>
                    <p:blipFill>
                      <a:blip r:embed="rId17"/>
                      <a:stretch>
                        <a:fillRect/>
                      </a:stretch>
                    </p:blipFill>
                    <p:spPr>
                      <a:xfrm>
                        <a:off x="6786563" y="4621213"/>
                        <a:ext cx="382587" cy="501650"/>
                      </a:xfrm>
                      <a:prstGeom prst="rect">
                        <a:avLst/>
                      </a:prstGeom>
                      <a:noFill/>
                      <a:ln w="38100">
                        <a:noFill/>
                        <a:miter/>
                      </a:ln>
                    </p:spPr>
                  </p:pic>
                </p:oleObj>
              </mc:Fallback>
            </mc:AlternateContent>
          </a:graphicData>
        </a:graphic>
      </p:graphicFrame>
      <p:graphicFrame>
        <p:nvGraphicFramePr>
          <p:cNvPr id="58473" name="对象 58472"/>
          <p:cNvGraphicFramePr/>
          <p:nvPr/>
        </p:nvGraphicFramePr>
        <p:xfrm>
          <a:off x="6748463" y="3860800"/>
          <a:ext cx="322262" cy="595313"/>
        </p:xfrm>
        <a:graphic>
          <a:graphicData uri="http://schemas.openxmlformats.org/presentationml/2006/ole">
            <mc:AlternateContent xmlns:mc="http://schemas.openxmlformats.org/markup-compatibility/2006">
              <mc:Choice xmlns:v="urn:schemas-microsoft-com:vml" Requires="v">
                <p:oleObj spid="_x0000_s3200" name="" r:id="rId29" imgW="165100" imgH="278765" progId="Equation.3">
                  <p:embed/>
                </p:oleObj>
              </mc:Choice>
              <mc:Fallback>
                <p:oleObj name="" r:id="rId29" imgW="165100" imgH="278765" progId="Equation.3">
                  <p:embed/>
                  <p:pic>
                    <p:nvPicPr>
                      <p:cNvPr id="0" name="图片 3199"/>
                      <p:cNvPicPr/>
                      <p:nvPr/>
                    </p:nvPicPr>
                    <p:blipFill>
                      <a:blip r:embed="rId19"/>
                      <a:stretch>
                        <a:fillRect/>
                      </a:stretch>
                    </p:blipFill>
                    <p:spPr>
                      <a:xfrm>
                        <a:off x="6748463" y="3860800"/>
                        <a:ext cx="322262" cy="595313"/>
                      </a:xfrm>
                      <a:prstGeom prst="rect">
                        <a:avLst/>
                      </a:prstGeom>
                      <a:noFill/>
                      <a:ln w="38100">
                        <a:noFill/>
                        <a:miter/>
                      </a:ln>
                    </p:spPr>
                  </p:pic>
                </p:oleObj>
              </mc:Fallback>
            </mc:AlternateContent>
          </a:graphicData>
        </a:graphic>
      </p:graphicFrame>
      <p:sp>
        <p:nvSpPr>
          <p:cNvPr id="58476" name="文本框 58475"/>
          <p:cNvSpPr txBox="1"/>
          <p:nvPr/>
        </p:nvSpPr>
        <p:spPr>
          <a:xfrm>
            <a:off x="198438" y="2928938"/>
            <a:ext cx="1577975"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相量图</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8477" name="文本框 58476"/>
          <p:cNvSpPr txBox="1"/>
          <p:nvPr/>
        </p:nvSpPr>
        <p:spPr>
          <a:xfrm>
            <a:off x="1638300" y="6115050"/>
            <a:ext cx="1357313"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 </a:t>
            </a:r>
            <a:r>
              <a:rPr lang="zh-CN" altLang="en-US" dirty="0">
                <a:solidFill>
                  <a:schemeClr val="tx1"/>
                </a:solidFill>
                <a:latin typeface="Times New Roman" panose="02020603050405020304" pitchFamily="18" charset="-94"/>
                <a:ea typeface="宋体" panose="02010600030101010101" pitchFamily="2" charset="-122"/>
              </a:rPr>
              <a:t>顺接</a:t>
            </a:r>
            <a:endParaRPr lang="zh-CN" altLang="en-US">
              <a:solidFill>
                <a:schemeClr val="tx1"/>
              </a:solidFill>
              <a:latin typeface="Times New Roman" panose="02020603050405020304" pitchFamily="18" charset="-94"/>
              <a:ea typeface="宋体" panose="02010600030101010101" pitchFamily="2" charset="-122"/>
            </a:endParaRPr>
          </a:p>
        </p:txBody>
      </p:sp>
      <p:sp>
        <p:nvSpPr>
          <p:cNvPr id="58479" name="文本框 58478"/>
          <p:cNvSpPr txBox="1"/>
          <p:nvPr/>
        </p:nvSpPr>
        <p:spPr>
          <a:xfrm>
            <a:off x="5913438" y="6053138"/>
            <a:ext cx="1357312"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(b) </a:t>
            </a:r>
            <a:r>
              <a:rPr lang="zh-CN" altLang="en-US" dirty="0">
                <a:solidFill>
                  <a:schemeClr val="tx1"/>
                </a:solidFill>
                <a:latin typeface="Times New Roman" panose="02020603050405020304" pitchFamily="18" charset="-94"/>
                <a:ea typeface="宋体" panose="02010600030101010101" pitchFamily="2" charset="-122"/>
              </a:rPr>
              <a:t>反接</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58493" name="对象 58492"/>
          <p:cNvGraphicFramePr/>
          <p:nvPr/>
        </p:nvGraphicFramePr>
        <p:xfrm>
          <a:off x="898525" y="207963"/>
          <a:ext cx="7069138" cy="1171575"/>
        </p:xfrm>
        <a:graphic>
          <a:graphicData uri="http://schemas.openxmlformats.org/presentationml/2006/ole">
            <mc:AlternateContent xmlns:mc="http://schemas.openxmlformats.org/markup-compatibility/2006">
              <mc:Choice xmlns:v="urn:schemas-microsoft-com:vml" Requires="v">
                <p:oleObj spid="_x0000_s3222" name="" r:id="rId30" imgW="3022600" imgH="609600" progId="Equation.3">
                  <p:embed/>
                </p:oleObj>
              </mc:Choice>
              <mc:Fallback>
                <p:oleObj name="" r:id="rId30" imgW="3022600" imgH="609600" progId="Equation.3">
                  <p:embed/>
                  <p:pic>
                    <p:nvPicPr>
                      <p:cNvPr id="0" name="图片 3221"/>
                      <p:cNvPicPr/>
                      <p:nvPr/>
                    </p:nvPicPr>
                    <p:blipFill>
                      <a:blip r:embed="rId31"/>
                      <a:stretch>
                        <a:fillRect/>
                      </a:stretch>
                    </p:blipFill>
                    <p:spPr>
                      <a:xfrm>
                        <a:off x="898525" y="207963"/>
                        <a:ext cx="7069138" cy="1171575"/>
                      </a:xfrm>
                      <a:prstGeom prst="rect">
                        <a:avLst/>
                      </a:prstGeom>
                      <a:noFill/>
                      <a:ln w="38100">
                        <a:noFill/>
                        <a:miter/>
                      </a:ln>
                    </p:spPr>
                  </p:pic>
                </p:oleObj>
              </mc:Fallback>
            </mc:AlternateContent>
          </a:graphicData>
        </a:graphic>
      </p:graphicFrame>
      <p:grpSp>
        <p:nvGrpSpPr>
          <p:cNvPr id="58497" name="组合 58496"/>
          <p:cNvGrpSpPr/>
          <p:nvPr/>
        </p:nvGrpSpPr>
        <p:grpSpPr>
          <a:xfrm>
            <a:off x="955675" y="1379538"/>
            <a:ext cx="4833938" cy="1311275"/>
            <a:chOff x="602" y="869"/>
            <a:chExt cx="3045" cy="826"/>
          </a:xfrm>
        </p:grpSpPr>
        <p:graphicFrame>
          <p:nvGraphicFramePr>
            <p:cNvPr id="38958" name="对象 58494"/>
            <p:cNvGraphicFramePr/>
            <p:nvPr/>
          </p:nvGraphicFramePr>
          <p:xfrm>
            <a:off x="667" y="869"/>
            <a:ext cx="2980" cy="411"/>
          </p:xfrm>
          <a:graphic>
            <a:graphicData uri="http://schemas.openxmlformats.org/presentationml/2006/ole">
              <mc:AlternateContent xmlns:mc="http://schemas.openxmlformats.org/markup-compatibility/2006">
                <mc:Choice xmlns:v="urn:schemas-microsoft-com:vml" Requires="v">
                  <p:oleObj spid="_x0000_s3209" name="" r:id="rId32" imgW="2106295" imgH="355600" progId="Equation.3">
                    <p:embed/>
                  </p:oleObj>
                </mc:Choice>
                <mc:Fallback>
                  <p:oleObj name="" r:id="rId32" imgW="2106295" imgH="355600" progId="Equation.3">
                    <p:embed/>
                    <p:pic>
                      <p:nvPicPr>
                        <p:cNvPr id="0" name="图片 3208"/>
                        <p:cNvPicPr/>
                        <p:nvPr/>
                      </p:nvPicPr>
                      <p:blipFill>
                        <a:blip r:embed="rId33"/>
                        <a:stretch>
                          <a:fillRect/>
                        </a:stretch>
                      </p:blipFill>
                      <p:spPr>
                        <a:xfrm>
                          <a:off x="667" y="869"/>
                          <a:ext cx="2980" cy="411"/>
                        </a:xfrm>
                        <a:prstGeom prst="rect">
                          <a:avLst/>
                        </a:prstGeom>
                        <a:noFill/>
                        <a:ln w="38100">
                          <a:noFill/>
                          <a:miter/>
                        </a:ln>
                      </p:spPr>
                    </p:pic>
                  </p:oleObj>
                </mc:Fallback>
              </mc:AlternateContent>
            </a:graphicData>
          </a:graphic>
        </p:graphicFrame>
        <p:graphicFrame>
          <p:nvGraphicFramePr>
            <p:cNvPr id="38959" name="对象 58495"/>
            <p:cNvGraphicFramePr/>
            <p:nvPr/>
          </p:nvGraphicFramePr>
          <p:xfrm>
            <a:off x="602" y="1280"/>
            <a:ext cx="3045" cy="415"/>
          </p:xfrm>
          <a:graphic>
            <a:graphicData uri="http://schemas.openxmlformats.org/presentationml/2006/ole">
              <mc:AlternateContent xmlns:mc="http://schemas.openxmlformats.org/markup-compatibility/2006">
                <mc:Choice xmlns:v="urn:schemas-microsoft-com:vml" Requires="v">
                  <p:oleObj spid="_x0000_s3212" name="" r:id="rId34" imgW="2131695" imgH="355600" progId="Equation.3">
                    <p:embed/>
                  </p:oleObj>
                </mc:Choice>
                <mc:Fallback>
                  <p:oleObj name="" r:id="rId34" imgW="2131695" imgH="355600" progId="Equation.3">
                    <p:embed/>
                    <p:pic>
                      <p:nvPicPr>
                        <p:cNvPr id="0" name="图片 3211"/>
                        <p:cNvPicPr/>
                        <p:nvPr/>
                      </p:nvPicPr>
                      <p:blipFill>
                        <a:blip r:embed="rId35"/>
                        <a:stretch>
                          <a:fillRect/>
                        </a:stretch>
                      </p:blipFill>
                      <p:spPr>
                        <a:xfrm>
                          <a:off x="602" y="1280"/>
                          <a:ext cx="3045" cy="415"/>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8493"/>
                                        </p:tgtEl>
                                        <p:attrNameLst>
                                          <p:attrName>style.visibility</p:attrName>
                                        </p:attrNameLst>
                                      </p:cBhvr>
                                      <p:to>
                                        <p:strVal val="visible"/>
                                      </p:to>
                                    </p:set>
                                    <p:anim calcmode="lin" valueType="num">
                                      <p:cBhvr additive="base">
                                        <p:cTn id="7" dur="500" fill="hold"/>
                                        <p:tgtEl>
                                          <p:spTgt spid="58493"/>
                                        </p:tgtEl>
                                        <p:attrNameLst>
                                          <p:attrName>ppt_x</p:attrName>
                                        </p:attrNameLst>
                                      </p:cBhvr>
                                      <p:tavLst>
                                        <p:tav tm="0">
                                          <p:val>
                                            <p:strVal val="0-#ppt_w/2"/>
                                          </p:val>
                                        </p:tav>
                                        <p:tav tm="100000">
                                          <p:val>
                                            <p:strVal val="#ppt_x"/>
                                          </p:val>
                                        </p:tav>
                                      </p:tavLst>
                                    </p:anim>
                                    <p:anim calcmode="lin" valueType="num">
                                      <p:cBhvr additive="base">
                                        <p:cTn id="8" dur="500" fill="hold"/>
                                        <p:tgtEl>
                                          <p:spTgt spid="5849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476"/>
                                        </p:tgtEl>
                                        <p:attrNameLst>
                                          <p:attrName>style.visibility</p:attrName>
                                        </p:attrNameLst>
                                      </p:cBhvr>
                                      <p:to>
                                        <p:strVal val="visible"/>
                                      </p:to>
                                    </p:set>
                                    <p:anim calcmode="lin" valueType="num">
                                      <p:cBhvr additive="base">
                                        <p:cTn id="13" dur="500" fill="hold"/>
                                        <p:tgtEl>
                                          <p:spTgt spid="58476"/>
                                        </p:tgtEl>
                                        <p:attrNameLst>
                                          <p:attrName>ppt_x</p:attrName>
                                        </p:attrNameLst>
                                      </p:cBhvr>
                                      <p:tavLst>
                                        <p:tav tm="0">
                                          <p:val>
                                            <p:strVal val="0-#ppt_w/2"/>
                                          </p:val>
                                        </p:tav>
                                        <p:tav tm="100000">
                                          <p:val>
                                            <p:strVal val="#ppt_x"/>
                                          </p:val>
                                        </p:tav>
                                      </p:tavLst>
                                    </p:anim>
                                    <p:anim calcmode="lin" valueType="num">
                                      <p:cBhvr additive="base">
                                        <p:cTn id="14" dur="500" fill="hold"/>
                                        <p:tgtEl>
                                          <p:spTgt spid="5847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8497"/>
                                        </p:tgtEl>
                                        <p:attrNameLst>
                                          <p:attrName>style.visibility</p:attrName>
                                        </p:attrNameLst>
                                      </p:cBhvr>
                                      <p:to>
                                        <p:strVal val="visible"/>
                                      </p:to>
                                    </p:set>
                                    <p:anim calcmode="lin" valueType="num">
                                      <p:cBhvr additive="base">
                                        <p:cTn id="19" dur="500" fill="hold"/>
                                        <p:tgtEl>
                                          <p:spTgt spid="58497"/>
                                        </p:tgtEl>
                                        <p:attrNameLst>
                                          <p:attrName>ppt_x</p:attrName>
                                        </p:attrNameLst>
                                      </p:cBhvr>
                                      <p:tavLst>
                                        <p:tav tm="0">
                                          <p:val>
                                            <p:strVal val="0-#ppt_w/2"/>
                                          </p:val>
                                        </p:tav>
                                        <p:tav tm="100000">
                                          <p:val>
                                            <p:strVal val="#ppt_x"/>
                                          </p:val>
                                        </p:tav>
                                      </p:tavLst>
                                    </p:anim>
                                    <p:anim calcmode="lin" valueType="num">
                                      <p:cBhvr additive="base">
                                        <p:cTn id="20" dur="500" fill="hold"/>
                                        <p:tgtEl>
                                          <p:spTgt spid="58497"/>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4" fill="hold" grpId="0" nodeType="afterEffect">
                                  <p:stCondLst>
                                    <p:cond delay="0"/>
                                  </p:stCondLst>
                                  <p:childTnLst>
                                    <p:set>
                                      <p:cBhvr>
                                        <p:cTn id="23" dur="1" fill="hold">
                                          <p:stCondLst>
                                            <p:cond delay="0"/>
                                          </p:stCondLst>
                                        </p:cTn>
                                        <p:tgtEl>
                                          <p:spTgt spid="58477"/>
                                        </p:tgtEl>
                                        <p:attrNameLst>
                                          <p:attrName>style.visibility</p:attrName>
                                        </p:attrNameLst>
                                      </p:cBhvr>
                                      <p:to>
                                        <p:strVal val="visible"/>
                                      </p:to>
                                    </p:set>
                                    <p:anim calcmode="lin" valueType="num">
                                      <p:cBhvr additive="base">
                                        <p:cTn id="24" dur="500" fill="hold"/>
                                        <p:tgtEl>
                                          <p:spTgt spid="58477"/>
                                        </p:tgtEl>
                                        <p:attrNameLst>
                                          <p:attrName>ppt_x</p:attrName>
                                        </p:attrNameLst>
                                      </p:cBhvr>
                                      <p:tavLst>
                                        <p:tav tm="0">
                                          <p:val>
                                            <p:strVal val="#ppt_x"/>
                                          </p:val>
                                        </p:tav>
                                        <p:tav tm="100000">
                                          <p:val>
                                            <p:strVal val="#ppt_x"/>
                                          </p:val>
                                        </p:tav>
                                      </p:tavLst>
                                    </p:anim>
                                    <p:anim calcmode="lin" valueType="num">
                                      <p:cBhvr additive="base">
                                        <p:cTn id="25" dur="500" fill="hold"/>
                                        <p:tgtEl>
                                          <p:spTgt spid="5847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58430"/>
                                        </p:tgtEl>
                                        <p:attrNameLst>
                                          <p:attrName>style.visibility</p:attrName>
                                        </p:attrNameLst>
                                      </p:cBhvr>
                                      <p:to>
                                        <p:strVal val="visible"/>
                                      </p:to>
                                    </p:set>
                                    <p:anim calcmode="lin" valueType="num">
                                      <p:cBhvr additive="base">
                                        <p:cTn id="30" dur="500" fill="hold"/>
                                        <p:tgtEl>
                                          <p:spTgt spid="58430"/>
                                        </p:tgtEl>
                                        <p:attrNameLst>
                                          <p:attrName>ppt_x</p:attrName>
                                        </p:attrNameLst>
                                      </p:cBhvr>
                                      <p:tavLst>
                                        <p:tav tm="0">
                                          <p:val>
                                            <p:strVal val="0-#ppt_w/2"/>
                                          </p:val>
                                        </p:tav>
                                        <p:tav tm="100000">
                                          <p:val>
                                            <p:strVal val="#ppt_x"/>
                                          </p:val>
                                        </p:tav>
                                      </p:tavLst>
                                    </p:anim>
                                    <p:anim calcmode="lin" valueType="num">
                                      <p:cBhvr additive="base">
                                        <p:cTn id="31" dur="500" fill="hold"/>
                                        <p:tgtEl>
                                          <p:spTgt spid="58430"/>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2" presetClass="entr" presetSubtype="8" fill="hold" nodeType="afterEffect">
                                  <p:stCondLst>
                                    <p:cond delay="0"/>
                                  </p:stCondLst>
                                  <p:childTnLst>
                                    <p:set>
                                      <p:cBhvr>
                                        <p:cTn id="34" dur="1" fill="hold">
                                          <p:stCondLst>
                                            <p:cond delay="0"/>
                                          </p:stCondLst>
                                        </p:cTn>
                                        <p:tgtEl>
                                          <p:spTgt spid="58441"/>
                                        </p:tgtEl>
                                        <p:attrNameLst>
                                          <p:attrName>style.visibility</p:attrName>
                                        </p:attrNameLst>
                                      </p:cBhvr>
                                      <p:to>
                                        <p:strVal val="visible"/>
                                      </p:to>
                                    </p:set>
                                    <p:anim calcmode="lin" valueType="num">
                                      <p:cBhvr additive="base">
                                        <p:cTn id="35" dur="500" fill="hold"/>
                                        <p:tgtEl>
                                          <p:spTgt spid="58441"/>
                                        </p:tgtEl>
                                        <p:attrNameLst>
                                          <p:attrName>ppt_x</p:attrName>
                                        </p:attrNameLst>
                                      </p:cBhvr>
                                      <p:tavLst>
                                        <p:tav tm="0">
                                          <p:val>
                                            <p:strVal val="0-#ppt_w/2"/>
                                          </p:val>
                                        </p:tav>
                                        <p:tav tm="100000">
                                          <p:val>
                                            <p:strVal val="#ppt_x"/>
                                          </p:val>
                                        </p:tav>
                                      </p:tavLst>
                                    </p:anim>
                                    <p:anim calcmode="lin" valueType="num">
                                      <p:cBhvr additive="base">
                                        <p:cTn id="36" dur="500" fill="hold"/>
                                        <p:tgtEl>
                                          <p:spTgt spid="5844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58431"/>
                                        </p:tgtEl>
                                        <p:attrNameLst>
                                          <p:attrName>style.visibility</p:attrName>
                                        </p:attrNameLst>
                                      </p:cBhvr>
                                      <p:to>
                                        <p:strVal val="visible"/>
                                      </p:to>
                                    </p:set>
                                    <p:anim calcmode="lin" valueType="num">
                                      <p:cBhvr additive="base">
                                        <p:cTn id="41" dur="500" fill="hold"/>
                                        <p:tgtEl>
                                          <p:spTgt spid="58431"/>
                                        </p:tgtEl>
                                        <p:attrNameLst>
                                          <p:attrName>ppt_x</p:attrName>
                                        </p:attrNameLst>
                                      </p:cBhvr>
                                      <p:tavLst>
                                        <p:tav tm="0">
                                          <p:val>
                                            <p:strVal val="0-#ppt_w/2"/>
                                          </p:val>
                                        </p:tav>
                                        <p:tav tm="100000">
                                          <p:val>
                                            <p:strVal val="#ppt_x"/>
                                          </p:val>
                                        </p:tav>
                                      </p:tavLst>
                                    </p:anim>
                                    <p:anim calcmode="lin" valueType="num">
                                      <p:cBhvr additive="base">
                                        <p:cTn id="42" dur="500" fill="hold"/>
                                        <p:tgtEl>
                                          <p:spTgt spid="58431"/>
                                        </p:tgtEl>
                                        <p:attrNameLst>
                                          <p:attrName>ppt_y</p:attrName>
                                        </p:attrNameLst>
                                      </p:cBhvr>
                                      <p:tavLst>
                                        <p:tav tm="0">
                                          <p:val>
                                            <p:strVal val="#ppt_y"/>
                                          </p:val>
                                        </p:tav>
                                        <p:tav tm="100000">
                                          <p:val>
                                            <p:strVal val="#ppt_y"/>
                                          </p:val>
                                        </p:tav>
                                      </p:tavLst>
                                    </p:anim>
                                  </p:childTnLst>
                                </p:cTn>
                              </p:par>
                            </p:childTnLst>
                          </p:cTn>
                        </p:par>
                        <p:par>
                          <p:cTn id="43" fill="hold">
                            <p:stCondLst>
                              <p:cond delay="500"/>
                            </p:stCondLst>
                            <p:childTnLst>
                              <p:par>
                                <p:cTn id="44" presetID="2" presetClass="entr" presetSubtype="8" fill="hold" nodeType="afterEffect">
                                  <p:stCondLst>
                                    <p:cond delay="0"/>
                                  </p:stCondLst>
                                  <p:childTnLst>
                                    <p:set>
                                      <p:cBhvr>
                                        <p:cTn id="45" dur="1" fill="hold">
                                          <p:stCondLst>
                                            <p:cond delay="0"/>
                                          </p:stCondLst>
                                        </p:cTn>
                                        <p:tgtEl>
                                          <p:spTgt spid="58442"/>
                                        </p:tgtEl>
                                        <p:attrNameLst>
                                          <p:attrName>style.visibility</p:attrName>
                                        </p:attrNameLst>
                                      </p:cBhvr>
                                      <p:to>
                                        <p:strVal val="visible"/>
                                      </p:to>
                                    </p:set>
                                    <p:anim calcmode="lin" valueType="num">
                                      <p:cBhvr additive="base">
                                        <p:cTn id="46" dur="500" fill="hold"/>
                                        <p:tgtEl>
                                          <p:spTgt spid="58442"/>
                                        </p:tgtEl>
                                        <p:attrNameLst>
                                          <p:attrName>ppt_x</p:attrName>
                                        </p:attrNameLst>
                                      </p:cBhvr>
                                      <p:tavLst>
                                        <p:tav tm="0">
                                          <p:val>
                                            <p:strVal val="0-#ppt_w/2"/>
                                          </p:val>
                                        </p:tav>
                                        <p:tav tm="100000">
                                          <p:val>
                                            <p:strVal val="#ppt_x"/>
                                          </p:val>
                                        </p:tav>
                                      </p:tavLst>
                                    </p:anim>
                                    <p:anim calcmode="lin" valueType="num">
                                      <p:cBhvr additive="base">
                                        <p:cTn id="47" dur="500" fill="hold"/>
                                        <p:tgtEl>
                                          <p:spTgt spid="58442"/>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8" fill="hold" nodeType="clickEffect">
                                  <p:stCondLst>
                                    <p:cond delay="0"/>
                                  </p:stCondLst>
                                  <p:childTnLst>
                                    <p:set>
                                      <p:cBhvr>
                                        <p:cTn id="51" dur="1" fill="hold">
                                          <p:stCondLst>
                                            <p:cond delay="0"/>
                                          </p:stCondLst>
                                        </p:cTn>
                                        <p:tgtEl>
                                          <p:spTgt spid="58432"/>
                                        </p:tgtEl>
                                        <p:attrNameLst>
                                          <p:attrName>style.visibility</p:attrName>
                                        </p:attrNameLst>
                                      </p:cBhvr>
                                      <p:to>
                                        <p:strVal val="visible"/>
                                      </p:to>
                                    </p:set>
                                    <p:anim calcmode="lin" valueType="num">
                                      <p:cBhvr additive="base">
                                        <p:cTn id="52" dur="500" fill="hold"/>
                                        <p:tgtEl>
                                          <p:spTgt spid="58432"/>
                                        </p:tgtEl>
                                        <p:attrNameLst>
                                          <p:attrName>ppt_x</p:attrName>
                                        </p:attrNameLst>
                                      </p:cBhvr>
                                      <p:tavLst>
                                        <p:tav tm="0">
                                          <p:val>
                                            <p:strVal val="0-#ppt_w/2"/>
                                          </p:val>
                                        </p:tav>
                                        <p:tav tm="100000">
                                          <p:val>
                                            <p:strVal val="#ppt_x"/>
                                          </p:val>
                                        </p:tav>
                                      </p:tavLst>
                                    </p:anim>
                                    <p:anim calcmode="lin" valueType="num">
                                      <p:cBhvr additive="base">
                                        <p:cTn id="53" dur="500" fill="hold"/>
                                        <p:tgtEl>
                                          <p:spTgt spid="58432"/>
                                        </p:tgtEl>
                                        <p:attrNameLst>
                                          <p:attrName>ppt_y</p:attrName>
                                        </p:attrNameLst>
                                      </p:cBhvr>
                                      <p:tavLst>
                                        <p:tav tm="0">
                                          <p:val>
                                            <p:strVal val="#ppt_y"/>
                                          </p:val>
                                        </p:tav>
                                        <p:tav tm="100000">
                                          <p:val>
                                            <p:strVal val="#ppt_y"/>
                                          </p:val>
                                        </p:tav>
                                      </p:tavLst>
                                    </p:anim>
                                  </p:childTnLst>
                                </p:cTn>
                              </p:par>
                            </p:childTnLst>
                          </p:cTn>
                        </p:par>
                        <p:par>
                          <p:cTn id="54" fill="hold">
                            <p:stCondLst>
                              <p:cond delay="500"/>
                            </p:stCondLst>
                            <p:childTnLst>
                              <p:par>
                                <p:cTn id="55" presetID="2" presetClass="entr" presetSubtype="8" fill="hold" nodeType="afterEffect">
                                  <p:stCondLst>
                                    <p:cond delay="0"/>
                                  </p:stCondLst>
                                  <p:childTnLst>
                                    <p:set>
                                      <p:cBhvr>
                                        <p:cTn id="56" dur="1" fill="hold">
                                          <p:stCondLst>
                                            <p:cond delay="0"/>
                                          </p:stCondLst>
                                        </p:cTn>
                                        <p:tgtEl>
                                          <p:spTgt spid="58443"/>
                                        </p:tgtEl>
                                        <p:attrNameLst>
                                          <p:attrName>style.visibility</p:attrName>
                                        </p:attrNameLst>
                                      </p:cBhvr>
                                      <p:to>
                                        <p:strVal val="visible"/>
                                      </p:to>
                                    </p:set>
                                    <p:anim calcmode="lin" valueType="num">
                                      <p:cBhvr additive="base">
                                        <p:cTn id="57" dur="500" fill="hold"/>
                                        <p:tgtEl>
                                          <p:spTgt spid="58443"/>
                                        </p:tgtEl>
                                        <p:attrNameLst>
                                          <p:attrName>ppt_x</p:attrName>
                                        </p:attrNameLst>
                                      </p:cBhvr>
                                      <p:tavLst>
                                        <p:tav tm="0">
                                          <p:val>
                                            <p:strVal val="0-#ppt_w/2"/>
                                          </p:val>
                                        </p:tav>
                                        <p:tav tm="100000">
                                          <p:val>
                                            <p:strVal val="#ppt_x"/>
                                          </p:val>
                                        </p:tav>
                                      </p:tavLst>
                                    </p:anim>
                                    <p:anim calcmode="lin" valueType="num">
                                      <p:cBhvr additive="base">
                                        <p:cTn id="58" dur="500" fill="hold"/>
                                        <p:tgtEl>
                                          <p:spTgt spid="5844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58439"/>
                                        </p:tgtEl>
                                        <p:attrNameLst>
                                          <p:attrName>style.visibility</p:attrName>
                                        </p:attrNameLst>
                                      </p:cBhvr>
                                      <p:to>
                                        <p:strVal val="visible"/>
                                      </p:to>
                                    </p:set>
                                    <p:anim calcmode="lin" valueType="num">
                                      <p:cBhvr additive="base">
                                        <p:cTn id="63" dur="500" fill="hold"/>
                                        <p:tgtEl>
                                          <p:spTgt spid="58439"/>
                                        </p:tgtEl>
                                        <p:attrNameLst>
                                          <p:attrName>ppt_x</p:attrName>
                                        </p:attrNameLst>
                                      </p:cBhvr>
                                      <p:tavLst>
                                        <p:tav tm="0">
                                          <p:val>
                                            <p:strVal val="0-#ppt_w/2"/>
                                          </p:val>
                                        </p:tav>
                                        <p:tav tm="100000">
                                          <p:val>
                                            <p:strVal val="#ppt_x"/>
                                          </p:val>
                                        </p:tav>
                                      </p:tavLst>
                                    </p:anim>
                                    <p:anim calcmode="lin" valueType="num">
                                      <p:cBhvr additive="base">
                                        <p:cTn id="64" dur="500" fill="hold"/>
                                        <p:tgtEl>
                                          <p:spTgt spid="58439"/>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 presetClass="entr" presetSubtype="8" fill="hold" nodeType="afterEffect">
                                  <p:stCondLst>
                                    <p:cond delay="0"/>
                                  </p:stCondLst>
                                  <p:childTnLst>
                                    <p:set>
                                      <p:cBhvr>
                                        <p:cTn id="67" dur="1" fill="hold">
                                          <p:stCondLst>
                                            <p:cond delay="0"/>
                                          </p:stCondLst>
                                        </p:cTn>
                                        <p:tgtEl>
                                          <p:spTgt spid="58445"/>
                                        </p:tgtEl>
                                        <p:attrNameLst>
                                          <p:attrName>style.visibility</p:attrName>
                                        </p:attrNameLst>
                                      </p:cBhvr>
                                      <p:to>
                                        <p:strVal val="visible"/>
                                      </p:to>
                                    </p:set>
                                    <p:anim calcmode="lin" valueType="num">
                                      <p:cBhvr additive="base">
                                        <p:cTn id="68" dur="500" fill="hold"/>
                                        <p:tgtEl>
                                          <p:spTgt spid="58445"/>
                                        </p:tgtEl>
                                        <p:attrNameLst>
                                          <p:attrName>ppt_x</p:attrName>
                                        </p:attrNameLst>
                                      </p:cBhvr>
                                      <p:tavLst>
                                        <p:tav tm="0">
                                          <p:val>
                                            <p:strVal val="0-#ppt_w/2"/>
                                          </p:val>
                                        </p:tav>
                                        <p:tav tm="100000">
                                          <p:val>
                                            <p:strVal val="#ppt_x"/>
                                          </p:val>
                                        </p:tav>
                                      </p:tavLst>
                                    </p:anim>
                                    <p:anim calcmode="lin" valueType="num">
                                      <p:cBhvr additive="base">
                                        <p:cTn id="69" dur="500" fill="hold"/>
                                        <p:tgtEl>
                                          <p:spTgt spid="58445"/>
                                        </p:tgtEl>
                                        <p:attrNameLst>
                                          <p:attrName>ppt_y</p:attrName>
                                        </p:attrNameLst>
                                      </p:cBhvr>
                                      <p:tavLst>
                                        <p:tav tm="0">
                                          <p:val>
                                            <p:strVal val="#ppt_y"/>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 presetClass="entr" presetSubtype="8" fill="hold" nodeType="clickEffect">
                                  <p:stCondLst>
                                    <p:cond delay="0"/>
                                  </p:stCondLst>
                                  <p:childTnLst>
                                    <p:set>
                                      <p:cBhvr>
                                        <p:cTn id="73" dur="1" fill="hold">
                                          <p:stCondLst>
                                            <p:cond delay="0"/>
                                          </p:stCondLst>
                                        </p:cTn>
                                        <p:tgtEl>
                                          <p:spTgt spid="58433"/>
                                        </p:tgtEl>
                                        <p:attrNameLst>
                                          <p:attrName>style.visibility</p:attrName>
                                        </p:attrNameLst>
                                      </p:cBhvr>
                                      <p:to>
                                        <p:strVal val="visible"/>
                                      </p:to>
                                    </p:set>
                                    <p:anim calcmode="lin" valueType="num">
                                      <p:cBhvr additive="base">
                                        <p:cTn id="74" dur="500" fill="hold"/>
                                        <p:tgtEl>
                                          <p:spTgt spid="58433"/>
                                        </p:tgtEl>
                                        <p:attrNameLst>
                                          <p:attrName>ppt_x</p:attrName>
                                        </p:attrNameLst>
                                      </p:cBhvr>
                                      <p:tavLst>
                                        <p:tav tm="0">
                                          <p:val>
                                            <p:strVal val="0-#ppt_w/2"/>
                                          </p:val>
                                        </p:tav>
                                        <p:tav tm="100000">
                                          <p:val>
                                            <p:strVal val="#ppt_x"/>
                                          </p:val>
                                        </p:tav>
                                      </p:tavLst>
                                    </p:anim>
                                    <p:anim calcmode="lin" valueType="num">
                                      <p:cBhvr additive="base">
                                        <p:cTn id="75" dur="500" fill="hold"/>
                                        <p:tgtEl>
                                          <p:spTgt spid="58433"/>
                                        </p:tgtEl>
                                        <p:attrNameLst>
                                          <p:attrName>ppt_y</p:attrName>
                                        </p:attrNameLst>
                                      </p:cBhvr>
                                      <p:tavLst>
                                        <p:tav tm="0">
                                          <p:val>
                                            <p:strVal val="#ppt_y"/>
                                          </p:val>
                                        </p:tav>
                                        <p:tav tm="100000">
                                          <p:val>
                                            <p:strVal val="#ppt_y"/>
                                          </p:val>
                                        </p:tav>
                                      </p:tavLst>
                                    </p:anim>
                                  </p:childTnLst>
                                </p:cTn>
                              </p:par>
                            </p:childTnLst>
                          </p:cTn>
                        </p:par>
                        <p:par>
                          <p:cTn id="76" fill="hold">
                            <p:stCondLst>
                              <p:cond delay="500"/>
                            </p:stCondLst>
                            <p:childTnLst>
                              <p:par>
                                <p:cTn id="77" presetID="2" presetClass="entr" presetSubtype="8" fill="hold" nodeType="afterEffect">
                                  <p:stCondLst>
                                    <p:cond delay="0"/>
                                  </p:stCondLst>
                                  <p:childTnLst>
                                    <p:set>
                                      <p:cBhvr>
                                        <p:cTn id="78" dur="1" fill="hold">
                                          <p:stCondLst>
                                            <p:cond delay="0"/>
                                          </p:stCondLst>
                                        </p:cTn>
                                        <p:tgtEl>
                                          <p:spTgt spid="58449"/>
                                        </p:tgtEl>
                                        <p:attrNameLst>
                                          <p:attrName>style.visibility</p:attrName>
                                        </p:attrNameLst>
                                      </p:cBhvr>
                                      <p:to>
                                        <p:strVal val="visible"/>
                                      </p:to>
                                    </p:set>
                                    <p:anim calcmode="lin" valueType="num">
                                      <p:cBhvr additive="base">
                                        <p:cTn id="79" dur="500" fill="hold"/>
                                        <p:tgtEl>
                                          <p:spTgt spid="58449"/>
                                        </p:tgtEl>
                                        <p:attrNameLst>
                                          <p:attrName>ppt_x</p:attrName>
                                        </p:attrNameLst>
                                      </p:cBhvr>
                                      <p:tavLst>
                                        <p:tav tm="0">
                                          <p:val>
                                            <p:strVal val="0-#ppt_w/2"/>
                                          </p:val>
                                        </p:tav>
                                        <p:tav tm="100000">
                                          <p:val>
                                            <p:strVal val="#ppt_x"/>
                                          </p:val>
                                        </p:tav>
                                      </p:tavLst>
                                    </p:anim>
                                    <p:anim calcmode="lin" valueType="num">
                                      <p:cBhvr additive="base">
                                        <p:cTn id="80" dur="500" fill="hold"/>
                                        <p:tgtEl>
                                          <p:spTgt spid="58449"/>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nodeType="clickEffect">
                                  <p:stCondLst>
                                    <p:cond delay="0"/>
                                  </p:stCondLst>
                                  <p:childTnLst>
                                    <p:set>
                                      <p:cBhvr>
                                        <p:cTn id="84" dur="1" fill="hold">
                                          <p:stCondLst>
                                            <p:cond delay="0"/>
                                          </p:stCondLst>
                                        </p:cTn>
                                        <p:tgtEl>
                                          <p:spTgt spid="58434"/>
                                        </p:tgtEl>
                                        <p:attrNameLst>
                                          <p:attrName>style.visibility</p:attrName>
                                        </p:attrNameLst>
                                      </p:cBhvr>
                                      <p:to>
                                        <p:strVal val="visible"/>
                                      </p:to>
                                    </p:set>
                                    <p:anim calcmode="lin" valueType="num">
                                      <p:cBhvr additive="base">
                                        <p:cTn id="85" dur="500" fill="hold"/>
                                        <p:tgtEl>
                                          <p:spTgt spid="58434"/>
                                        </p:tgtEl>
                                        <p:attrNameLst>
                                          <p:attrName>ppt_x</p:attrName>
                                        </p:attrNameLst>
                                      </p:cBhvr>
                                      <p:tavLst>
                                        <p:tav tm="0">
                                          <p:val>
                                            <p:strVal val="0-#ppt_w/2"/>
                                          </p:val>
                                        </p:tav>
                                        <p:tav tm="100000">
                                          <p:val>
                                            <p:strVal val="#ppt_x"/>
                                          </p:val>
                                        </p:tav>
                                      </p:tavLst>
                                    </p:anim>
                                    <p:anim calcmode="lin" valueType="num">
                                      <p:cBhvr additive="base">
                                        <p:cTn id="86" dur="500" fill="hold"/>
                                        <p:tgtEl>
                                          <p:spTgt spid="58434"/>
                                        </p:tgtEl>
                                        <p:attrNameLst>
                                          <p:attrName>ppt_y</p:attrName>
                                        </p:attrNameLst>
                                      </p:cBhvr>
                                      <p:tavLst>
                                        <p:tav tm="0">
                                          <p:val>
                                            <p:strVal val="#ppt_y"/>
                                          </p:val>
                                        </p:tav>
                                        <p:tav tm="100000">
                                          <p:val>
                                            <p:strVal val="#ppt_y"/>
                                          </p:val>
                                        </p:tav>
                                      </p:tavLst>
                                    </p:anim>
                                  </p:childTnLst>
                                </p:cTn>
                              </p:par>
                            </p:childTnLst>
                          </p:cTn>
                        </p:par>
                        <p:par>
                          <p:cTn id="87" fill="hold">
                            <p:stCondLst>
                              <p:cond delay="500"/>
                            </p:stCondLst>
                            <p:childTnLst>
                              <p:par>
                                <p:cTn id="88" presetID="2" presetClass="entr" presetSubtype="8" fill="hold" nodeType="afterEffect">
                                  <p:stCondLst>
                                    <p:cond delay="0"/>
                                  </p:stCondLst>
                                  <p:childTnLst>
                                    <p:set>
                                      <p:cBhvr>
                                        <p:cTn id="89" dur="1" fill="hold">
                                          <p:stCondLst>
                                            <p:cond delay="0"/>
                                          </p:stCondLst>
                                        </p:cTn>
                                        <p:tgtEl>
                                          <p:spTgt spid="58446"/>
                                        </p:tgtEl>
                                        <p:attrNameLst>
                                          <p:attrName>style.visibility</p:attrName>
                                        </p:attrNameLst>
                                      </p:cBhvr>
                                      <p:to>
                                        <p:strVal val="visible"/>
                                      </p:to>
                                    </p:set>
                                    <p:anim calcmode="lin" valueType="num">
                                      <p:cBhvr additive="base">
                                        <p:cTn id="90" dur="500" fill="hold"/>
                                        <p:tgtEl>
                                          <p:spTgt spid="58446"/>
                                        </p:tgtEl>
                                        <p:attrNameLst>
                                          <p:attrName>ppt_x</p:attrName>
                                        </p:attrNameLst>
                                      </p:cBhvr>
                                      <p:tavLst>
                                        <p:tav tm="0">
                                          <p:val>
                                            <p:strVal val="0-#ppt_w/2"/>
                                          </p:val>
                                        </p:tav>
                                        <p:tav tm="100000">
                                          <p:val>
                                            <p:strVal val="#ppt_x"/>
                                          </p:val>
                                        </p:tav>
                                      </p:tavLst>
                                    </p:anim>
                                    <p:anim calcmode="lin" valueType="num">
                                      <p:cBhvr additive="base">
                                        <p:cTn id="91" dur="500" fill="hold"/>
                                        <p:tgtEl>
                                          <p:spTgt spid="58446"/>
                                        </p:tgtEl>
                                        <p:attrNameLst>
                                          <p:attrName>ppt_y</p:attrName>
                                        </p:attrNameLst>
                                      </p:cBhvr>
                                      <p:tavLst>
                                        <p:tav tm="0">
                                          <p:val>
                                            <p:strVal val="#ppt_y"/>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8" fill="hold" nodeType="clickEffect">
                                  <p:stCondLst>
                                    <p:cond delay="0"/>
                                  </p:stCondLst>
                                  <p:childTnLst>
                                    <p:set>
                                      <p:cBhvr>
                                        <p:cTn id="95" dur="1" fill="hold">
                                          <p:stCondLst>
                                            <p:cond delay="0"/>
                                          </p:stCondLst>
                                        </p:cTn>
                                        <p:tgtEl>
                                          <p:spTgt spid="58435"/>
                                        </p:tgtEl>
                                        <p:attrNameLst>
                                          <p:attrName>style.visibility</p:attrName>
                                        </p:attrNameLst>
                                      </p:cBhvr>
                                      <p:to>
                                        <p:strVal val="visible"/>
                                      </p:to>
                                    </p:set>
                                    <p:anim calcmode="lin" valueType="num">
                                      <p:cBhvr additive="base">
                                        <p:cTn id="96" dur="500" fill="hold"/>
                                        <p:tgtEl>
                                          <p:spTgt spid="58435"/>
                                        </p:tgtEl>
                                        <p:attrNameLst>
                                          <p:attrName>ppt_x</p:attrName>
                                        </p:attrNameLst>
                                      </p:cBhvr>
                                      <p:tavLst>
                                        <p:tav tm="0">
                                          <p:val>
                                            <p:strVal val="0-#ppt_w/2"/>
                                          </p:val>
                                        </p:tav>
                                        <p:tav tm="100000">
                                          <p:val>
                                            <p:strVal val="#ppt_x"/>
                                          </p:val>
                                        </p:tav>
                                      </p:tavLst>
                                    </p:anim>
                                    <p:anim calcmode="lin" valueType="num">
                                      <p:cBhvr additive="base">
                                        <p:cTn id="97" dur="500" fill="hold"/>
                                        <p:tgtEl>
                                          <p:spTgt spid="58435"/>
                                        </p:tgtEl>
                                        <p:attrNameLst>
                                          <p:attrName>ppt_y</p:attrName>
                                        </p:attrNameLst>
                                      </p:cBhvr>
                                      <p:tavLst>
                                        <p:tav tm="0">
                                          <p:val>
                                            <p:strVal val="#ppt_y"/>
                                          </p:val>
                                        </p:tav>
                                        <p:tav tm="100000">
                                          <p:val>
                                            <p:strVal val="#ppt_y"/>
                                          </p:val>
                                        </p:tav>
                                      </p:tavLst>
                                    </p:anim>
                                  </p:childTnLst>
                                </p:cTn>
                              </p:par>
                            </p:childTnLst>
                          </p:cTn>
                        </p:par>
                        <p:par>
                          <p:cTn id="98" fill="hold">
                            <p:stCondLst>
                              <p:cond delay="500"/>
                            </p:stCondLst>
                            <p:childTnLst>
                              <p:par>
                                <p:cTn id="99" presetID="2" presetClass="entr" presetSubtype="8" fill="hold" nodeType="afterEffect">
                                  <p:stCondLst>
                                    <p:cond delay="0"/>
                                  </p:stCondLst>
                                  <p:childTnLst>
                                    <p:set>
                                      <p:cBhvr>
                                        <p:cTn id="100" dur="1" fill="hold">
                                          <p:stCondLst>
                                            <p:cond delay="0"/>
                                          </p:stCondLst>
                                        </p:cTn>
                                        <p:tgtEl>
                                          <p:spTgt spid="58447"/>
                                        </p:tgtEl>
                                        <p:attrNameLst>
                                          <p:attrName>style.visibility</p:attrName>
                                        </p:attrNameLst>
                                      </p:cBhvr>
                                      <p:to>
                                        <p:strVal val="visible"/>
                                      </p:to>
                                    </p:set>
                                    <p:anim calcmode="lin" valueType="num">
                                      <p:cBhvr additive="base">
                                        <p:cTn id="101" dur="500" fill="hold"/>
                                        <p:tgtEl>
                                          <p:spTgt spid="58447"/>
                                        </p:tgtEl>
                                        <p:attrNameLst>
                                          <p:attrName>ppt_x</p:attrName>
                                        </p:attrNameLst>
                                      </p:cBhvr>
                                      <p:tavLst>
                                        <p:tav tm="0">
                                          <p:val>
                                            <p:strVal val="0-#ppt_w/2"/>
                                          </p:val>
                                        </p:tav>
                                        <p:tav tm="100000">
                                          <p:val>
                                            <p:strVal val="#ppt_x"/>
                                          </p:val>
                                        </p:tav>
                                      </p:tavLst>
                                    </p:anim>
                                    <p:anim calcmode="lin" valueType="num">
                                      <p:cBhvr additive="base">
                                        <p:cTn id="102" dur="500" fill="hold"/>
                                        <p:tgtEl>
                                          <p:spTgt spid="58447"/>
                                        </p:tgtEl>
                                        <p:attrNameLst>
                                          <p:attrName>ppt_y</p:attrName>
                                        </p:attrNameLst>
                                      </p:cBhvr>
                                      <p:tavLst>
                                        <p:tav tm="0">
                                          <p:val>
                                            <p:strVal val="#ppt_y"/>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2" presetClass="entr" presetSubtype="8" fill="hold" nodeType="clickEffect">
                                  <p:stCondLst>
                                    <p:cond delay="0"/>
                                  </p:stCondLst>
                                  <p:childTnLst>
                                    <p:set>
                                      <p:cBhvr>
                                        <p:cTn id="106" dur="1" fill="hold">
                                          <p:stCondLst>
                                            <p:cond delay="0"/>
                                          </p:stCondLst>
                                        </p:cTn>
                                        <p:tgtEl>
                                          <p:spTgt spid="58440"/>
                                        </p:tgtEl>
                                        <p:attrNameLst>
                                          <p:attrName>style.visibility</p:attrName>
                                        </p:attrNameLst>
                                      </p:cBhvr>
                                      <p:to>
                                        <p:strVal val="visible"/>
                                      </p:to>
                                    </p:set>
                                    <p:anim calcmode="lin" valueType="num">
                                      <p:cBhvr additive="base">
                                        <p:cTn id="107" dur="500" fill="hold"/>
                                        <p:tgtEl>
                                          <p:spTgt spid="58440"/>
                                        </p:tgtEl>
                                        <p:attrNameLst>
                                          <p:attrName>ppt_x</p:attrName>
                                        </p:attrNameLst>
                                      </p:cBhvr>
                                      <p:tavLst>
                                        <p:tav tm="0">
                                          <p:val>
                                            <p:strVal val="0-#ppt_w/2"/>
                                          </p:val>
                                        </p:tav>
                                        <p:tav tm="100000">
                                          <p:val>
                                            <p:strVal val="#ppt_x"/>
                                          </p:val>
                                        </p:tav>
                                      </p:tavLst>
                                    </p:anim>
                                    <p:anim calcmode="lin" valueType="num">
                                      <p:cBhvr additive="base">
                                        <p:cTn id="108" dur="500" fill="hold"/>
                                        <p:tgtEl>
                                          <p:spTgt spid="58440"/>
                                        </p:tgtEl>
                                        <p:attrNameLst>
                                          <p:attrName>ppt_y</p:attrName>
                                        </p:attrNameLst>
                                      </p:cBhvr>
                                      <p:tavLst>
                                        <p:tav tm="0">
                                          <p:val>
                                            <p:strVal val="#ppt_y"/>
                                          </p:val>
                                        </p:tav>
                                        <p:tav tm="100000">
                                          <p:val>
                                            <p:strVal val="#ppt_y"/>
                                          </p:val>
                                        </p:tav>
                                      </p:tavLst>
                                    </p:anim>
                                  </p:childTnLst>
                                </p:cTn>
                              </p:par>
                            </p:childTnLst>
                          </p:cTn>
                        </p:par>
                        <p:par>
                          <p:cTn id="109" fill="hold">
                            <p:stCondLst>
                              <p:cond delay="500"/>
                            </p:stCondLst>
                            <p:childTnLst>
                              <p:par>
                                <p:cTn id="110" presetID="2" presetClass="entr" presetSubtype="8" fill="hold" nodeType="afterEffect">
                                  <p:stCondLst>
                                    <p:cond delay="0"/>
                                  </p:stCondLst>
                                  <p:childTnLst>
                                    <p:set>
                                      <p:cBhvr>
                                        <p:cTn id="111" dur="1" fill="hold">
                                          <p:stCondLst>
                                            <p:cond delay="0"/>
                                          </p:stCondLst>
                                        </p:cTn>
                                        <p:tgtEl>
                                          <p:spTgt spid="58448"/>
                                        </p:tgtEl>
                                        <p:attrNameLst>
                                          <p:attrName>style.visibility</p:attrName>
                                        </p:attrNameLst>
                                      </p:cBhvr>
                                      <p:to>
                                        <p:strVal val="visible"/>
                                      </p:to>
                                    </p:set>
                                    <p:anim calcmode="lin" valueType="num">
                                      <p:cBhvr additive="base">
                                        <p:cTn id="112" dur="500" fill="hold"/>
                                        <p:tgtEl>
                                          <p:spTgt spid="58448"/>
                                        </p:tgtEl>
                                        <p:attrNameLst>
                                          <p:attrName>ppt_x</p:attrName>
                                        </p:attrNameLst>
                                      </p:cBhvr>
                                      <p:tavLst>
                                        <p:tav tm="0">
                                          <p:val>
                                            <p:strVal val="0-#ppt_w/2"/>
                                          </p:val>
                                        </p:tav>
                                        <p:tav tm="100000">
                                          <p:val>
                                            <p:strVal val="#ppt_x"/>
                                          </p:val>
                                        </p:tav>
                                      </p:tavLst>
                                    </p:anim>
                                    <p:anim calcmode="lin" valueType="num">
                                      <p:cBhvr additive="base">
                                        <p:cTn id="113" dur="500" fill="hold"/>
                                        <p:tgtEl>
                                          <p:spTgt spid="58448"/>
                                        </p:tgtEl>
                                        <p:attrNameLst>
                                          <p:attrName>ppt_y</p:attrName>
                                        </p:attrNameLst>
                                      </p:cBhvr>
                                      <p:tavLst>
                                        <p:tav tm="0">
                                          <p:val>
                                            <p:strVal val="#ppt_y"/>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2" presetClass="entr" presetSubtype="8" fill="hold" nodeType="clickEffect">
                                  <p:stCondLst>
                                    <p:cond delay="0"/>
                                  </p:stCondLst>
                                  <p:childTnLst>
                                    <p:set>
                                      <p:cBhvr>
                                        <p:cTn id="117" dur="1" fill="hold">
                                          <p:stCondLst>
                                            <p:cond delay="0"/>
                                          </p:stCondLst>
                                        </p:cTn>
                                        <p:tgtEl>
                                          <p:spTgt spid="58436"/>
                                        </p:tgtEl>
                                        <p:attrNameLst>
                                          <p:attrName>style.visibility</p:attrName>
                                        </p:attrNameLst>
                                      </p:cBhvr>
                                      <p:to>
                                        <p:strVal val="visible"/>
                                      </p:to>
                                    </p:set>
                                    <p:anim calcmode="lin" valueType="num">
                                      <p:cBhvr additive="base">
                                        <p:cTn id="118" dur="500" fill="hold"/>
                                        <p:tgtEl>
                                          <p:spTgt spid="58436"/>
                                        </p:tgtEl>
                                        <p:attrNameLst>
                                          <p:attrName>ppt_x</p:attrName>
                                        </p:attrNameLst>
                                      </p:cBhvr>
                                      <p:tavLst>
                                        <p:tav tm="0">
                                          <p:val>
                                            <p:strVal val="0-#ppt_w/2"/>
                                          </p:val>
                                        </p:tav>
                                        <p:tav tm="100000">
                                          <p:val>
                                            <p:strVal val="#ppt_x"/>
                                          </p:val>
                                        </p:tav>
                                      </p:tavLst>
                                    </p:anim>
                                    <p:anim calcmode="lin" valueType="num">
                                      <p:cBhvr additive="base">
                                        <p:cTn id="119" dur="500" fill="hold"/>
                                        <p:tgtEl>
                                          <p:spTgt spid="58436"/>
                                        </p:tgtEl>
                                        <p:attrNameLst>
                                          <p:attrName>ppt_y</p:attrName>
                                        </p:attrNameLst>
                                      </p:cBhvr>
                                      <p:tavLst>
                                        <p:tav tm="0">
                                          <p:val>
                                            <p:strVal val="#ppt_y"/>
                                          </p:val>
                                        </p:tav>
                                        <p:tav tm="100000">
                                          <p:val>
                                            <p:strVal val="#ppt_y"/>
                                          </p:val>
                                        </p:tav>
                                      </p:tavLst>
                                    </p:anim>
                                  </p:childTnLst>
                                </p:cTn>
                              </p:par>
                            </p:childTnLst>
                          </p:cTn>
                        </p:par>
                        <p:par>
                          <p:cTn id="120" fill="hold">
                            <p:stCondLst>
                              <p:cond delay="500"/>
                            </p:stCondLst>
                            <p:childTnLst>
                              <p:par>
                                <p:cTn id="121" presetID="2" presetClass="entr" presetSubtype="8" fill="hold" nodeType="afterEffect">
                                  <p:stCondLst>
                                    <p:cond delay="0"/>
                                  </p:stCondLst>
                                  <p:childTnLst>
                                    <p:set>
                                      <p:cBhvr>
                                        <p:cTn id="122" dur="1" fill="hold">
                                          <p:stCondLst>
                                            <p:cond delay="0"/>
                                          </p:stCondLst>
                                        </p:cTn>
                                        <p:tgtEl>
                                          <p:spTgt spid="58450"/>
                                        </p:tgtEl>
                                        <p:attrNameLst>
                                          <p:attrName>style.visibility</p:attrName>
                                        </p:attrNameLst>
                                      </p:cBhvr>
                                      <p:to>
                                        <p:strVal val="visible"/>
                                      </p:to>
                                    </p:set>
                                    <p:anim calcmode="lin" valueType="num">
                                      <p:cBhvr additive="base">
                                        <p:cTn id="123" dur="500" fill="hold"/>
                                        <p:tgtEl>
                                          <p:spTgt spid="58450"/>
                                        </p:tgtEl>
                                        <p:attrNameLst>
                                          <p:attrName>ppt_x</p:attrName>
                                        </p:attrNameLst>
                                      </p:cBhvr>
                                      <p:tavLst>
                                        <p:tav tm="0">
                                          <p:val>
                                            <p:strVal val="0-#ppt_w/2"/>
                                          </p:val>
                                        </p:tav>
                                        <p:tav tm="100000">
                                          <p:val>
                                            <p:strVal val="#ppt_x"/>
                                          </p:val>
                                        </p:tav>
                                      </p:tavLst>
                                    </p:anim>
                                    <p:anim calcmode="lin" valueType="num">
                                      <p:cBhvr additive="base">
                                        <p:cTn id="124" dur="500" fill="hold"/>
                                        <p:tgtEl>
                                          <p:spTgt spid="58450"/>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8" fill="hold" nodeType="clickEffect">
                                  <p:stCondLst>
                                    <p:cond delay="0"/>
                                  </p:stCondLst>
                                  <p:childTnLst>
                                    <p:set>
                                      <p:cBhvr>
                                        <p:cTn id="128" dur="1" fill="hold">
                                          <p:stCondLst>
                                            <p:cond delay="0"/>
                                          </p:stCondLst>
                                        </p:cTn>
                                        <p:tgtEl>
                                          <p:spTgt spid="58437"/>
                                        </p:tgtEl>
                                        <p:attrNameLst>
                                          <p:attrName>style.visibility</p:attrName>
                                        </p:attrNameLst>
                                      </p:cBhvr>
                                      <p:to>
                                        <p:strVal val="visible"/>
                                      </p:to>
                                    </p:set>
                                    <p:anim calcmode="lin" valueType="num">
                                      <p:cBhvr additive="base">
                                        <p:cTn id="129" dur="500" fill="hold"/>
                                        <p:tgtEl>
                                          <p:spTgt spid="58437"/>
                                        </p:tgtEl>
                                        <p:attrNameLst>
                                          <p:attrName>ppt_x</p:attrName>
                                        </p:attrNameLst>
                                      </p:cBhvr>
                                      <p:tavLst>
                                        <p:tav tm="0">
                                          <p:val>
                                            <p:strVal val="0-#ppt_w/2"/>
                                          </p:val>
                                        </p:tav>
                                        <p:tav tm="100000">
                                          <p:val>
                                            <p:strVal val="#ppt_x"/>
                                          </p:val>
                                        </p:tav>
                                      </p:tavLst>
                                    </p:anim>
                                    <p:anim calcmode="lin" valueType="num">
                                      <p:cBhvr additive="base">
                                        <p:cTn id="130" dur="500" fill="hold"/>
                                        <p:tgtEl>
                                          <p:spTgt spid="58437"/>
                                        </p:tgtEl>
                                        <p:attrNameLst>
                                          <p:attrName>ppt_y</p:attrName>
                                        </p:attrNameLst>
                                      </p:cBhvr>
                                      <p:tavLst>
                                        <p:tav tm="0">
                                          <p:val>
                                            <p:strVal val="#ppt_y"/>
                                          </p:val>
                                        </p:tav>
                                        <p:tav tm="100000">
                                          <p:val>
                                            <p:strVal val="#ppt_y"/>
                                          </p:val>
                                        </p:tav>
                                      </p:tavLst>
                                    </p:anim>
                                  </p:childTnLst>
                                </p:cTn>
                              </p:par>
                            </p:childTnLst>
                          </p:cTn>
                        </p:par>
                        <p:par>
                          <p:cTn id="131" fill="hold">
                            <p:stCondLst>
                              <p:cond delay="500"/>
                            </p:stCondLst>
                            <p:childTnLst>
                              <p:par>
                                <p:cTn id="132" presetID="2" presetClass="entr" presetSubtype="8" fill="hold" nodeType="afterEffect">
                                  <p:stCondLst>
                                    <p:cond delay="0"/>
                                  </p:stCondLst>
                                  <p:childTnLst>
                                    <p:set>
                                      <p:cBhvr>
                                        <p:cTn id="133" dur="1" fill="hold">
                                          <p:stCondLst>
                                            <p:cond delay="0"/>
                                          </p:stCondLst>
                                        </p:cTn>
                                        <p:tgtEl>
                                          <p:spTgt spid="58451"/>
                                        </p:tgtEl>
                                        <p:attrNameLst>
                                          <p:attrName>style.visibility</p:attrName>
                                        </p:attrNameLst>
                                      </p:cBhvr>
                                      <p:to>
                                        <p:strVal val="visible"/>
                                      </p:to>
                                    </p:set>
                                    <p:anim calcmode="lin" valueType="num">
                                      <p:cBhvr additive="base">
                                        <p:cTn id="134" dur="500" fill="hold"/>
                                        <p:tgtEl>
                                          <p:spTgt spid="58451"/>
                                        </p:tgtEl>
                                        <p:attrNameLst>
                                          <p:attrName>ppt_x</p:attrName>
                                        </p:attrNameLst>
                                      </p:cBhvr>
                                      <p:tavLst>
                                        <p:tav tm="0">
                                          <p:val>
                                            <p:strVal val="0-#ppt_w/2"/>
                                          </p:val>
                                        </p:tav>
                                        <p:tav tm="100000">
                                          <p:val>
                                            <p:strVal val="#ppt_x"/>
                                          </p:val>
                                        </p:tav>
                                      </p:tavLst>
                                    </p:anim>
                                    <p:anim calcmode="lin" valueType="num">
                                      <p:cBhvr additive="base">
                                        <p:cTn id="135" dur="500" fill="hold"/>
                                        <p:tgtEl>
                                          <p:spTgt spid="58451"/>
                                        </p:tgtEl>
                                        <p:attrNameLst>
                                          <p:attrName>ppt_y</p:attrName>
                                        </p:attrNameLst>
                                      </p:cBhvr>
                                      <p:tavLst>
                                        <p:tav tm="0">
                                          <p:val>
                                            <p:strVal val="#ppt_y"/>
                                          </p:val>
                                        </p:tav>
                                        <p:tav tm="100000">
                                          <p:val>
                                            <p:strVal val="#ppt_y"/>
                                          </p:val>
                                        </p:tav>
                                      </p:tavLst>
                                    </p:anim>
                                  </p:childTnLst>
                                </p:cTn>
                              </p:par>
                            </p:childTnLst>
                          </p:cTn>
                        </p:par>
                      </p:childTnLst>
                    </p:cTn>
                  </p:par>
                  <p:par>
                    <p:cTn id="136" fill="hold">
                      <p:stCondLst>
                        <p:cond delay="indefinite"/>
                      </p:stCondLst>
                      <p:childTnLst>
                        <p:par>
                          <p:cTn id="137" fill="hold">
                            <p:stCondLst>
                              <p:cond delay="0"/>
                            </p:stCondLst>
                            <p:childTnLst>
                              <p:par>
                                <p:cTn id="138" presetID="2" presetClass="entr" presetSubtype="4" fill="hold" grpId="0" nodeType="clickEffect">
                                  <p:stCondLst>
                                    <p:cond delay="0"/>
                                  </p:stCondLst>
                                  <p:childTnLst>
                                    <p:set>
                                      <p:cBhvr>
                                        <p:cTn id="139" dur="1" fill="hold">
                                          <p:stCondLst>
                                            <p:cond delay="0"/>
                                          </p:stCondLst>
                                        </p:cTn>
                                        <p:tgtEl>
                                          <p:spTgt spid="58479"/>
                                        </p:tgtEl>
                                        <p:attrNameLst>
                                          <p:attrName>style.visibility</p:attrName>
                                        </p:attrNameLst>
                                      </p:cBhvr>
                                      <p:to>
                                        <p:strVal val="visible"/>
                                      </p:to>
                                    </p:set>
                                    <p:anim calcmode="lin" valueType="num">
                                      <p:cBhvr additive="base">
                                        <p:cTn id="140" dur="500" fill="hold"/>
                                        <p:tgtEl>
                                          <p:spTgt spid="58479"/>
                                        </p:tgtEl>
                                        <p:attrNameLst>
                                          <p:attrName>ppt_x</p:attrName>
                                        </p:attrNameLst>
                                      </p:cBhvr>
                                      <p:tavLst>
                                        <p:tav tm="0">
                                          <p:val>
                                            <p:strVal val="#ppt_x"/>
                                          </p:val>
                                        </p:tav>
                                        <p:tav tm="100000">
                                          <p:val>
                                            <p:strVal val="#ppt_x"/>
                                          </p:val>
                                        </p:tav>
                                      </p:tavLst>
                                    </p:anim>
                                    <p:anim calcmode="lin" valueType="num">
                                      <p:cBhvr additive="base">
                                        <p:cTn id="141" dur="500" fill="hold"/>
                                        <p:tgtEl>
                                          <p:spTgt spid="58479"/>
                                        </p:tgtEl>
                                        <p:attrNameLst>
                                          <p:attrName>ppt_y</p:attrName>
                                        </p:attrNameLst>
                                      </p:cBhvr>
                                      <p:tavLst>
                                        <p:tav tm="0">
                                          <p:val>
                                            <p:strVal val="1+#ppt_h/2"/>
                                          </p:val>
                                        </p:tav>
                                        <p:tav tm="100000">
                                          <p:val>
                                            <p:strVal val="#ppt_y"/>
                                          </p:val>
                                        </p:tav>
                                      </p:tavLst>
                                    </p:anim>
                                  </p:childTnLst>
                                </p:cTn>
                              </p:par>
                            </p:childTnLst>
                          </p:cTn>
                        </p:par>
                      </p:childTnLst>
                    </p:cTn>
                  </p:par>
                  <p:par>
                    <p:cTn id="142" fill="hold">
                      <p:stCondLst>
                        <p:cond delay="indefinite"/>
                      </p:stCondLst>
                      <p:childTnLst>
                        <p:par>
                          <p:cTn id="143" fill="hold">
                            <p:stCondLst>
                              <p:cond delay="0"/>
                            </p:stCondLst>
                            <p:childTnLst>
                              <p:par>
                                <p:cTn id="144" presetID="2" presetClass="entr" presetSubtype="8" fill="hold" nodeType="clickEffect">
                                  <p:stCondLst>
                                    <p:cond delay="0"/>
                                  </p:stCondLst>
                                  <p:childTnLst>
                                    <p:set>
                                      <p:cBhvr>
                                        <p:cTn id="145" dur="1" fill="hold">
                                          <p:stCondLst>
                                            <p:cond delay="0"/>
                                          </p:stCondLst>
                                        </p:cTn>
                                        <p:tgtEl>
                                          <p:spTgt spid="58454"/>
                                        </p:tgtEl>
                                        <p:attrNameLst>
                                          <p:attrName>style.visibility</p:attrName>
                                        </p:attrNameLst>
                                      </p:cBhvr>
                                      <p:to>
                                        <p:strVal val="visible"/>
                                      </p:to>
                                    </p:set>
                                    <p:anim calcmode="lin" valueType="num">
                                      <p:cBhvr additive="base">
                                        <p:cTn id="146" dur="500" fill="hold"/>
                                        <p:tgtEl>
                                          <p:spTgt spid="58454"/>
                                        </p:tgtEl>
                                        <p:attrNameLst>
                                          <p:attrName>ppt_x</p:attrName>
                                        </p:attrNameLst>
                                      </p:cBhvr>
                                      <p:tavLst>
                                        <p:tav tm="0">
                                          <p:val>
                                            <p:strVal val="0-#ppt_w/2"/>
                                          </p:val>
                                        </p:tav>
                                        <p:tav tm="100000">
                                          <p:val>
                                            <p:strVal val="#ppt_x"/>
                                          </p:val>
                                        </p:tav>
                                      </p:tavLst>
                                    </p:anim>
                                    <p:anim calcmode="lin" valueType="num">
                                      <p:cBhvr additive="base">
                                        <p:cTn id="147" dur="500" fill="hold"/>
                                        <p:tgtEl>
                                          <p:spTgt spid="58454"/>
                                        </p:tgtEl>
                                        <p:attrNameLst>
                                          <p:attrName>ppt_y</p:attrName>
                                        </p:attrNameLst>
                                      </p:cBhvr>
                                      <p:tavLst>
                                        <p:tav tm="0">
                                          <p:val>
                                            <p:strVal val="#ppt_y"/>
                                          </p:val>
                                        </p:tav>
                                        <p:tav tm="100000">
                                          <p:val>
                                            <p:strVal val="#ppt_y"/>
                                          </p:val>
                                        </p:tav>
                                      </p:tavLst>
                                    </p:anim>
                                  </p:childTnLst>
                                </p:cTn>
                              </p:par>
                            </p:childTnLst>
                          </p:cTn>
                        </p:par>
                        <p:par>
                          <p:cTn id="148" fill="hold">
                            <p:stCondLst>
                              <p:cond delay="500"/>
                            </p:stCondLst>
                            <p:childTnLst>
                              <p:par>
                                <p:cTn id="149" presetID="2" presetClass="entr" presetSubtype="8" fill="hold" nodeType="afterEffect">
                                  <p:stCondLst>
                                    <p:cond delay="0"/>
                                  </p:stCondLst>
                                  <p:childTnLst>
                                    <p:set>
                                      <p:cBhvr>
                                        <p:cTn id="150" dur="1" fill="hold">
                                          <p:stCondLst>
                                            <p:cond delay="0"/>
                                          </p:stCondLst>
                                        </p:cTn>
                                        <p:tgtEl>
                                          <p:spTgt spid="58464"/>
                                        </p:tgtEl>
                                        <p:attrNameLst>
                                          <p:attrName>style.visibility</p:attrName>
                                        </p:attrNameLst>
                                      </p:cBhvr>
                                      <p:to>
                                        <p:strVal val="visible"/>
                                      </p:to>
                                    </p:set>
                                    <p:anim calcmode="lin" valueType="num">
                                      <p:cBhvr additive="base">
                                        <p:cTn id="151" dur="500" fill="hold"/>
                                        <p:tgtEl>
                                          <p:spTgt spid="58464"/>
                                        </p:tgtEl>
                                        <p:attrNameLst>
                                          <p:attrName>ppt_x</p:attrName>
                                        </p:attrNameLst>
                                      </p:cBhvr>
                                      <p:tavLst>
                                        <p:tav tm="0">
                                          <p:val>
                                            <p:strVal val="0-#ppt_w/2"/>
                                          </p:val>
                                        </p:tav>
                                        <p:tav tm="100000">
                                          <p:val>
                                            <p:strVal val="#ppt_x"/>
                                          </p:val>
                                        </p:tav>
                                      </p:tavLst>
                                    </p:anim>
                                    <p:anim calcmode="lin" valueType="num">
                                      <p:cBhvr additive="base">
                                        <p:cTn id="152" dur="500" fill="hold"/>
                                        <p:tgtEl>
                                          <p:spTgt spid="58464"/>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2" presetClass="entr" presetSubtype="8" fill="hold" nodeType="clickEffect">
                                  <p:stCondLst>
                                    <p:cond delay="0"/>
                                  </p:stCondLst>
                                  <p:childTnLst>
                                    <p:set>
                                      <p:cBhvr>
                                        <p:cTn id="156" dur="1" fill="hold">
                                          <p:stCondLst>
                                            <p:cond delay="0"/>
                                          </p:stCondLst>
                                        </p:cTn>
                                        <p:tgtEl>
                                          <p:spTgt spid="58455"/>
                                        </p:tgtEl>
                                        <p:attrNameLst>
                                          <p:attrName>style.visibility</p:attrName>
                                        </p:attrNameLst>
                                      </p:cBhvr>
                                      <p:to>
                                        <p:strVal val="visible"/>
                                      </p:to>
                                    </p:set>
                                    <p:anim calcmode="lin" valueType="num">
                                      <p:cBhvr additive="base">
                                        <p:cTn id="157" dur="500" fill="hold"/>
                                        <p:tgtEl>
                                          <p:spTgt spid="58455"/>
                                        </p:tgtEl>
                                        <p:attrNameLst>
                                          <p:attrName>ppt_x</p:attrName>
                                        </p:attrNameLst>
                                      </p:cBhvr>
                                      <p:tavLst>
                                        <p:tav tm="0">
                                          <p:val>
                                            <p:strVal val="0-#ppt_w/2"/>
                                          </p:val>
                                        </p:tav>
                                        <p:tav tm="100000">
                                          <p:val>
                                            <p:strVal val="#ppt_x"/>
                                          </p:val>
                                        </p:tav>
                                      </p:tavLst>
                                    </p:anim>
                                    <p:anim calcmode="lin" valueType="num">
                                      <p:cBhvr additive="base">
                                        <p:cTn id="158" dur="500" fill="hold"/>
                                        <p:tgtEl>
                                          <p:spTgt spid="58455"/>
                                        </p:tgtEl>
                                        <p:attrNameLst>
                                          <p:attrName>ppt_y</p:attrName>
                                        </p:attrNameLst>
                                      </p:cBhvr>
                                      <p:tavLst>
                                        <p:tav tm="0">
                                          <p:val>
                                            <p:strVal val="#ppt_y"/>
                                          </p:val>
                                        </p:tav>
                                        <p:tav tm="100000">
                                          <p:val>
                                            <p:strVal val="#ppt_y"/>
                                          </p:val>
                                        </p:tav>
                                      </p:tavLst>
                                    </p:anim>
                                  </p:childTnLst>
                                </p:cTn>
                              </p:par>
                            </p:childTnLst>
                          </p:cTn>
                        </p:par>
                        <p:par>
                          <p:cTn id="159" fill="hold">
                            <p:stCondLst>
                              <p:cond delay="500"/>
                            </p:stCondLst>
                            <p:childTnLst>
                              <p:par>
                                <p:cTn id="160" presetID="2" presetClass="entr" presetSubtype="8" fill="hold" nodeType="afterEffect">
                                  <p:stCondLst>
                                    <p:cond delay="0"/>
                                  </p:stCondLst>
                                  <p:childTnLst>
                                    <p:set>
                                      <p:cBhvr>
                                        <p:cTn id="161" dur="1" fill="hold">
                                          <p:stCondLst>
                                            <p:cond delay="0"/>
                                          </p:stCondLst>
                                        </p:cTn>
                                        <p:tgtEl>
                                          <p:spTgt spid="58465"/>
                                        </p:tgtEl>
                                        <p:attrNameLst>
                                          <p:attrName>style.visibility</p:attrName>
                                        </p:attrNameLst>
                                      </p:cBhvr>
                                      <p:to>
                                        <p:strVal val="visible"/>
                                      </p:to>
                                    </p:set>
                                    <p:anim calcmode="lin" valueType="num">
                                      <p:cBhvr additive="base">
                                        <p:cTn id="162" dur="500" fill="hold"/>
                                        <p:tgtEl>
                                          <p:spTgt spid="58465"/>
                                        </p:tgtEl>
                                        <p:attrNameLst>
                                          <p:attrName>ppt_x</p:attrName>
                                        </p:attrNameLst>
                                      </p:cBhvr>
                                      <p:tavLst>
                                        <p:tav tm="0">
                                          <p:val>
                                            <p:strVal val="0-#ppt_w/2"/>
                                          </p:val>
                                        </p:tav>
                                        <p:tav tm="100000">
                                          <p:val>
                                            <p:strVal val="#ppt_x"/>
                                          </p:val>
                                        </p:tav>
                                      </p:tavLst>
                                    </p:anim>
                                    <p:anim calcmode="lin" valueType="num">
                                      <p:cBhvr additive="base">
                                        <p:cTn id="163" dur="500" fill="hold"/>
                                        <p:tgtEl>
                                          <p:spTgt spid="58465"/>
                                        </p:tgtEl>
                                        <p:attrNameLst>
                                          <p:attrName>ppt_y</p:attrName>
                                        </p:attrNameLst>
                                      </p:cBhvr>
                                      <p:tavLst>
                                        <p:tav tm="0">
                                          <p:val>
                                            <p:strVal val="#ppt_y"/>
                                          </p:val>
                                        </p:tav>
                                        <p:tav tm="100000">
                                          <p:val>
                                            <p:strVal val="#ppt_y"/>
                                          </p:val>
                                        </p:tav>
                                      </p:tavLst>
                                    </p:anim>
                                  </p:childTnLst>
                                </p:cTn>
                              </p:par>
                            </p:childTnLst>
                          </p:cTn>
                        </p:par>
                      </p:childTnLst>
                    </p:cTn>
                  </p:par>
                  <p:par>
                    <p:cTn id="164" fill="hold">
                      <p:stCondLst>
                        <p:cond delay="indefinite"/>
                      </p:stCondLst>
                      <p:childTnLst>
                        <p:par>
                          <p:cTn id="165" fill="hold">
                            <p:stCondLst>
                              <p:cond delay="0"/>
                            </p:stCondLst>
                            <p:childTnLst>
                              <p:par>
                                <p:cTn id="166" presetID="2" presetClass="entr" presetSubtype="8" fill="hold" nodeType="clickEffect">
                                  <p:stCondLst>
                                    <p:cond delay="0"/>
                                  </p:stCondLst>
                                  <p:childTnLst>
                                    <p:set>
                                      <p:cBhvr>
                                        <p:cTn id="167" dur="1" fill="hold">
                                          <p:stCondLst>
                                            <p:cond delay="0"/>
                                          </p:stCondLst>
                                        </p:cTn>
                                        <p:tgtEl>
                                          <p:spTgt spid="58456"/>
                                        </p:tgtEl>
                                        <p:attrNameLst>
                                          <p:attrName>style.visibility</p:attrName>
                                        </p:attrNameLst>
                                      </p:cBhvr>
                                      <p:to>
                                        <p:strVal val="visible"/>
                                      </p:to>
                                    </p:set>
                                    <p:anim calcmode="lin" valueType="num">
                                      <p:cBhvr additive="base">
                                        <p:cTn id="168" dur="500" fill="hold"/>
                                        <p:tgtEl>
                                          <p:spTgt spid="58456"/>
                                        </p:tgtEl>
                                        <p:attrNameLst>
                                          <p:attrName>ppt_x</p:attrName>
                                        </p:attrNameLst>
                                      </p:cBhvr>
                                      <p:tavLst>
                                        <p:tav tm="0">
                                          <p:val>
                                            <p:strVal val="0-#ppt_w/2"/>
                                          </p:val>
                                        </p:tav>
                                        <p:tav tm="100000">
                                          <p:val>
                                            <p:strVal val="#ppt_x"/>
                                          </p:val>
                                        </p:tav>
                                      </p:tavLst>
                                    </p:anim>
                                    <p:anim calcmode="lin" valueType="num">
                                      <p:cBhvr additive="base">
                                        <p:cTn id="169" dur="500" fill="hold"/>
                                        <p:tgtEl>
                                          <p:spTgt spid="58456"/>
                                        </p:tgtEl>
                                        <p:attrNameLst>
                                          <p:attrName>ppt_y</p:attrName>
                                        </p:attrNameLst>
                                      </p:cBhvr>
                                      <p:tavLst>
                                        <p:tav tm="0">
                                          <p:val>
                                            <p:strVal val="#ppt_y"/>
                                          </p:val>
                                        </p:tav>
                                        <p:tav tm="100000">
                                          <p:val>
                                            <p:strVal val="#ppt_y"/>
                                          </p:val>
                                        </p:tav>
                                      </p:tavLst>
                                    </p:anim>
                                  </p:childTnLst>
                                </p:cTn>
                              </p:par>
                            </p:childTnLst>
                          </p:cTn>
                        </p:par>
                        <p:par>
                          <p:cTn id="170" fill="hold">
                            <p:stCondLst>
                              <p:cond delay="500"/>
                            </p:stCondLst>
                            <p:childTnLst>
                              <p:par>
                                <p:cTn id="171" presetID="2" presetClass="entr" presetSubtype="8" fill="hold" nodeType="afterEffect">
                                  <p:stCondLst>
                                    <p:cond delay="0"/>
                                  </p:stCondLst>
                                  <p:childTnLst>
                                    <p:set>
                                      <p:cBhvr>
                                        <p:cTn id="172" dur="1" fill="hold">
                                          <p:stCondLst>
                                            <p:cond delay="0"/>
                                          </p:stCondLst>
                                        </p:cTn>
                                        <p:tgtEl>
                                          <p:spTgt spid="58466"/>
                                        </p:tgtEl>
                                        <p:attrNameLst>
                                          <p:attrName>style.visibility</p:attrName>
                                        </p:attrNameLst>
                                      </p:cBhvr>
                                      <p:to>
                                        <p:strVal val="visible"/>
                                      </p:to>
                                    </p:set>
                                    <p:anim calcmode="lin" valueType="num">
                                      <p:cBhvr additive="base">
                                        <p:cTn id="173" dur="500" fill="hold"/>
                                        <p:tgtEl>
                                          <p:spTgt spid="58466"/>
                                        </p:tgtEl>
                                        <p:attrNameLst>
                                          <p:attrName>ppt_x</p:attrName>
                                        </p:attrNameLst>
                                      </p:cBhvr>
                                      <p:tavLst>
                                        <p:tav tm="0">
                                          <p:val>
                                            <p:strVal val="0-#ppt_w/2"/>
                                          </p:val>
                                        </p:tav>
                                        <p:tav tm="100000">
                                          <p:val>
                                            <p:strVal val="#ppt_x"/>
                                          </p:val>
                                        </p:tav>
                                      </p:tavLst>
                                    </p:anim>
                                    <p:anim calcmode="lin" valueType="num">
                                      <p:cBhvr additive="base">
                                        <p:cTn id="174" dur="500" fill="hold"/>
                                        <p:tgtEl>
                                          <p:spTgt spid="58466"/>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8" fill="hold" nodeType="clickEffect">
                                  <p:stCondLst>
                                    <p:cond delay="0"/>
                                  </p:stCondLst>
                                  <p:childTnLst>
                                    <p:set>
                                      <p:cBhvr>
                                        <p:cTn id="178" dur="1" fill="hold">
                                          <p:stCondLst>
                                            <p:cond delay="0"/>
                                          </p:stCondLst>
                                        </p:cTn>
                                        <p:tgtEl>
                                          <p:spTgt spid="58462"/>
                                        </p:tgtEl>
                                        <p:attrNameLst>
                                          <p:attrName>style.visibility</p:attrName>
                                        </p:attrNameLst>
                                      </p:cBhvr>
                                      <p:to>
                                        <p:strVal val="visible"/>
                                      </p:to>
                                    </p:set>
                                    <p:anim calcmode="lin" valueType="num">
                                      <p:cBhvr additive="base">
                                        <p:cTn id="179" dur="500" fill="hold"/>
                                        <p:tgtEl>
                                          <p:spTgt spid="58462"/>
                                        </p:tgtEl>
                                        <p:attrNameLst>
                                          <p:attrName>ppt_x</p:attrName>
                                        </p:attrNameLst>
                                      </p:cBhvr>
                                      <p:tavLst>
                                        <p:tav tm="0">
                                          <p:val>
                                            <p:strVal val="0-#ppt_w/2"/>
                                          </p:val>
                                        </p:tav>
                                        <p:tav tm="100000">
                                          <p:val>
                                            <p:strVal val="#ppt_x"/>
                                          </p:val>
                                        </p:tav>
                                      </p:tavLst>
                                    </p:anim>
                                    <p:anim calcmode="lin" valueType="num">
                                      <p:cBhvr additive="base">
                                        <p:cTn id="180" dur="500" fill="hold"/>
                                        <p:tgtEl>
                                          <p:spTgt spid="58462"/>
                                        </p:tgtEl>
                                        <p:attrNameLst>
                                          <p:attrName>ppt_y</p:attrName>
                                        </p:attrNameLst>
                                      </p:cBhvr>
                                      <p:tavLst>
                                        <p:tav tm="0">
                                          <p:val>
                                            <p:strVal val="#ppt_y"/>
                                          </p:val>
                                        </p:tav>
                                        <p:tav tm="100000">
                                          <p:val>
                                            <p:strVal val="#ppt_y"/>
                                          </p:val>
                                        </p:tav>
                                      </p:tavLst>
                                    </p:anim>
                                  </p:childTnLst>
                                </p:cTn>
                              </p:par>
                            </p:childTnLst>
                          </p:cTn>
                        </p:par>
                        <p:par>
                          <p:cTn id="181" fill="hold">
                            <p:stCondLst>
                              <p:cond delay="500"/>
                            </p:stCondLst>
                            <p:childTnLst>
                              <p:par>
                                <p:cTn id="182" presetID="2" presetClass="entr" presetSubtype="8" fill="hold" nodeType="afterEffect">
                                  <p:stCondLst>
                                    <p:cond delay="0"/>
                                  </p:stCondLst>
                                  <p:childTnLst>
                                    <p:set>
                                      <p:cBhvr>
                                        <p:cTn id="183" dur="1" fill="hold">
                                          <p:stCondLst>
                                            <p:cond delay="0"/>
                                          </p:stCondLst>
                                        </p:cTn>
                                        <p:tgtEl>
                                          <p:spTgt spid="58467"/>
                                        </p:tgtEl>
                                        <p:attrNameLst>
                                          <p:attrName>style.visibility</p:attrName>
                                        </p:attrNameLst>
                                      </p:cBhvr>
                                      <p:to>
                                        <p:strVal val="visible"/>
                                      </p:to>
                                    </p:set>
                                    <p:anim calcmode="lin" valueType="num">
                                      <p:cBhvr additive="base">
                                        <p:cTn id="184" dur="500" fill="hold"/>
                                        <p:tgtEl>
                                          <p:spTgt spid="58467"/>
                                        </p:tgtEl>
                                        <p:attrNameLst>
                                          <p:attrName>ppt_x</p:attrName>
                                        </p:attrNameLst>
                                      </p:cBhvr>
                                      <p:tavLst>
                                        <p:tav tm="0">
                                          <p:val>
                                            <p:strVal val="0-#ppt_w/2"/>
                                          </p:val>
                                        </p:tav>
                                        <p:tav tm="100000">
                                          <p:val>
                                            <p:strVal val="#ppt_x"/>
                                          </p:val>
                                        </p:tav>
                                      </p:tavLst>
                                    </p:anim>
                                    <p:anim calcmode="lin" valueType="num">
                                      <p:cBhvr additive="base">
                                        <p:cTn id="185" dur="500" fill="hold"/>
                                        <p:tgtEl>
                                          <p:spTgt spid="58467"/>
                                        </p:tgtEl>
                                        <p:attrNameLst>
                                          <p:attrName>ppt_y</p:attrName>
                                        </p:attrNameLst>
                                      </p:cBhvr>
                                      <p:tavLst>
                                        <p:tav tm="0">
                                          <p:val>
                                            <p:strVal val="#ppt_y"/>
                                          </p:val>
                                        </p:tav>
                                        <p:tav tm="100000">
                                          <p:val>
                                            <p:strVal val="#ppt_y"/>
                                          </p:val>
                                        </p:tav>
                                      </p:tavLst>
                                    </p:anim>
                                  </p:childTnLst>
                                </p:cTn>
                              </p:par>
                            </p:childTnLst>
                          </p:cTn>
                        </p:par>
                      </p:childTnLst>
                    </p:cTn>
                  </p:par>
                  <p:par>
                    <p:cTn id="186" fill="hold">
                      <p:stCondLst>
                        <p:cond delay="indefinite"/>
                      </p:stCondLst>
                      <p:childTnLst>
                        <p:par>
                          <p:cTn id="187" fill="hold">
                            <p:stCondLst>
                              <p:cond delay="0"/>
                            </p:stCondLst>
                            <p:childTnLst>
                              <p:par>
                                <p:cTn id="188" presetID="2" presetClass="entr" presetSubtype="8" fill="hold" nodeType="clickEffect">
                                  <p:stCondLst>
                                    <p:cond delay="0"/>
                                  </p:stCondLst>
                                  <p:childTnLst>
                                    <p:set>
                                      <p:cBhvr>
                                        <p:cTn id="189" dur="1" fill="hold">
                                          <p:stCondLst>
                                            <p:cond delay="0"/>
                                          </p:stCondLst>
                                        </p:cTn>
                                        <p:tgtEl>
                                          <p:spTgt spid="58457"/>
                                        </p:tgtEl>
                                        <p:attrNameLst>
                                          <p:attrName>style.visibility</p:attrName>
                                        </p:attrNameLst>
                                      </p:cBhvr>
                                      <p:to>
                                        <p:strVal val="visible"/>
                                      </p:to>
                                    </p:set>
                                    <p:anim calcmode="lin" valueType="num">
                                      <p:cBhvr additive="base">
                                        <p:cTn id="190" dur="500" fill="hold"/>
                                        <p:tgtEl>
                                          <p:spTgt spid="58457"/>
                                        </p:tgtEl>
                                        <p:attrNameLst>
                                          <p:attrName>ppt_x</p:attrName>
                                        </p:attrNameLst>
                                      </p:cBhvr>
                                      <p:tavLst>
                                        <p:tav tm="0">
                                          <p:val>
                                            <p:strVal val="0-#ppt_w/2"/>
                                          </p:val>
                                        </p:tav>
                                        <p:tav tm="100000">
                                          <p:val>
                                            <p:strVal val="#ppt_x"/>
                                          </p:val>
                                        </p:tav>
                                      </p:tavLst>
                                    </p:anim>
                                    <p:anim calcmode="lin" valueType="num">
                                      <p:cBhvr additive="base">
                                        <p:cTn id="191" dur="500" fill="hold"/>
                                        <p:tgtEl>
                                          <p:spTgt spid="58457"/>
                                        </p:tgtEl>
                                        <p:attrNameLst>
                                          <p:attrName>ppt_y</p:attrName>
                                        </p:attrNameLst>
                                      </p:cBhvr>
                                      <p:tavLst>
                                        <p:tav tm="0">
                                          <p:val>
                                            <p:strVal val="#ppt_y"/>
                                          </p:val>
                                        </p:tav>
                                        <p:tav tm="100000">
                                          <p:val>
                                            <p:strVal val="#ppt_y"/>
                                          </p:val>
                                        </p:tav>
                                      </p:tavLst>
                                    </p:anim>
                                  </p:childTnLst>
                                </p:cTn>
                              </p:par>
                            </p:childTnLst>
                          </p:cTn>
                        </p:par>
                        <p:par>
                          <p:cTn id="192" fill="hold">
                            <p:stCondLst>
                              <p:cond delay="500"/>
                            </p:stCondLst>
                            <p:childTnLst>
                              <p:par>
                                <p:cTn id="193" presetID="2" presetClass="entr" presetSubtype="8" fill="hold" nodeType="afterEffect">
                                  <p:stCondLst>
                                    <p:cond delay="0"/>
                                  </p:stCondLst>
                                  <p:childTnLst>
                                    <p:set>
                                      <p:cBhvr>
                                        <p:cTn id="194" dur="1" fill="hold">
                                          <p:stCondLst>
                                            <p:cond delay="0"/>
                                          </p:stCondLst>
                                        </p:cTn>
                                        <p:tgtEl>
                                          <p:spTgt spid="58471"/>
                                        </p:tgtEl>
                                        <p:attrNameLst>
                                          <p:attrName>style.visibility</p:attrName>
                                        </p:attrNameLst>
                                      </p:cBhvr>
                                      <p:to>
                                        <p:strVal val="visible"/>
                                      </p:to>
                                    </p:set>
                                    <p:anim calcmode="lin" valueType="num">
                                      <p:cBhvr additive="base">
                                        <p:cTn id="195" dur="500" fill="hold"/>
                                        <p:tgtEl>
                                          <p:spTgt spid="58471"/>
                                        </p:tgtEl>
                                        <p:attrNameLst>
                                          <p:attrName>ppt_x</p:attrName>
                                        </p:attrNameLst>
                                      </p:cBhvr>
                                      <p:tavLst>
                                        <p:tav tm="0">
                                          <p:val>
                                            <p:strVal val="0-#ppt_w/2"/>
                                          </p:val>
                                        </p:tav>
                                        <p:tav tm="100000">
                                          <p:val>
                                            <p:strVal val="#ppt_x"/>
                                          </p:val>
                                        </p:tav>
                                      </p:tavLst>
                                    </p:anim>
                                    <p:anim calcmode="lin" valueType="num">
                                      <p:cBhvr additive="base">
                                        <p:cTn id="196" dur="500" fill="hold"/>
                                        <p:tgtEl>
                                          <p:spTgt spid="58471"/>
                                        </p:tgtEl>
                                        <p:attrNameLst>
                                          <p:attrName>ppt_y</p:attrName>
                                        </p:attrNameLst>
                                      </p:cBhvr>
                                      <p:tavLst>
                                        <p:tav tm="0">
                                          <p:val>
                                            <p:strVal val="#ppt_y"/>
                                          </p:val>
                                        </p:tav>
                                        <p:tav tm="100000">
                                          <p:val>
                                            <p:strVal val="#ppt_y"/>
                                          </p:val>
                                        </p:tav>
                                      </p:tavLst>
                                    </p:anim>
                                  </p:childTnLst>
                                </p:cTn>
                              </p:par>
                            </p:childTnLst>
                          </p:cTn>
                        </p:par>
                      </p:childTnLst>
                    </p:cTn>
                  </p:par>
                  <p:par>
                    <p:cTn id="197" fill="hold">
                      <p:stCondLst>
                        <p:cond delay="indefinite"/>
                      </p:stCondLst>
                      <p:childTnLst>
                        <p:par>
                          <p:cTn id="198" fill="hold">
                            <p:stCondLst>
                              <p:cond delay="0"/>
                            </p:stCondLst>
                            <p:childTnLst>
                              <p:par>
                                <p:cTn id="199" presetID="2" presetClass="entr" presetSubtype="8" fill="hold" nodeType="clickEffect">
                                  <p:stCondLst>
                                    <p:cond delay="0"/>
                                  </p:stCondLst>
                                  <p:childTnLst>
                                    <p:set>
                                      <p:cBhvr>
                                        <p:cTn id="200" dur="1" fill="hold">
                                          <p:stCondLst>
                                            <p:cond delay="0"/>
                                          </p:stCondLst>
                                        </p:cTn>
                                        <p:tgtEl>
                                          <p:spTgt spid="58458"/>
                                        </p:tgtEl>
                                        <p:attrNameLst>
                                          <p:attrName>style.visibility</p:attrName>
                                        </p:attrNameLst>
                                      </p:cBhvr>
                                      <p:to>
                                        <p:strVal val="visible"/>
                                      </p:to>
                                    </p:set>
                                    <p:anim calcmode="lin" valueType="num">
                                      <p:cBhvr additive="base">
                                        <p:cTn id="201" dur="500" fill="hold"/>
                                        <p:tgtEl>
                                          <p:spTgt spid="58458"/>
                                        </p:tgtEl>
                                        <p:attrNameLst>
                                          <p:attrName>ppt_x</p:attrName>
                                        </p:attrNameLst>
                                      </p:cBhvr>
                                      <p:tavLst>
                                        <p:tav tm="0">
                                          <p:val>
                                            <p:strVal val="0-#ppt_w/2"/>
                                          </p:val>
                                        </p:tav>
                                        <p:tav tm="100000">
                                          <p:val>
                                            <p:strVal val="#ppt_x"/>
                                          </p:val>
                                        </p:tav>
                                      </p:tavLst>
                                    </p:anim>
                                    <p:anim calcmode="lin" valueType="num">
                                      <p:cBhvr additive="base">
                                        <p:cTn id="202" dur="500" fill="hold"/>
                                        <p:tgtEl>
                                          <p:spTgt spid="58458"/>
                                        </p:tgtEl>
                                        <p:attrNameLst>
                                          <p:attrName>ppt_y</p:attrName>
                                        </p:attrNameLst>
                                      </p:cBhvr>
                                      <p:tavLst>
                                        <p:tav tm="0">
                                          <p:val>
                                            <p:strVal val="#ppt_y"/>
                                          </p:val>
                                        </p:tav>
                                        <p:tav tm="100000">
                                          <p:val>
                                            <p:strVal val="#ppt_y"/>
                                          </p:val>
                                        </p:tav>
                                      </p:tavLst>
                                    </p:anim>
                                  </p:childTnLst>
                                </p:cTn>
                              </p:par>
                            </p:childTnLst>
                          </p:cTn>
                        </p:par>
                        <p:par>
                          <p:cTn id="203" fill="hold">
                            <p:stCondLst>
                              <p:cond delay="500"/>
                            </p:stCondLst>
                            <p:childTnLst>
                              <p:par>
                                <p:cTn id="204" presetID="2" presetClass="entr" presetSubtype="8" fill="hold" nodeType="afterEffect">
                                  <p:stCondLst>
                                    <p:cond delay="0"/>
                                  </p:stCondLst>
                                  <p:childTnLst>
                                    <p:set>
                                      <p:cBhvr>
                                        <p:cTn id="205" dur="1" fill="hold">
                                          <p:stCondLst>
                                            <p:cond delay="0"/>
                                          </p:stCondLst>
                                        </p:cTn>
                                        <p:tgtEl>
                                          <p:spTgt spid="58468"/>
                                        </p:tgtEl>
                                        <p:attrNameLst>
                                          <p:attrName>style.visibility</p:attrName>
                                        </p:attrNameLst>
                                      </p:cBhvr>
                                      <p:to>
                                        <p:strVal val="visible"/>
                                      </p:to>
                                    </p:set>
                                    <p:anim calcmode="lin" valueType="num">
                                      <p:cBhvr additive="base">
                                        <p:cTn id="206" dur="500" fill="hold"/>
                                        <p:tgtEl>
                                          <p:spTgt spid="58468"/>
                                        </p:tgtEl>
                                        <p:attrNameLst>
                                          <p:attrName>ppt_x</p:attrName>
                                        </p:attrNameLst>
                                      </p:cBhvr>
                                      <p:tavLst>
                                        <p:tav tm="0">
                                          <p:val>
                                            <p:strVal val="0-#ppt_w/2"/>
                                          </p:val>
                                        </p:tav>
                                        <p:tav tm="100000">
                                          <p:val>
                                            <p:strVal val="#ppt_x"/>
                                          </p:val>
                                        </p:tav>
                                      </p:tavLst>
                                    </p:anim>
                                    <p:anim calcmode="lin" valueType="num">
                                      <p:cBhvr additive="base">
                                        <p:cTn id="207" dur="500" fill="hold"/>
                                        <p:tgtEl>
                                          <p:spTgt spid="58468"/>
                                        </p:tgtEl>
                                        <p:attrNameLst>
                                          <p:attrName>ppt_y</p:attrName>
                                        </p:attrNameLst>
                                      </p:cBhvr>
                                      <p:tavLst>
                                        <p:tav tm="0">
                                          <p:val>
                                            <p:strVal val="#ppt_y"/>
                                          </p:val>
                                        </p:tav>
                                        <p:tav tm="100000">
                                          <p:val>
                                            <p:strVal val="#ppt_y"/>
                                          </p:val>
                                        </p:tav>
                                      </p:tavLst>
                                    </p:anim>
                                  </p:childTnLst>
                                </p:cTn>
                              </p:par>
                            </p:childTnLst>
                          </p:cTn>
                        </p:par>
                      </p:childTnLst>
                    </p:cTn>
                  </p:par>
                  <p:par>
                    <p:cTn id="208" fill="hold">
                      <p:stCondLst>
                        <p:cond delay="indefinite"/>
                      </p:stCondLst>
                      <p:childTnLst>
                        <p:par>
                          <p:cTn id="209" fill="hold">
                            <p:stCondLst>
                              <p:cond delay="0"/>
                            </p:stCondLst>
                            <p:childTnLst>
                              <p:par>
                                <p:cTn id="210" presetID="2" presetClass="entr" presetSubtype="8" fill="hold" nodeType="clickEffect">
                                  <p:stCondLst>
                                    <p:cond delay="0"/>
                                  </p:stCondLst>
                                  <p:childTnLst>
                                    <p:set>
                                      <p:cBhvr>
                                        <p:cTn id="211" dur="1" fill="hold">
                                          <p:stCondLst>
                                            <p:cond delay="0"/>
                                          </p:stCondLst>
                                        </p:cTn>
                                        <p:tgtEl>
                                          <p:spTgt spid="58459"/>
                                        </p:tgtEl>
                                        <p:attrNameLst>
                                          <p:attrName>style.visibility</p:attrName>
                                        </p:attrNameLst>
                                      </p:cBhvr>
                                      <p:to>
                                        <p:strVal val="visible"/>
                                      </p:to>
                                    </p:set>
                                    <p:anim calcmode="lin" valueType="num">
                                      <p:cBhvr additive="base">
                                        <p:cTn id="212" dur="500" fill="hold"/>
                                        <p:tgtEl>
                                          <p:spTgt spid="58459"/>
                                        </p:tgtEl>
                                        <p:attrNameLst>
                                          <p:attrName>ppt_x</p:attrName>
                                        </p:attrNameLst>
                                      </p:cBhvr>
                                      <p:tavLst>
                                        <p:tav tm="0">
                                          <p:val>
                                            <p:strVal val="0-#ppt_w/2"/>
                                          </p:val>
                                        </p:tav>
                                        <p:tav tm="100000">
                                          <p:val>
                                            <p:strVal val="#ppt_x"/>
                                          </p:val>
                                        </p:tav>
                                      </p:tavLst>
                                    </p:anim>
                                    <p:anim calcmode="lin" valueType="num">
                                      <p:cBhvr additive="base">
                                        <p:cTn id="213" dur="500" fill="hold"/>
                                        <p:tgtEl>
                                          <p:spTgt spid="58459"/>
                                        </p:tgtEl>
                                        <p:attrNameLst>
                                          <p:attrName>ppt_y</p:attrName>
                                        </p:attrNameLst>
                                      </p:cBhvr>
                                      <p:tavLst>
                                        <p:tav tm="0">
                                          <p:val>
                                            <p:strVal val="#ppt_y"/>
                                          </p:val>
                                        </p:tav>
                                        <p:tav tm="100000">
                                          <p:val>
                                            <p:strVal val="#ppt_y"/>
                                          </p:val>
                                        </p:tav>
                                      </p:tavLst>
                                    </p:anim>
                                  </p:childTnLst>
                                </p:cTn>
                              </p:par>
                            </p:childTnLst>
                          </p:cTn>
                        </p:par>
                        <p:par>
                          <p:cTn id="214" fill="hold">
                            <p:stCondLst>
                              <p:cond delay="500"/>
                            </p:stCondLst>
                            <p:childTnLst>
                              <p:par>
                                <p:cTn id="215" presetID="2" presetClass="entr" presetSubtype="8" fill="hold" nodeType="afterEffect">
                                  <p:stCondLst>
                                    <p:cond delay="0"/>
                                  </p:stCondLst>
                                  <p:childTnLst>
                                    <p:set>
                                      <p:cBhvr>
                                        <p:cTn id="216" dur="1" fill="hold">
                                          <p:stCondLst>
                                            <p:cond delay="0"/>
                                          </p:stCondLst>
                                        </p:cTn>
                                        <p:tgtEl>
                                          <p:spTgt spid="58469"/>
                                        </p:tgtEl>
                                        <p:attrNameLst>
                                          <p:attrName>style.visibility</p:attrName>
                                        </p:attrNameLst>
                                      </p:cBhvr>
                                      <p:to>
                                        <p:strVal val="visible"/>
                                      </p:to>
                                    </p:set>
                                    <p:anim calcmode="lin" valueType="num">
                                      <p:cBhvr additive="base">
                                        <p:cTn id="217" dur="500" fill="hold"/>
                                        <p:tgtEl>
                                          <p:spTgt spid="58469"/>
                                        </p:tgtEl>
                                        <p:attrNameLst>
                                          <p:attrName>ppt_x</p:attrName>
                                        </p:attrNameLst>
                                      </p:cBhvr>
                                      <p:tavLst>
                                        <p:tav tm="0">
                                          <p:val>
                                            <p:strVal val="0-#ppt_w/2"/>
                                          </p:val>
                                        </p:tav>
                                        <p:tav tm="100000">
                                          <p:val>
                                            <p:strVal val="#ppt_x"/>
                                          </p:val>
                                        </p:tav>
                                      </p:tavLst>
                                    </p:anim>
                                    <p:anim calcmode="lin" valueType="num">
                                      <p:cBhvr additive="base">
                                        <p:cTn id="218" dur="500" fill="hold"/>
                                        <p:tgtEl>
                                          <p:spTgt spid="58469"/>
                                        </p:tgtEl>
                                        <p:attrNameLst>
                                          <p:attrName>ppt_y</p:attrName>
                                        </p:attrNameLst>
                                      </p:cBhvr>
                                      <p:tavLst>
                                        <p:tav tm="0">
                                          <p:val>
                                            <p:strVal val="#ppt_y"/>
                                          </p:val>
                                        </p:tav>
                                        <p:tav tm="100000">
                                          <p:val>
                                            <p:strVal val="#ppt_y"/>
                                          </p:val>
                                        </p:tav>
                                      </p:tavLst>
                                    </p:anim>
                                  </p:childTnLst>
                                </p:cTn>
                              </p:par>
                            </p:childTnLst>
                          </p:cTn>
                        </p:par>
                      </p:childTnLst>
                    </p:cTn>
                  </p:par>
                  <p:par>
                    <p:cTn id="219" fill="hold">
                      <p:stCondLst>
                        <p:cond delay="indefinite"/>
                      </p:stCondLst>
                      <p:childTnLst>
                        <p:par>
                          <p:cTn id="220" fill="hold">
                            <p:stCondLst>
                              <p:cond delay="0"/>
                            </p:stCondLst>
                            <p:childTnLst>
                              <p:par>
                                <p:cTn id="221" presetID="2" presetClass="entr" presetSubtype="8" fill="hold" nodeType="clickEffect">
                                  <p:stCondLst>
                                    <p:cond delay="0"/>
                                  </p:stCondLst>
                                  <p:childTnLst>
                                    <p:set>
                                      <p:cBhvr>
                                        <p:cTn id="222" dur="1" fill="hold">
                                          <p:stCondLst>
                                            <p:cond delay="0"/>
                                          </p:stCondLst>
                                        </p:cTn>
                                        <p:tgtEl>
                                          <p:spTgt spid="58463"/>
                                        </p:tgtEl>
                                        <p:attrNameLst>
                                          <p:attrName>style.visibility</p:attrName>
                                        </p:attrNameLst>
                                      </p:cBhvr>
                                      <p:to>
                                        <p:strVal val="visible"/>
                                      </p:to>
                                    </p:set>
                                    <p:anim calcmode="lin" valueType="num">
                                      <p:cBhvr additive="base">
                                        <p:cTn id="223" dur="500" fill="hold"/>
                                        <p:tgtEl>
                                          <p:spTgt spid="58463"/>
                                        </p:tgtEl>
                                        <p:attrNameLst>
                                          <p:attrName>ppt_x</p:attrName>
                                        </p:attrNameLst>
                                      </p:cBhvr>
                                      <p:tavLst>
                                        <p:tav tm="0">
                                          <p:val>
                                            <p:strVal val="0-#ppt_w/2"/>
                                          </p:val>
                                        </p:tav>
                                        <p:tav tm="100000">
                                          <p:val>
                                            <p:strVal val="#ppt_x"/>
                                          </p:val>
                                        </p:tav>
                                      </p:tavLst>
                                    </p:anim>
                                    <p:anim calcmode="lin" valueType="num">
                                      <p:cBhvr additive="base">
                                        <p:cTn id="224" dur="500" fill="hold"/>
                                        <p:tgtEl>
                                          <p:spTgt spid="58463"/>
                                        </p:tgtEl>
                                        <p:attrNameLst>
                                          <p:attrName>ppt_y</p:attrName>
                                        </p:attrNameLst>
                                      </p:cBhvr>
                                      <p:tavLst>
                                        <p:tav tm="0">
                                          <p:val>
                                            <p:strVal val="#ppt_y"/>
                                          </p:val>
                                        </p:tav>
                                        <p:tav tm="100000">
                                          <p:val>
                                            <p:strVal val="#ppt_y"/>
                                          </p:val>
                                        </p:tav>
                                      </p:tavLst>
                                    </p:anim>
                                  </p:childTnLst>
                                </p:cTn>
                              </p:par>
                            </p:childTnLst>
                          </p:cTn>
                        </p:par>
                        <p:par>
                          <p:cTn id="225" fill="hold">
                            <p:stCondLst>
                              <p:cond delay="500"/>
                            </p:stCondLst>
                            <p:childTnLst>
                              <p:par>
                                <p:cTn id="226" presetID="2" presetClass="entr" presetSubtype="8" fill="hold" nodeType="afterEffect">
                                  <p:stCondLst>
                                    <p:cond delay="0"/>
                                  </p:stCondLst>
                                  <p:childTnLst>
                                    <p:set>
                                      <p:cBhvr>
                                        <p:cTn id="227" dur="1" fill="hold">
                                          <p:stCondLst>
                                            <p:cond delay="0"/>
                                          </p:stCondLst>
                                        </p:cTn>
                                        <p:tgtEl>
                                          <p:spTgt spid="58470"/>
                                        </p:tgtEl>
                                        <p:attrNameLst>
                                          <p:attrName>style.visibility</p:attrName>
                                        </p:attrNameLst>
                                      </p:cBhvr>
                                      <p:to>
                                        <p:strVal val="visible"/>
                                      </p:to>
                                    </p:set>
                                    <p:anim calcmode="lin" valueType="num">
                                      <p:cBhvr additive="base">
                                        <p:cTn id="228" dur="500" fill="hold"/>
                                        <p:tgtEl>
                                          <p:spTgt spid="58470"/>
                                        </p:tgtEl>
                                        <p:attrNameLst>
                                          <p:attrName>ppt_x</p:attrName>
                                        </p:attrNameLst>
                                      </p:cBhvr>
                                      <p:tavLst>
                                        <p:tav tm="0">
                                          <p:val>
                                            <p:strVal val="0-#ppt_w/2"/>
                                          </p:val>
                                        </p:tav>
                                        <p:tav tm="100000">
                                          <p:val>
                                            <p:strVal val="#ppt_x"/>
                                          </p:val>
                                        </p:tav>
                                      </p:tavLst>
                                    </p:anim>
                                    <p:anim calcmode="lin" valueType="num">
                                      <p:cBhvr additive="base">
                                        <p:cTn id="229" dur="500" fill="hold"/>
                                        <p:tgtEl>
                                          <p:spTgt spid="58470"/>
                                        </p:tgtEl>
                                        <p:attrNameLst>
                                          <p:attrName>ppt_y</p:attrName>
                                        </p:attrNameLst>
                                      </p:cBhvr>
                                      <p:tavLst>
                                        <p:tav tm="0">
                                          <p:val>
                                            <p:strVal val="#ppt_y"/>
                                          </p:val>
                                        </p:tav>
                                        <p:tav tm="100000">
                                          <p:val>
                                            <p:strVal val="#ppt_y"/>
                                          </p:val>
                                        </p:tav>
                                      </p:tavLst>
                                    </p:anim>
                                  </p:childTnLst>
                                </p:cTn>
                              </p:par>
                            </p:childTnLst>
                          </p:cTn>
                        </p:par>
                      </p:childTnLst>
                    </p:cTn>
                  </p:par>
                  <p:par>
                    <p:cTn id="230" fill="hold">
                      <p:stCondLst>
                        <p:cond delay="indefinite"/>
                      </p:stCondLst>
                      <p:childTnLst>
                        <p:par>
                          <p:cTn id="231" fill="hold">
                            <p:stCondLst>
                              <p:cond delay="0"/>
                            </p:stCondLst>
                            <p:childTnLst>
                              <p:par>
                                <p:cTn id="232" presetID="2" presetClass="entr" presetSubtype="8" fill="hold" nodeType="clickEffect">
                                  <p:stCondLst>
                                    <p:cond delay="0"/>
                                  </p:stCondLst>
                                  <p:childTnLst>
                                    <p:set>
                                      <p:cBhvr>
                                        <p:cTn id="233" dur="1" fill="hold">
                                          <p:stCondLst>
                                            <p:cond delay="0"/>
                                          </p:stCondLst>
                                        </p:cTn>
                                        <p:tgtEl>
                                          <p:spTgt spid="58460"/>
                                        </p:tgtEl>
                                        <p:attrNameLst>
                                          <p:attrName>style.visibility</p:attrName>
                                        </p:attrNameLst>
                                      </p:cBhvr>
                                      <p:to>
                                        <p:strVal val="visible"/>
                                      </p:to>
                                    </p:set>
                                    <p:anim calcmode="lin" valueType="num">
                                      <p:cBhvr additive="base">
                                        <p:cTn id="234" dur="500" fill="hold"/>
                                        <p:tgtEl>
                                          <p:spTgt spid="58460"/>
                                        </p:tgtEl>
                                        <p:attrNameLst>
                                          <p:attrName>ppt_x</p:attrName>
                                        </p:attrNameLst>
                                      </p:cBhvr>
                                      <p:tavLst>
                                        <p:tav tm="0">
                                          <p:val>
                                            <p:strVal val="0-#ppt_w/2"/>
                                          </p:val>
                                        </p:tav>
                                        <p:tav tm="100000">
                                          <p:val>
                                            <p:strVal val="#ppt_x"/>
                                          </p:val>
                                        </p:tav>
                                      </p:tavLst>
                                    </p:anim>
                                    <p:anim calcmode="lin" valueType="num">
                                      <p:cBhvr additive="base">
                                        <p:cTn id="235" dur="500" fill="hold"/>
                                        <p:tgtEl>
                                          <p:spTgt spid="58460"/>
                                        </p:tgtEl>
                                        <p:attrNameLst>
                                          <p:attrName>ppt_y</p:attrName>
                                        </p:attrNameLst>
                                      </p:cBhvr>
                                      <p:tavLst>
                                        <p:tav tm="0">
                                          <p:val>
                                            <p:strVal val="#ppt_y"/>
                                          </p:val>
                                        </p:tav>
                                        <p:tav tm="100000">
                                          <p:val>
                                            <p:strVal val="#ppt_y"/>
                                          </p:val>
                                        </p:tav>
                                      </p:tavLst>
                                    </p:anim>
                                  </p:childTnLst>
                                </p:cTn>
                              </p:par>
                            </p:childTnLst>
                          </p:cTn>
                        </p:par>
                        <p:par>
                          <p:cTn id="236" fill="hold">
                            <p:stCondLst>
                              <p:cond delay="500"/>
                            </p:stCondLst>
                            <p:childTnLst>
                              <p:par>
                                <p:cTn id="237" presetID="2" presetClass="entr" presetSubtype="8" fill="hold" nodeType="afterEffect">
                                  <p:stCondLst>
                                    <p:cond delay="0"/>
                                  </p:stCondLst>
                                  <p:childTnLst>
                                    <p:set>
                                      <p:cBhvr>
                                        <p:cTn id="238" dur="1" fill="hold">
                                          <p:stCondLst>
                                            <p:cond delay="0"/>
                                          </p:stCondLst>
                                        </p:cTn>
                                        <p:tgtEl>
                                          <p:spTgt spid="58472"/>
                                        </p:tgtEl>
                                        <p:attrNameLst>
                                          <p:attrName>style.visibility</p:attrName>
                                        </p:attrNameLst>
                                      </p:cBhvr>
                                      <p:to>
                                        <p:strVal val="visible"/>
                                      </p:to>
                                    </p:set>
                                    <p:anim calcmode="lin" valueType="num">
                                      <p:cBhvr additive="base">
                                        <p:cTn id="239" dur="500" fill="hold"/>
                                        <p:tgtEl>
                                          <p:spTgt spid="58472"/>
                                        </p:tgtEl>
                                        <p:attrNameLst>
                                          <p:attrName>ppt_x</p:attrName>
                                        </p:attrNameLst>
                                      </p:cBhvr>
                                      <p:tavLst>
                                        <p:tav tm="0">
                                          <p:val>
                                            <p:strVal val="0-#ppt_w/2"/>
                                          </p:val>
                                        </p:tav>
                                        <p:tav tm="100000">
                                          <p:val>
                                            <p:strVal val="#ppt_x"/>
                                          </p:val>
                                        </p:tav>
                                      </p:tavLst>
                                    </p:anim>
                                    <p:anim calcmode="lin" valueType="num">
                                      <p:cBhvr additive="base">
                                        <p:cTn id="240" dur="500" fill="hold"/>
                                        <p:tgtEl>
                                          <p:spTgt spid="58472"/>
                                        </p:tgtEl>
                                        <p:attrNameLst>
                                          <p:attrName>ppt_y</p:attrName>
                                        </p:attrNameLst>
                                      </p:cBhvr>
                                      <p:tavLst>
                                        <p:tav tm="0">
                                          <p:val>
                                            <p:strVal val="#ppt_y"/>
                                          </p:val>
                                        </p:tav>
                                        <p:tav tm="100000">
                                          <p:val>
                                            <p:strVal val="#ppt_y"/>
                                          </p:val>
                                        </p:tav>
                                      </p:tavLst>
                                    </p:anim>
                                  </p:childTnLst>
                                </p:cTn>
                              </p:par>
                            </p:childTnLst>
                          </p:cTn>
                        </p:par>
                      </p:childTnLst>
                    </p:cTn>
                  </p:par>
                  <p:par>
                    <p:cTn id="241" fill="hold">
                      <p:stCondLst>
                        <p:cond delay="indefinite"/>
                      </p:stCondLst>
                      <p:childTnLst>
                        <p:par>
                          <p:cTn id="242" fill="hold">
                            <p:stCondLst>
                              <p:cond delay="0"/>
                            </p:stCondLst>
                            <p:childTnLst>
                              <p:par>
                                <p:cTn id="243" presetID="2" presetClass="entr" presetSubtype="8" fill="hold" nodeType="clickEffect">
                                  <p:stCondLst>
                                    <p:cond delay="0"/>
                                  </p:stCondLst>
                                  <p:childTnLst>
                                    <p:set>
                                      <p:cBhvr>
                                        <p:cTn id="244" dur="1" fill="hold">
                                          <p:stCondLst>
                                            <p:cond delay="0"/>
                                          </p:stCondLst>
                                        </p:cTn>
                                        <p:tgtEl>
                                          <p:spTgt spid="58461"/>
                                        </p:tgtEl>
                                        <p:attrNameLst>
                                          <p:attrName>style.visibility</p:attrName>
                                        </p:attrNameLst>
                                      </p:cBhvr>
                                      <p:to>
                                        <p:strVal val="visible"/>
                                      </p:to>
                                    </p:set>
                                    <p:anim calcmode="lin" valueType="num">
                                      <p:cBhvr additive="base">
                                        <p:cTn id="245" dur="500" fill="hold"/>
                                        <p:tgtEl>
                                          <p:spTgt spid="58461"/>
                                        </p:tgtEl>
                                        <p:attrNameLst>
                                          <p:attrName>ppt_x</p:attrName>
                                        </p:attrNameLst>
                                      </p:cBhvr>
                                      <p:tavLst>
                                        <p:tav tm="0">
                                          <p:val>
                                            <p:strVal val="0-#ppt_w/2"/>
                                          </p:val>
                                        </p:tav>
                                        <p:tav tm="100000">
                                          <p:val>
                                            <p:strVal val="#ppt_x"/>
                                          </p:val>
                                        </p:tav>
                                      </p:tavLst>
                                    </p:anim>
                                    <p:anim calcmode="lin" valueType="num">
                                      <p:cBhvr additive="base">
                                        <p:cTn id="246" dur="500" fill="hold"/>
                                        <p:tgtEl>
                                          <p:spTgt spid="58461"/>
                                        </p:tgtEl>
                                        <p:attrNameLst>
                                          <p:attrName>ppt_y</p:attrName>
                                        </p:attrNameLst>
                                      </p:cBhvr>
                                      <p:tavLst>
                                        <p:tav tm="0">
                                          <p:val>
                                            <p:strVal val="#ppt_y"/>
                                          </p:val>
                                        </p:tav>
                                        <p:tav tm="100000">
                                          <p:val>
                                            <p:strVal val="#ppt_y"/>
                                          </p:val>
                                        </p:tav>
                                      </p:tavLst>
                                    </p:anim>
                                  </p:childTnLst>
                                </p:cTn>
                              </p:par>
                            </p:childTnLst>
                          </p:cTn>
                        </p:par>
                        <p:par>
                          <p:cTn id="247" fill="hold">
                            <p:stCondLst>
                              <p:cond delay="500"/>
                            </p:stCondLst>
                            <p:childTnLst>
                              <p:par>
                                <p:cTn id="248" presetID="2" presetClass="entr" presetSubtype="8" fill="hold" nodeType="afterEffect">
                                  <p:stCondLst>
                                    <p:cond delay="0"/>
                                  </p:stCondLst>
                                  <p:childTnLst>
                                    <p:set>
                                      <p:cBhvr>
                                        <p:cTn id="249" dur="1" fill="hold">
                                          <p:stCondLst>
                                            <p:cond delay="0"/>
                                          </p:stCondLst>
                                        </p:cTn>
                                        <p:tgtEl>
                                          <p:spTgt spid="58473"/>
                                        </p:tgtEl>
                                        <p:attrNameLst>
                                          <p:attrName>style.visibility</p:attrName>
                                        </p:attrNameLst>
                                      </p:cBhvr>
                                      <p:to>
                                        <p:strVal val="visible"/>
                                      </p:to>
                                    </p:set>
                                    <p:anim calcmode="lin" valueType="num">
                                      <p:cBhvr additive="base">
                                        <p:cTn id="250" dur="500" fill="hold"/>
                                        <p:tgtEl>
                                          <p:spTgt spid="58473"/>
                                        </p:tgtEl>
                                        <p:attrNameLst>
                                          <p:attrName>ppt_x</p:attrName>
                                        </p:attrNameLst>
                                      </p:cBhvr>
                                      <p:tavLst>
                                        <p:tav tm="0">
                                          <p:val>
                                            <p:strVal val="0-#ppt_w/2"/>
                                          </p:val>
                                        </p:tav>
                                        <p:tav tm="100000">
                                          <p:val>
                                            <p:strVal val="#ppt_x"/>
                                          </p:val>
                                        </p:tav>
                                      </p:tavLst>
                                    </p:anim>
                                    <p:anim calcmode="lin" valueType="num">
                                      <p:cBhvr additive="base">
                                        <p:cTn id="251" dur="500" fill="hold"/>
                                        <p:tgtEl>
                                          <p:spTgt spid="584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476" grpId="0"/>
      <p:bldP spid="58477" grpId="0"/>
      <p:bldP spid="5847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9" name="文本框 14338"/>
          <p:cNvSpPr txBox="1"/>
          <p:nvPr/>
        </p:nvSpPr>
        <p:spPr>
          <a:xfrm>
            <a:off x="717550" y="5078413"/>
            <a:ext cx="4779963"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同名端在同一侧，称为同侧并联。</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4382" name="文本框 14381"/>
          <p:cNvSpPr txBox="1"/>
          <p:nvPr/>
        </p:nvSpPr>
        <p:spPr>
          <a:xfrm>
            <a:off x="320675" y="300038"/>
            <a:ext cx="2941638"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二、互感线圈的并联</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4429" name="对象 14428"/>
          <p:cNvGraphicFramePr/>
          <p:nvPr/>
        </p:nvGraphicFramePr>
        <p:xfrm>
          <a:off x="717550" y="757238"/>
          <a:ext cx="3367088" cy="3616325"/>
        </p:xfrm>
        <a:graphic>
          <a:graphicData uri="http://schemas.openxmlformats.org/presentationml/2006/ole">
            <mc:AlternateContent xmlns:mc="http://schemas.openxmlformats.org/markup-compatibility/2006">
              <mc:Choice xmlns:v="urn:schemas-microsoft-com:vml" Requires="v">
                <p:oleObj spid="_x0000_s3216" name="" r:id="rId1" imgW="3078480" imgH="3298190" progId="Visio.Drawing.5">
                  <p:embed/>
                </p:oleObj>
              </mc:Choice>
              <mc:Fallback>
                <p:oleObj name="" r:id="rId1" imgW="3078480" imgH="3298190" progId="Visio.Drawing.5">
                  <p:embed/>
                  <p:pic>
                    <p:nvPicPr>
                      <p:cNvPr id="0" name="图片 3215"/>
                      <p:cNvPicPr/>
                      <p:nvPr/>
                    </p:nvPicPr>
                    <p:blipFill>
                      <a:blip r:embed="rId2"/>
                      <a:stretch>
                        <a:fillRect/>
                      </a:stretch>
                    </p:blipFill>
                    <p:spPr>
                      <a:xfrm>
                        <a:off x="717550" y="757238"/>
                        <a:ext cx="3367088" cy="3616325"/>
                      </a:xfrm>
                      <a:prstGeom prst="rect">
                        <a:avLst/>
                      </a:prstGeom>
                      <a:noFill/>
                      <a:ln w="38100">
                        <a:noFill/>
                        <a:miter/>
                      </a:ln>
                    </p:spPr>
                  </p:pic>
                </p:oleObj>
              </mc:Fallback>
            </mc:AlternateContent>
          </a:graphicData>
        </a:graphic>
      </p:graphicFrame>
      <p:graphicFrame>
        <p:nvGraphicFramePr>
          <p:cNvPr id="14430" name="对象 14429"/>
          <p:cNvGraphicFramePr/>
          <p:nvPr/>
        </p:nvGraphicFramePr>
        <p:xfrm>
          <a:off x="4989513" y="757238"/>
          <a:ext cx="3367087" cy="3616325"/>
        </p:xfrm>
        <a:graphic>
          <a:graphicData uri="http://schemas.openxmlformats.org/presentationml/2006/ole">
            <mc:AlternateContent xmlns:mc="http://schemas.openxmlformats.org/markup-compatibility/2006">
              <mc:Choice xmlns:v="urn:schemas-microsoft-com:vml" Requires="v">
                <p:oleObj spid="_x0000_s3223" name="" r:id="rId3" imgW="3078480" imgH="3298190" progId="Visio.Drawing.5">
                  <p:embed/>
                </p:oleObj>
              </mc:Choice>
              <mc:Fallback>
                <p:oleObj name="" r:id="rId3" imgW="3078480" imgH="3298190" progId="Visio.Drawing.5">
                  <p:embed/>
                  <p:pic>
                    <p:nvPicPr>
                      <p:cNvPr id="0" name="图片 3222"/>
                      <p:cNvPicPr/>
                      <p:nvPr/>
                    </p:nvPicPr>
                    <p:blipFill>
                      <a:blip r:embed="rId4"/>
                      <a:stretch>
                        <a:fillRect/>
                      </a:stretch>
                    </p:blipFill>
                    <p:spPr>
                      <a:xfrm>
                        <a:off x="4989513" y="757238"/>
                        <a:ext cx="3367087" cy="3616325"/>
                      </a:xfrm>
                      <a:prstGeom prst="rect">
                        <a:avLst/>
                      </a:prstGeom>
                      <a:noFill/>
                      <a:ln w="38100">
                        <a:noFill/>
                        <a:miter/>
                      </a:ln>
                    </p:spPr>
                  </p:pic>
                </p:oleObj>
              </mc:Fallback>
            </mc:AlternateContent>
          </a:graphicData>
        </a:graphic>
      </p:graphicFrame>
      <p:sp>
        <p:nvSpPr>
          <p:cNvPr id="14431" name="矩形 14430"/>
          <p:cNvSpPr/>
          <p:nvPr/>
        </p:nvSpPr>
        <p:spPr>
          <a:xfrm>
            <a:off x="1570038" y="4373563"/>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同侧并联</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4432" name="文本框 14431"/>
          <p:cNvSpPr txBox="1"/>
          <p:nvPr/>
        </p:nvSpPr>
        <p:spPr>
          <a:xfrm>
            <a:off x="717550" y="5688013"/>
            <a:ext cx="5086350"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同名端不在同一侧，称为异侧并联。</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4433" name="矩形 14432"/>
          <p:cNvSpPr/>
          <p:nvPr/>
        </p:nvSpPr>
        <p:spPr>
          <a:xfrm>
            <a:off x="5803900" y="4373563"/>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异侧并联</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143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nodeType="clickEffect">
                                  <p:stCondLst>
                                    <p:cond delay="0"/>
                                  </p:stCondLst>
                                  <p:childTnLst>
                                    <p:set>
                                      <p:cBhvr>
                                        <p:cTn id="10" dur="1" fill="hold">
                                          <p:stCondLst>
                                            <p:cond delay="0"/>
                                          </p:stCondLst>
                                        </p:cTn>
                                        <p:tgtEl>
                                          <p:spTgt spid="14429"/>
                                        </p:tgtEl>
                                        <p:attrNameLst>
                                          <p:attrName>style.visibility</p:attrName>
                                        </p:attrNameLst>
                                      </p:cBhvr>
                                      <p:to>
                                        <p:strVal val="visible"/>
                                      </p:to>
                                    </p:set>
                                    <p:anim calcmode="lin" valueType="num">
                                      <p:cBhvr additive="base">
                                        <p:cTn id="11" dur="500" fill="hold"/>
                                        <p:tgtEl>
                                          <p:spTgt spid="14429"/>
                                        </p:tgtEl>
                                        <p:attrNameLst>
                                          <p:attrName>ppt_x</p:attrName>
                                        </p:attrNameLst>
                                      </p:cBhvr>
                                      <p:tavLst>
                                        <p:tav tm="0">
                                          <p:val>
                                            <p:strVal val="0-#ppt_w/2"/>
                                          </p:val>
                                        </p:tav>
                                        <p:tav tm="100000">
                                          <p:val>
                                            <p:strVal val="#ppt_x"/>
                                          </p:val>
                                        </p:tav>
                                      </p:tavLst>
                                    </p:anim>
                                    <p:anim calcmode="lin" valueType="num">
                                      <p:cBhvr additive="base">
                                        <p:cTn id="12" dur="500" fill="hold"/>
                                        <p:tgtEl>
                                          <p:spTgt spid="1442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4339"/>
                                        </p:tgtEl>
                                        <p:attrNameLst>
                                          <p:attrName>style.visibility</p:attrName>
                                        </p:attrNameLst>
                                      </p:cBhvr>
                                      <p:to>
                                        <p:strVal val="visible"/>
                                      </p:to>
                                    </p:set>
                                    <p:anim calcmode="lin" valueType="num">
                                      <p:cBhvr additive="base">
                                        <p:cTn id="17" dur="500" fill="hold"/>
                                        <p:tgtEl>
                                          <p:spTgt spid="14339"/>
                                        </p:tgtEl>
                                        <p:attrNameLst>
                                          <p:attrName>ppt_x</p:attrName>
                                        </p:attrNameLst>
                                      </p:cBhvr>
                                      <p:tavLst>
                                        <p:tav tm="0">
                                          <p:val>
                                            <p:strVal val="0-#ppt_w/2"/>
                                          </p:val>
                                        </p:tav>
                                        <p:tav tm="100000">
                                          <p:val>
                                            <p:strVal val="#ppt_x"/>
                                          </p:val>
                                        </p:tav>
                                      </p:tavLst>
                                    </p:anim>
                                    <p:anim calcmode="lin" valueType="num">
                                      <p:cBhvr additive="base">
                                        <p:cTn id="18" dur="500" fill="hold"/>
                                        <p:tgtEl>
                                          <p:spTgt spid="1433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4431"/>
                                        </p:tgtEl>
                                        <p:attrNameLst>
                                          <p:attrName>style.visibility</p:attrName>
                                        </p:attrNameLst>
                                      </p:cBhvr>
                                      <p:to>
                                        <p:strVal val="visible"/>
                                      </p:to>
                                    </p:set>
                                    <p:anim calcmode="lin" valueType="num">
                                      <p:cBhvr additive="base">
                                        <p:cTn id="23" dur="500" fill="hold"/>
                                        <p:tgtEl>
                                          <p:spTgt spid="14431"/>
                                        </p:tgtEl>
                                        <p:attrNameLst>
                                          <p:attrName>ppt_x</p:attrName>
                                        </p:attrNameLst>
                                      </p:cBhvr>
                                      <p:tavLst>
                                        <p:tav tm="0">
                                          <p:val>
                                            <p:strVal val="0-#ppt_w/2"/>
                                          </p:val>
                                        </p:tav>
                                        <p:tav tm="100000">
                                          <p:val>
                                            <p:strVal val="#ppt_x"/>
                                          </p:val>
                                        </p:tav>
                                      </p:tavLst>
                                    </p:anim>
                                    <p:anim calcmode="lin" valueType="num">
                                      <p:cBhvr additive="base">
                                        <p:cTn id="24" dur="500" fill="hold"/>
                                        <p:tgtEl>
                                          <p:spTgt spid="14431"/>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4430"/>
                                        </p:tgtEl>
                                        <p:attrNameLst>
                                          <p:attrName>style.visibility</p:attrName>
                                        </p:attrNameLst>
                                      </p:cBhvr>
                                      <p:to>
                                        <p:strVal val="visible"/>
                                      </p:to>
                                    </p:set>
                                    <p:anim calcmode="lin" valueType="num">
                                      <p:cBhvr additive="base">
                                        <p:cTn id="29" dur="500" fill="hold"/>
                                        <p:tgtEl>
                                          <p:spTgt spid="14430"/>
                                        </p:tgtEl>
                                        <p:attrNameLst>
                                          <p:attrName>ppt_x</p:attrName>
                                        </p:attrNameLst>
                                      </p:cBhvr>
                                      <p:tavLst>
                                        <p:tav tm="0">
                                          <p:val>
                                            <p:strVal val="0-#ppt_w/2"/>
                                          </p:val>
                                        </p:tav>
                                        <p:tav tm="100000">
                                          <p:val>
                                            <p:strVal val="#ppt_x"/>
                                          </p:val>
                                        </p:tav>
                                      </p:tavLst>
                                    </p:anim>
                                    <p:anim calcmode="lin" valueType="num">
                                      <p:cBhvr additive="base">
                                        <p:cTn id="30" dur="500" fill="hold"/>
                                        <p:tgtEl>
                                          <p:spTgt spid="14430"/>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4432"/>
                                        </p:tgtEl>
                                        <p:attrNameLst>
                                          <p:attrName>style.visibility</p:attrName>
                                        </p:attrNameLst>
                                      </p:cBhvr>
                                      <p:to>
                                        <p:strVal val="visible"/>
                                      </p:to>
                                    </p:set>
                                    <p:anim calcmode="lin" valueType="num">
                                      <p:cBhvr additive="base">
                                        <p:cTn id="35" dur="500" fill="hold"/>
                                        <p:tgtEl>
                                          <p:spTgt spid="14432"/>
                                        </p:tgtEl>
                                        <p:attrNameLst>
                                          <p:attrName>ppt_x</p:attrName>
                                        </p:attrNameLst>
                                      </p:cBhvr>
                                      <p:tavLst>
                                        <p:tav tm="0">
                                          <p:val>
                                            <p:strVal val="0-#ppt_w/2"/>
                                          </p:val>
                                        </p:tav>
                                        <p:tav tm="100000">
                                          <p:val>
                                            <p:strVal val="#ppt_x"/>
                                          </p:val>
                                        </p:tav>
                                      </p:tavLst>
                                    </p:anim>
                                    <p:anim calcmode="lin" valueType="num">
                                      <p:cBhvr additive="base">
                                        <p:cTn id="36" dur="500" fill="hold"/>
                                        <p:tgtEl>
                                          <p:spTgt spid="14432"/>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grpId="0" nodeType="clickEffect">
                                  <p:stCondLst>
                                    <p:cond delay="0"/>
                                  </p:stCondLst>
                                  <p:childTnLst>
                                    <p:set>
                                      <p:cBhvr>
                                        <p:cTn id="40" dur="1" fill="hold">
                                          <p:stCondLst>
                                            <p:cond delay="0"/>
                                          </p:stCondLst>
                                        </p:cTn>
                                        <p:tgtEl>
                                          <p:spTgt spid="14433"/>
                                        </p:tgtEl>
                                        <p:attrNameLst>
                                          <p:attrName>style.visibility</p:attrName>
                                        </p:attrNameLst>
                                      </p:cBhvr>
                                      <p:to>
                                        <p:strVal val="visible"/>
                                      </p:to>
                                    </p:set>
                                    <p:anim calcmode="lin" valueType="num">
                                      <p:cBhvr additive="base">
                                        <p:cTn id="41" dur="500" fill="hold"/>
                                        <p:tgtEl>
                                          <p:spTgt spid="14433"/>
                                        </p:tgtEl>
                                        <p:attrNameLst>
                                          <p:attrName>ppt_x</p:attrName>
                                        </p:attrNameLst>
                                      </p:cBhvr>
                                      <p:tavLst>
                                        <p:tav tm="0">
                                          <p:val>
                                            <p:strVal val="0-#ppt_w/2"/>
                                          </p:val>
                                        </p:tav>
                                        <p:tav tm="100000">
                                          <p:val>
                                            <p:strVal val="#ppt_x"/>
                                          </p:val>
                                        </p:tav>
                                      </p:tavLst>
                                    </p:anim>
                                    <p:anim calcmode="lin" valueType="num">
                                      <p:cBhvr additive="base">
                                        <p:cTn id="42" dur="500" fill="hold"/>
                                        <p:tgtEl>
                                          <p:spTgt spid="144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82" grpId="0"/>
      <p:bldP spid="14431" grpId="0"/>
      <p:bldP spid="14432" grpId="0"/>
      <p:bldP spid="144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71" name="矩形 15370"/>
          <p:cNvSpPr/>
          <p:nvPr/>
        </p:nvSpPr>
        <p:spPr>
          <a:xfrm>
            <a:off x="1162050" y="234950"/>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同侧并联</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5372" name="对象 15371"/>
          <p:cNvGraphicFramePr/>
          <p:nvPr/>
        </p:nvGraphicFramePr>
        <p:xfrm>
          <a:off x="5518150" y="182563"/>
          <a:ext cx="3367088" cy="3616325"/>
        </p:xfrm>
        <a:graphic>
          <a:graphicData uri="http://schemas.openxmlformats.org/presentationml/2006/ole">
            <mc:AlternateContent xmlns:mc="http://schemas.openxmlformats.org/markup-compatibility/2006">
              <mc:Choice xmlns:v="urn:schemas-microsoft-com:vml" Requires="v">
                <p:oleObj spid="_x0000_s3217" name="" r:id="rId1" imgW="3078480" imgH="3298190" progId="Visio.Drawing.5">
                  <p:embed/>
                </p:oleObj>
              </mc:Choice>
              <mc:Fallback>
                <p:oleObj name="" r:id="rId1" imgW="3078480" imgH="3298190" progId="Visio.Drawing.5">
                  <p:embed/>
                  <p:pic>
                    <p:nvPicPr>
                      <p:cNvPr id="0" name="图片 3216"/>
                      <p:cNvPicPr/>
                      <p:nvPr/>
                    </p:nvPicPr>
                    <p:blipFill>
                      <a:blip r:embed="rId2"/>
                      <a:stretch>
                        <a:fillRect/>
                      </a:stretch>
                    </p:blipFill>
                    <p:spPr>
                      <a:xfrm>
                        <a:off x="5518150" y="182563"/>
                        <a:ext cx="3367088" cy="3616325"/>
                      </a:xfrm>
                      <a:prstGeom prst="rect">
                        <a:avLst/>
                      </a:prstGeom>
                      <a:noFill/>
                      <a:ln w="38100">
                        <a:noFill/>
                        <a:miter/>
                      </a:ln>
                    </p:spPr>
                  </p:pic>
                </p:oleObj>
              </mc:Fallback>
            </mc:AlternateContent>
          </a:graphicData>
        </a:graphic>
      </p:graphicFrame>
      <p:graphicFrame>
        <p:nvGraphicFramePr>
          <p:cNvPr id="15373" name="对象 15372"/>
          <p:cNvGraphicFramePr/>
          <p:nvPr/>
        </p:nvGraphicFramePr>
        <p:xfrm>
          <a:off x="4981575" y="584200"/>
          <a:ext cx="430213" cy="3095625"/>
        </p:xfrm>
        <a:graphic>
          <a:graphicData uri="http://schemas.openxmlformats.org/presentationml/2006/ole">
            <mc:AlternateContent xmlns:mc="http://schemas.openxmlformats.org/markup-compatibility/2006">
              <mc:Choice xmlns:v="urn:schemas-microsoft-com:vml" Requires="v">
                <p:oleObj spid="_x0000_s3210" name="" r:id="rId3" imgW="381000" imgH="2825750" progId="Visio.Drawing.5">
                  <p:embed/>
                </p:oleObj>
              </mc:Choice>
              <mc:Fallback>
                <p:oleObj name="" r:id="rId3" imgW="381000" imgH="2825750" progId="Visio.Drawing.5">
                  <p:embed/>
                  <p:pic>
                    <p:nvPicPr>
                      <p:cNvPr id="0" name="图片 3209"/>
                      <p:cNvPicPr/>
                      <p:nvPr/>
                    </p:nvPicPr>
                    <p:blipFill>
                      <a:blip r:embed="rId4"/>
                      <a:stretch>
                        <a:fillRect/>
                      </a:stretch>
                    </p:blipFill>
                    <p:spPr>
                      <a:xfrm>
                        <a:off x="4981575" y="584200"/>
                        <a:ext cx="430213" cy="3095625"/>
                      </a:xfrm>
                      <a:prstGeom prst="rect">
                        <a:avLst/>
                      </a:prstGeom>
                      <a:noFill/>
                      <a:ln w="38100">
                        <a:noFill/>
                        <a:miter/>
                      </a:ln>
                    </p:spPr>
                  </p:pic>
                </p:oleObj>
              </mc:Fallback>
            </mc:AlternateContent>
          </a:graphicData>
        </a:graphic>
      </p:graphicFrame>
      <p:graphicFrame>
        <p:nvGraphicFramePr>
          <p:cNvPr id="15374" name="对象 15373"/>
          <p:cNvGraphicFramePr/>
          <p:nvPr/>
        </p:nvGraphicFramePr>
        <p:xfrm>
          <a:off x="5649913" y="-46037"/>
          <a:ext cx="658812" cy="846137"/>
        </p:xfrm>
        <a:graphic>
          <a:graphicData uri="http://schemas.openxmlformats.org/presentationml/2006/ole">
            <mc:AlternateContent xmlns:mc="http://schemas.openxmlformats.org/markup-compatibility/2006">
              <mc:Choice xmlns:v="urn:schemas-microsoft-com:vml" Requires="v">
                <p:oleObj spid="_x0000_s3213" name="" r:id="rId5" imgW="557530" imgH="753110" progId="Visio.Drawing.5">
                  <p:embed/>
                </p:oleObj>
              </mc:Choice>
              <mc:Fallback>
                <p:oleObj name="" r:id="rId5" imgW="557530" imgH="753110" progId="Visio.Drawing.5">
                  <p:embed/>
                  <p:pic>
                    <p:nvPicPr>
                      <p:cNvPr id="0" name="图片 3212"/>
                      <p:cNvPicPr/>
                      <p:nvPr/>
                    </p:nvPicPr>
                    <p:blipFill>
                      <a:blip r:embed="rId6"/>
                      <a:stretch>
                        <a:fillRect/>
                      </a:stretch>
                    </p:blipFill>
                    <p:spPr>
                      <a:xfrm>
                        <a:off x="5649913" y="-46037"/>
                        <a:ext cx="658812" cy="846137"/>
                      </a:xfrm>
                      <a:prstGeom prst="rect">
                        <a:avLst/>
                      </a:prstGeom>
                      <a:noFill/>
                      <a:ln w="38100">
                        <a:noFill/>
                        <a:miter/>
                      </a:ln>
                    </p:spPr>
                  </p:pic>
                </p:oleObj>
              </mc:Fallback>
            </mc:AlternateContent>
          </a:graphicData>
        </a:graphic>
      </p:graphicFrame>
      <p:graphicFrame>
        <p:nvGraphicFramePr>
          <p:cNvPr id="15375" name="对象 15374"/>
          <p:cNvGraphicFramePr/>
          <p:nvPr/>
        </p:nvGraphicFramePr>
        <p:xfrm>
          <a:off x="6308725" y="692150"/>
          <a:ext cx="400050" cy="554038"/>
        </p:xfrm>
        <a:graphic>
          <a:graphicData uri="http://schemas.openxmlformats.org/presentationml/2006/ole">
            <mc:AlternateContent xmlns:mc="http://schemas.openxmlformats.org/markup-compatibility/2006">
              <mc:Choice xmlns:v="urn:schemas-microsoft-com:vml" Requires="v">
                <p:oleObj spid="_x0000_s3214" name="" r:id="rId7" imgW="405130" imgH="554990" progId="Visio.Drawing.5">
                  <p:embed/>
                </p:oleObj>
              </mc:Choice>
              <mc:Fallback>
                <p:oleObj name="" r:id="rId7" imgW="405130" imgH="554990" progId="Visio.Drawing.5">
                  <p:embed/>
                  <p:pic>
                    <p:nvPicPr>
                      <p:cNvPr id="0" name="图片 3213"/>
                      <p:cNvPicPr/>
                      <p:nvPr/>
                    </p:nvPicPr>
                    <p:blipFill>
                      <a:blip r:embed="rId8"/>
                      <a:stretch>
                        <a:fillRect/>
                      </a:stretch>
                    </p:blipFill>
                    <p:spPr>
                      <a:xfrm>
                        <a:off x="6308725" y="692150"/>
                        <a:ext cx="400050" cy="554038"/>
                      </a:xfrm>
                      <a:prstGeom prst="rect">
                        <a:avLst/>
                      </a:prstGeom>
                      <a:noFill/>
                      <a:ln w="38100">
                        <a:noFill/>
                        <a:miter/>
                      </a:ln>
                    </p:spPr>
                  </p:pic>
                </p:oleObj>
              </mc:Fallback>
            </mc:AlternateContent>
          </a:graphicData>
        </a:graphic>
      </p:graphicFrame>
      <p:graphicFrame>
        <p:nvGraphicFramePr>
          <p:cNvPr id="15376" name="对象 15375"/>
          <p:cNvGraphicFramePr/>
          <p:nvPr/>
        </p:nvGraphicFramePr>
        <p:xfrm>
          <a:off x="7894638" y="692150"/>
          <a:ext cx="400050" cy="554038"/>
        </p:xfrm>
        <a:graphic>
          <a:graphicData uri="http://schemas.openxmlformats.org/presentationml/2006/ole">
            <mc:AlternateContent xmlns:mc="http://schemas.openxmlformats.org/markup-compatibility/2006">
              <mc:Choice xmlns:v="urn:schemas-microsoft-com:vml" Requires="v">
                <p:oleObj spid="_x0000_s3211" name="" r:id="rId9" imgW="405130" imgH="554990" progId="Visio.Drawing.5">
                  <p:embed/>
                </p:oleObj>
              </mc:Choice>
              <mc:Fallback>
                <p:oleObj name="" r:id="rId9" imgW="405130" imgH="554990" progId="Visio.Drawing.5">
                  <p:embed/>
                  <p:pic>
                    <p:nvPicPr>
                      <p:cNvPr id="0" name="图片 3210"/>
                      <p:cNvPicPr/>
                      <p:nvPr/>
                    </p:nvPicPr>
                    <p:blipFill>
                      <a:blip r:embed="rId10"/>
                      <a:stretch>
                        <a:fillRect/>
                      </a:stretch>
                    </p:blipFill>
                    <p:spPr>
                      <a:xfrm>
                        <a:off x="7894638" y="692150"/>
                        <a:ext cx="400050" cy="554038"/>
                      </a:xfrm>
                      <a:prstGeom prst="rect">
                        <a:avLst/>
                      </a:prstGeom>
                      <a:noFill/>
                      <a:ln w="38100">
                        <a:noFill/>
                        <a:miter/>
                      </a:ln>
                    </p:spPr>
                  </p:pic>
                </p:oleObj>
              </mc:Fallback>
            </mc:AlternateContent>
          </a:graphicData>
        </a:graphic>
      </p:graphicFrame>
      <p:graphicFrame>
        <p:nvGraphicFramePr>
          <p:cNvPr id="15377" name="对象 15376"/>
          <p:cNvGraphicFramePr/>
          <p:nvPr/>
        </p:nvGraphicFramePr>
        <p:xfrm>
          <a:off x="493713" y="800100"/>
          <a:ext cx="4094162" cy="688975"/>
        </p:xfrm>
        <a:graphic>
          <a:graphicData uri="http://schemas.openxmlformats.org/presentationml/2006/ole">
            <mc:AlternateContent xmlns:mc="http://schemas.openxmlformats.org/markup-compatibility/2006">
              <mc:Choice xmlns:v="urn:schemas-microsoft-com:vml" Requires="v">
                <p:oleObj spid="_x0000_s3215" name="" r:id="rId11" imgW="2184400" imgH="368300" progId="Equation.3">
                  <p:embed/>
                </p:oleObj>
              </mc:Choice>
              <mc:Fallback>
                <p:oleObj name="" r:id="rId11" imgW="2184400" imgH="368300" progId="Equation.3">
                  <p:embed/>
                  <p:pic>
                    <p:nvPicPr>
                      <p:cNvPr id="0" name="图片 3214"/>
                      <p:cNvPicPr/>
                      <p:nvPr/>
                    </p:nvPicPr>
                    <p:blipFill>
                      <a:blip r:embed="rId12"/>
                      <a:stretch>
                        <a:fillRect/>
                      </a:stretch>
                    </p:blipFill>
                    <p:spPr>
                      <a:xfrm>
                        <a:off x="493713" y="800100"/>
                        <a:ext cx="4094162" cy="688975"/>
                      </a:xfrm>
                      <a:prstGeom prst="rect">
                        <a:avLst/>
                      </a:prstGeom>
                      <a:noFill/>
                      <a:ln w="38100">
                        <a:noFill/>
                        <a:miter/>
                      </a:ln>
                    </p:spPr>
                  </p:pic>
                </p:oleObj>
              </mc:Fallback>
            </mc:AlternateContent>
          </a:graphicData>
        </a:graphic>
      </p:graphicFrame>
      <p:graphicFrame>
        <p:nvGraphicFramePr>
          <p:cNvPr id="15379" name="对象 15378"/>
          <p:cNvGraphicFramePr/>
          <p:nvPr/>
        </p:nvGraphicFramePr>
        <p:xfrm>
          <a:off x="446088" y="1489075"/>
          <a:ext cx="4141787" cy="688975"/>
        </p:xfrm>
        <a:graphic>
          <a:graphicData uri="http://schemas.openxmlformats.org/presentationml/2006/ole">
            <mc:AlternateContent xmlns:mc="http://schemas.openxmlformats.org/markup-compatibility/2006">
              <mc:Choice xmlns:v="urn:schemas-microsoft-com:vml" Requires="v">
                <p:oleObj spid="_x0000_s3218" name="" r:id="rId13" imgW="2209800" imgH="368300" progId="Equation.3">
                  <p:embed/>
                </p:oleObj>
              </mc:Choice>
              <mc:Fallback>
                <p:oleObj name="" r:id="rId13" imgW="2209800" imgH="368300" progId="Equation.3">
                  <p:embed/>
                  <p:pic>
                    <p:nvPicPr>
                      <p:cNvPr id="0" name="图片 3217"/>
                      <p:cNvPicPr/>
                      <p:nvPr/>
                    </p:nvPicPr>
                    <p:blipFill>
                      <a:blip r:embed="rId14"/>
                      <a:stretch>
                        <a:fillRect/>
                      </a:stretch>
                    </p:blipFill>
                    <p:spPr>
                      <a:xfrm>
                        <a:off x="446088" y="1489075"/>
                        <a:ext cx="4141787" cy="688975"/>
                      </a:xfrm>
                      <a:prstGeom prst="rect">
                        <a:avLst/>
                      </a:prstGeom>
                      <a:noFill/>
                      <a:ln w="38100">
                        <a:noFill/>
                        <a:miter/>
                      </a:ln>
                    </p:spPr>
                  </p:pic>
                </p:oleObj>
              </mc:Fallback>
            </mc:AlternateContent>
          </a:graphicData>
        </a:graphic>
      </p:graphicFrame>
      <p:grpSp>
        <p:nvGrpSpPr>
          <p:cNvPr id="15390" name="组合 15389"/>
          <p:cNvGrpSpPr/>
          <p:nvPr/>
        </p:nvGrpSpPr>
        <p:grpSpPr>
          <a:xfrm>
            <a:off x="493713" y="2776538"/>
            <a:ext cx="3903662" cy="3844925"/>
            <a:chOff x="311" y="1749"/>
            <a:chExt cx="2459" cy="2422"/>
          </a:xfrm>
        </p:grpSpPr>
        <p:grpSp>
          <p:nvGrpSpPr>
            <p:cNvPr id="40970" name="组合 15388"/>
            <p:cNvGrpSpPr/>
            <p:nvPr/>
          </p:nvGrpSpPr>
          <p:grpSpPr>
            <a:xfrm>
              <a:off x="311" y="1893"/>
              <a:ext cx="2459" cy="2278"/>
              <a:chOff x="311" y="1893"/>
              <a:chExt cx="2459" cy="2278"/>
            </a:xfrm>
          </p:grpSpPr>
          <p:graphicFrame>
            <p:nvGraphicFramePr>
              <p:cNvPr id="40971" name="对象 15379"/>
              <p:cNvGraphicFramePr/>
              <p:nvPr/>
            </p:nvGraphicFramePr>
            <p:xfrm>
              <a:off x="649" y="1893"/>
              <a:ext cx="2121" cy="2278"/>
            </p:xfrm>
            <a:graphic>
              <a:graphicData uri="http://schemas.openxmlformats.org/presentationml/2006/ole">
                <mc:AlternateContent xmlns:mc="http://schemas.openxmlformats.org/markup-compatibility/2006">
                  <mc:Choice xmlns:v="urn:schemas-microsoft-com:vml" Requires="v">
                    <p:oleObj spid="_x0000_s3219" name="" r:id="rId15" imgW="3078480" imgH="3298190" progId="Visio.Drawing.5">
                      <p:embed/>
                    </p:oleObj>
                  </mc:Choice>
                  <mc:Fallback>
                    <p:oleObj name="" r:id="rId15" imgW="3078480" imgH="3298190" progId="Visio.Drawing.5">
                      <p:embed/>
                      <p:pic>
                        <p:nvPicPr>
                          <p:cNvPr id="0" name="图片 3218"/>
                          <p:cNvPicPr/>
                          <p:nvPr/>
                        </p:nvPicPr>
                        <p:blipFill>
                          <a:blip r:embed="rId16"/>
                          <a:stretch>
                            <a:fillRect/>
                          </a:stretch>
                        </p:blipFill>
                        <p:spPr>
                          <a:xfrm>
                            <a:off x="649" y="1893"/>
                            <a:ext cx="2121" cy="2278"/>
                          </a:xfrm>
                          <a:prstGeom prst="rect">
                            <a:avLst/>
                          </a:prstGeom>
                          <a:noFill/>
                          <a:ln w="38100">
                            <a:noFill/>
                            <a:miter/>
                          </a:ln>
                        </p:spPr>
                      </p:pic>
                    </p:oleObj>
                  </mc:Fallback>
                </mc:AlternateContent>
              </a:graphicData>
            </a:graphic>
          </p:graphicFrame>
          <p:graphicFrame>
            <p:nvGraphicFramePr>
              <p:cNvPr id="40972" name="对象 15380"/>
              <p:cNvGraphicFramePr/>
              <p:nvPr/>
            </p:nvGraphicFramePr>
            <p:xfrm>
              <a:off x="311" y="2146"/>
              <a:ext cx="271" cy="1950"/>
            </p:xfrm>
            <a:graphic>
              <a:graphicData uri="http://schemas.openxmlformats.org/presentationml/2006/ole">
                <mc:AlternateContent xmlns:mc="http://schemas.openxmlformats.org/markup-compatibility/2006">
                  <mc:Choice xmlns:v="urn:schemas-microsoft-com:vml" Requires="v">
                    <p:oleObj spid="_x0000_s3220" name="" r:id="rId17" imgW="381000" imgH="2825750" progId="Visio.Drawing.5">
                      <p:embed/>
                    </p:oleObj>
                  </mc:Choice>
                  <mc:Fallback>
                    <p:oleObj name="" r:id="rId17" imgW="381000" imgH="2825750" progId="Visio.Drawing.5">
                      <p:embed/>
                      <p:pic>
                        <p:nvPicPr>
                          <p:cNvPr id="0" name="图片 3219"/>
                          <p:cNvPicPr/>
                          <p:nvPr/>
                        </p:nvPicPr>
                        <p:blipFill>
                          <a:blip r:embed="rId4"/>
                          <a:stretch>
                            <a:fillRect/>
                          </a:stretch>
                        </p:blipFill>
                        <p:spPr>
                          <a:xfrm>
                            <a:off x="311" y="2146"/>
                            <a:ext cx="271" cy="1950"/>
                          </a:xfrm>
                          <a:prstGeom prst="rect">
                            <a:avLst/>
                          </a:prstGeom>
                          <a:noFill/>
                          <a:ln w="38100">
                            <a:noFill/>
                            <a:miter/>
                          </a:ln>
                        </p:spPr>
                      </p:pic>
                    </p:oleObj>
                  </mc:Fallback>
                </mc:AlternateContent>
              </a:graphicData>
            </a:graphic>
          </p:graphicFrame>
          <p:graphicFrame>
            <p:nvGraphicFramePr>
              <p:cNvPr id="40973" name="对象 15382"/>
              <p:cNvGraphicFramePr/>
              <p:nvPr/>
            </p:nvGraphicFramePr>
            <p:xfrm>
              <a:off x="1147" y="2214"/>
              <a:ext cx="252" cy="349"/>
            </p:xfrm>
            <a:graphic>
              <a:graphicData uri="http://schemas.openxmlformats.org/presentationml/2006/ole">
                <mc:AlternateContent xmlns:mc="http://schemas.openxmlformats.org/markup-compatibility/2006">
                  <mc:Choice xmlns:v="urn:schemas-microsoft-com:vml" Requires="v">
                    <p:oleObj spid="_x0000_s3221" name="" r:id="rId18" imgW="405130" imgH="554990" progId="Visio.Drawing.5">
                      <p:embed/>
                    </p:oleObj>
                  </mc:Choice>
                  <mc:Fallback>
                    <p:oleObj name="" r:id="rId18" imgW="405130" imgH="554990" progId="Visio.Drawing.5">
                      <p:embed/>
                      <p:pic>
                        <p:nvPicPr>
                          <p:cNvPr id="0" name="图片 3220"/>
                          <p:cNvPicPr/>
                          <p:nvPr/>
                        </p:nvPicPr>
                        <p:blipFill>
                          <a:blip r:embed="rId8"/>
                          <a:stretch>
                            <a:fillRect/>
                          </a:stretch>
                        </p:blipFill>
                        <p:spPr>
                          <a:xfrm>
                            <a:off x="1147" y="2214"/>
                            <a:ext cx="252" cy="349"/>
                          </a:xfrm>
                          <a:prstGeom prst="rect">
                            <a:avLst/>
                          </a:prstGeom>
                          <a:noFill/>
                          <a:ln w="38100">
                            <a:noFill/>
                            <a:miter/>
                          </a:ln>
                        </p:spPr>
                      </p:pic>
                    </p:oleObj>
                  </mc:Fallback>
                </mc:AlternateContent>
              </a:graphicData>
            </a:graphic>
          </p:graphicFrame>
          <p:graphicFrame>
            <p:nvGraphicFramePr>
              <p:cNvPr id="40974" name="对象 15383"/>
              <p:cNvGraphicFramePr/>
              <p:nvPr/>
            </p:nvGraphicFramePr>
            <p:xfrm>
              <a:off x="2146" y="2214"/>
              <a:ext cx="252" cy="349"/>
            </p:xfrm>
            <a:graphic>
              <a:graphicData uri="http://schemas.openxmlformats.org/presentationml/2006/ole">
                <mc:AlternateContent xmlns:mc="http://schemas.openxmlformats.org/markup-compatibility/2006">
                  <mc:Choice xmlns:v="urn:schemas-microsoft-com:vml" Requires="v">
                    <p:oleObj spid="_x0000_s3239" name="" r:id="rId19" imgW="405130" imgH="554990" progId="Visio.Drawing.5">
                      <p:embed/>
                    </p:oleObj>
                  </mc:Choice>
                  <mc:Fallback>
                    <p:oleObj name="" r:id="rId19" imgW="405130" imgH="554990" progId="Visio.Drawing.5">
                      <p:embed/>
                      <p:pic>
                        <p:nvPicPr>
                          <p:cNvPr id="0" name="图片 3238"/>
                          <p:cNvPicPr/>
                          <p:nvPr/>
                        </p:nvPicPr>
                        <p:blipFill>
                          <a:blip r:embed="rId10"/>
                          <a:stretch>
                            <a:fillRect/>
                          </a:stretch>
                        </p:blipFill>
                        <p:spPr>
                          <a:xfrm>
                            <a:off x="2146" y="2214"/>
                            <a:ext cx="252" cy="349"/>
                          </a:xfrm>
                          <a:prstGeom prst="rect">
                            <a:avLst/>
                          </a:prstGeom>
                          <a:noFill/>
                          <a:ln w="38100">
                            <a:noFill/>
                            <a:miter/>
                          </a:ln>
                        </p:spPr>
                      </p:pic>
                    </p:oleObj>
                  </mc:Fallback>
                </mc:AlternateContent>
              </a:graphicData>
            </a:graphic>
          </p:graphicFrame>
        </p:grpSp>
        <p:graphicFrame>
          <p:nvGraphicFramePr>
            <p:cNvPr id="40975" name="对象 15381"/>
            <p:cNvGraphicFramePr/>
            <p:nvPr/>
          </p:nvGraphicFramePr>
          <p:xfrm>
            <a:off x="732" y="1749"/>
            <a:ext cx="415" cy="533"/>
          </p:xfrm>
          <a:graphic>
            <a:graphicData uri="http://schemas.openxmlformats.org/presentationml/2006/ole">
              <mc:AlternateContent xmlns:mc="http://schemas.openxmlformats.org/markup-compatibility/2006">
                <mc:Choice xmlns:v="urn:schemas-microsoft-com:vml" Requires="v">
                  <p:oleObj spid="_x0000_s3241" name="" r:id="rId20" imgW="557530" imgH="753110" progId="Visio.Drawing.5">
                    <p:embed/>
                  </p:oleObj>
                </mc:Choice>
                <mc:Fallback>
                  <p:oleObj name="" r:id="rId20" imgW="557530" imgH="753110" progId="Visio.Drawing.5">
                    <p:embed/>
                    <p:pic>
                      <p:nvPicPr>
                        <p:cNvPr id="0" name="图片 3240"/>
                        <p:cNvPicPr/>
                        <p:nvPr/>
                      </p:nvPicPr>
                      <p:blipFill>
                        <a:blip r:embed="rId6"/>
                        <a:stretch>
                          <a:fillRect/>
                        </a:stretch>
                      </p:blipFill>
                      <p:spPr>
                        <a:xfrm>
                          <a:off x="732" y="1749"/>
                          <a:ext cx="415" cy="533"/>
                        </a:xfrm>
                        <a:prstGeom prst="rect">
                          <a:avLst/>
                        </a:prstGeom>
                        <a:noFill/>
                        <a:ln w="38100">
                          <a:noFill/>
                          <a:miter/>
                        </a:ln>
                      </p:spPr>
                    </p:pic>
                  </p:oleObj>
                </mc:Fallback>
              </mc:AlternateContent>
            </a:graphicData>
          </a:graphic>
        </p:graphicFrame>
      </p:grpSp>
      <p:graphicFrame>
        <p:nvGraphicFramePr>
          <p:cNvPr id="15386" name="对象 15385"/>
          <p:cNvGraphicFramePr/>
          <p:nvPr/>
        </p:nvGraphicFramePr>
        <p:xfrm>
          <a:off x="4684713" y="4583113"/>
          <a:ext cx="4094162" cy="688975"/>
        </p:xfrm>
        <a:graphic>
          <a:graphicData uri="http://schemas.openxmlformats.org/presentationml/2006/ole">
            <mc:AlternateContent xmlns:mc="http://schemas.openxmlformats.org/markup-compatibility/2006">
              <mc:Choice xmlns:v="urn:schemas-microsoft-com:vml" Requires="v">
                <p:oleObj spid="_x0000_s3238" name="" r:id="rId21" imgW="2184400" imgH="368300" progId="Equation.3">
                  <p:embed/>
                </p:oleObj>
              </mc:Choice>
              <mc:Fallback>
                <p:oleObj name="" r:id="rId21" imgW="2184400" imgH="368300" progId="Equation.3">
                  <p:embed/>
                  <p:pic>
                    <p:nvPicPr>
                      <p:cNvPr id="0" name="图片 3237"/>
                      <p:cNvPicPr/>
                      <p:nvPr/>
                    </p:nvPicPr>
                    <p:blipFill>
                      <a:blip r:embed="rId22"/>
                      <a:stretch>
                        <a:fillRect/>
                      </a:stretch>
                    </p:blipFill>
                    <p:spPr>
                      <a:xfrm>
                        <a:off x="4684713" y="4583113"/>
                        <a:ext cx="4094162" cy="688975"/>
                      </a:xfrm>
                      <a:prstGeom prst="rect">
                        <a:avLst/>
                      </a:prstGeom>
                      <a:noFill/>
                      <a:ln w="38100">
                        <a:noFill/>
                        <a:miter/>
                      </a:ln>
                    </p:spPr>
                  </p:pic>
                </p:oleObj>
              </mc:Fallback>
            </mc:AlternateContent>
          </a:graphicData>
        </a:graphic>
      </p:graphicFrame>
      <p:graphicFrame>
        <p:nvGraphicFramePr>
          <p:cNvPr id="15387" name="对象 15386"/>
          <p:cNvGraphicFramePr/>
          <p:nvPr/>
        </p:nvGraphicFramePr>
        <p:xfrm>
          <a:off x="4684713" y="5272088"/>
          <a:ext cx="4356100" cy="688975"/>
        </p:xfrm>
        <a:graphic>
          <a:graphicData uri="http://schemas.openxmlformats.org/presentationml/2006/ole">
            <mc:AlternateContent xmlns:mc="http://schemas.openxmlformats.org/markup-compatibility/2006">
              <mc:Choice xmlns:v="urn:schemas-microsoft-com:vml" Requires="v">
                <p:oleObj spid="_x0000_s3225" name="" r:id="rId23" imgW="2324100" imgH="368300" progId="Equation.3">
                  <p:embed/>
                </p:oleObj>
              </mc:Choice>
              <mc:Fallback>
                <p:oleObj name="" r:id="rId23" imgW="2324100" imgH="368300" progId="Equation.3">
                  <p:embed/>
                  <p:pic>
                    <p:nvPicPr>
                      <p:cNvPr id="0" name="图片 3224"/>
                      <p:cNvPicPr/>
                      <p:nvPr/>
                    </p:nvPicPr>
                    <p:blipFill>
                      <a:blip r:embed="rId24"/>
                      <a:stretch>
                        <a:fillRect/>
                      </a:stretch>
                    </p:blipFill>
                    <p:spPr>
                      <a:xfrm>
                        <a:off x="4684713" y="5272088"/>
                        <a:ext cx="4356100" cy="688975"/>
                      </a:xfrm>
                      <a:prstGeom prst="rect">
                        <a:avLst/>
                      </a:prstGeom>
                      <a:noFill/>
                      <a:ln w="38100">
                        <a:noFill/>
                        <a:miter/>
                      </a:ln>
                    </p:spPr>
                  </p:pic>
                </p:oleObj>
              </mc:Fallback>
            </mc:AlternateContent>
          </a:graphicData>
        </a:graphic>
      </p:graphicFrame>
      <p:sp>
        <p:nvSpPr>
          <p:cNvPr id="15388" name="矩形 15387"/>
          <p:cNvSpPr/>
          <p:nvPr/>
        </p:nvSpPr>
        <p:spPr>
          <a:xfrm>
            <a:off x="411163" y="2319338"/>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异侧并联</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371"/>
                                        </p:tgtEl>
                                        <p:attrNameLst>
                                          <p:attrName>style.visibility</p:attrName>
                                        </p:attrNameLst>
                                      </p:cBhvr>
                                      <p:to>
                                        <p:strVal val="visible"/>
                                      </p:to>
                                    </p:set>
                                    <p:anim calcmode="lin" valueType="num">
                                      <p:cBhvr additive="base">
                                        <p:cTn id="7" dur="500" fill="hold"/>
                                        <p:tgtEl>
                                          <p:spTgt spid="15371"/>
                                        </p:tgtEl>
                                        <p:attrNameLst>
                                          <p:attrName>ppt_x</p:attrName>
                                        </p:attrNameLst>
                                      </p:cBhvr>
                                      <p:tavLst>
                                        <p:tav tm="0">
                                          <p:val>
                                            <p:strVal val="0-#ppt_w/2"/>
                                          </p:val>
                                        </p:tav>
                                        <p:tav tm="100000">
                                          <p:val>
                                            <p:strVal val="#ppt_x"/>
                                          </p:val>
                                        </p:tav>
                                      </p:tavLst>
                                    </p:anim>
                                    <p:anim calcmode="lin" valueType="num">
                                      <p:cBhvr additive="base">
                                        <p:cTn id="8" dur="500" fill="hold"/>
                                        <p:tgtEl>
                                          <p:spTgt spid="1537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5372"/>
                                        </p:tgtEl>
                                        <p:attrNameLst>
                                          <p:attrName>style.visibility</p:attrName>
                                        </p:attrNameLst>
                                      </p:cBhvr>
                                      <p:to>
                                        <p:strVal val="visible"/>
                                      </p:to>
                                    </p:set>
                                    <p:anim calcmode="lin" valueType="num">
                                      <p:cBhvr additive="base">
                                        <p:cTn id="13" dur="500" fill="hold"/>
                                        <p:tgtEl>
                                          <p:spTgt spid="15372"/>
                                        </p:tgtEl>
                                        <p:attrNameLst>
                                          <p:attrName>ppt_x</p:attrName>
                                        </p:attrNameLst>
                                      </p:cBhvr>
                                      <p:tavLst>
                                        <p:tav tm="0">
                                          <p:val>
                                            <p:strVal val="0-#ppt_w/2"/>
                                          </p:val>
                                        </p:tav>
                                        <p:tav tm="100000">
                                          <p:val>
                                            <p:strVal val="#ppt_x"/>
                                          </p:val>
                                        </p:tav>
                                      </p:tavLst>
                                    </p:anim>
                                    <p:anim calcmode="lin" valueType="num">
                                      <p:cBhvr additive="base">
                                        <p:cTn id="14" dur="500" fill="hold"/>
                                        <p:tgtEl>
                                          <p:spTgt spid="153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5373"/>
                                        </p:tgtEl>
                                        <p:attrNameLst>
                                          <p:attrName>style.visibility</p:attrName>
                                        </p:attrNameLst>
                                      </p:cBhvr>
                                      <p:to>
                                        <p:strVal val="visible"/>
                                      </p:to>
                                    </p:set>
                                    <p:anim calcmode="lin" valueType="num">
                                      <p:cBhvr additive="base">
                                        <p:cTn id="19" dur="500" fill="hold"/>
                                        <p:tgtEl>
                                          <p:spTgt spid="15373"/>
                                        </p:tgtEl>
                                        <p:attrNameLst>
                                          <p:attrName>ppt_x</p:attrName>
                                        </p:attrNameLst>
                                      </p:cBhvr>
                                      <p:tavLst>
                                        <p:tav tm="0">
                                          <p:val>
                                            <p:strVal val="0-#ppt_w/2"/>
                                          </p:val>
                                        </p:tav>
                                        <p:tav tm="100000">
                                          <p:val>
                                            <p:strVal val="#ppt_x"/>
                                          </p:val>
                                        </p:tav>
                                      </p:tavLst>
                                    </p:anim>
                                    <p:anim calcmode="lin" valueType="num">
                                      <p:cBhvr additive="base">
                                        <p:cTn id="20" dur="500" fill="hold"/>
                                        <p:tgtEl>
                                          <p:spTgt spid="15373"/>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8" fill="hold" nodeType="afterEffect">
                                  <p:stCondLst>
                                    <p:cond delay="0"/>
                                  </p:stCondLst>
                                  <p:childTnLst>
                                    <p:set>
                                      <p:cBhvr>
                                        <p:cTn id="23" dur="1" fill="hold">
                                          <p:stCondLst>
                                            <p:cond delay="0"/>
                                          </p:stCondLst>
                                        </p:cTn>
                                        <p:tgtEl>
                                          <p:spTgt spid="15374"/>
                                        </p:tgtEl>
                                        <p:attrNameLst>
                                          <p:attrName>style.visibility</p:attrName>
                                        </p:attrNameLst>
                                      </p:cBhvr>
                                      <p:to>
                                        <p:strVal val="visible"/>
                                      </p:to>
                                    </p:set>
                                    <p:anim calcmode="lin" valueType="num">
                                      <p:cBhvr additive="base">
                                        <p:cTn id="24" dur="500" fill="hold"/>
                                        <p:tgtEl>
                                          <p:spTgt spid="15374"/>
                                        </p:tgtEl>
                                        <p:attrNameLst>
                                          <p:attrName>ppt_x</p:attrName>
                                        </p:attrNameLst>
                                      </p:cBhvr>
                                      <p:tavLst>
                                        <p:tav tm="0">
                                          <p:val>
                                            <p:strVal val="0-#ppt_w/2"/>
                                          </p:val>
                                        </p:tav>
                                        <p:tav tm="100000">
                                          <p:val>
                                            <p:strVal val="#ppt_x"/>
                                          </p:val>
                                        </p:tav>
                                      </p:tavLst>
                                    </p:anim>
                                    <p:anim calcmode="lin" valueType="num">
                                      <p:cBhvr additive="base">
                                        <p:cTn id="25" dur="500" fill="hold"/>
                                        <p:tgtEl>
                                          <p:spTgt spid="15374"/>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2" presetClass="entr" presetSubtype="8" fill="hold" nodeType="afterEffect">
                                  <p:stCondLst>
                                    <p:cond delay="0"/>
                                  </p:stCondLst>
                                  <p:childTnLst>
                                    <p:set>
                                      <p:cBhvr>
                                        <p:cTn id="28" dur="1" fill="hold">
                                          <p:stCondLst>
                                            <p:cond delay="0"/>
                                          </p:stCondLst>
                                        </p:cTn>
                                        <p:tgtEl>
                                          <p:spTgt spid="15375"/>
                                        </p:tgtEl>
                                        <p:attrNameLst>
                                          <p:attrName>style.visibility</p:attrName>
                                        </p:attrNameLst>
                                      </p:cBhvr>
                                      <p:to>
                                        <p:strVal val="visible"/>
                                      </p:to>
                                    </p:set>
                                    <p:anim calcmode="lin" valueType="num">
                                      <p:cBhvr additive="base">
                                        <p:cTn id="29" dur="500" fill="hold"/>
                                        <p:tgtEl>
                                          <p:spTgt spid="15375"/>
                                        </p:tgtEl>
                                        <p:attrNameLst>
                                          <p:attrName>ppt_x</p:attrName>
                                        </p:attrNameLst>
                                      </p:cBhvr>
                                      <p:tavLst>
                                        <p:tav tm="0">
                                          <p:val>
                                            <p:strVal val="0-#ppt_w/2"/>
                                          </p:val>
                                        </p:tav>
                                        <p:tav tm="100000">
                                          <p:val>
                                            <p:strVal val="#ppt_x"/>
                                          </p:val>
                                        </p:tav>
                                      </p:tavLst>
                                    </p:anim>
                                    <p:anim calcmode="lin" valueType="num">
                                      <p:cBhvr additive="base">
                                        <p:cTn id="30" dur="500" fill="hold"/>
                                        <p:tgtEl>
                                          <p:spTgt spid="15375"/>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15376"/>
                                        </p:tgtEl>
                                        <p:attrNameLst>
                                          <p:attrName>style.visibility</p:attrName>
                                        </p:attrNameLst>
                                      </p:cBhvr>
                                      <p:to>
                                        <p:strVal val="visible"/>
                                      </p:to>
                                    </p:set>
                                    <p:anim calcmode="lin" valueType="num">
                                      <p:cBhvr additive="base">
                                        <p:cTn id="34" dur="500" fill="hold"/>
                                        <p:tgtEl>
                                          <p:spTgt spid="15376"/>
                                        </p:tgtEl>
                                        <p:attrNameLst>
                                          <p:attrName>ppt_x</p:attrName>
                                        </p:attrNameLst>
                                      </p:cBhvr>
                                      <p:tavLst>
                                        <p:tav tm="0">
                                          <p:val>
                                            <p:strVal val="0-#ppt_w/2"/>
                                          </p:val>
                                        </p:tav>
                                        <p:tav tm="100000">
                                          <p:val>
                                            <p:strVal val="#ppt_x"/>
                                          </p:val>
                                        </p:tav>
                                      </p:tavLst>
                                    </p:anim>
                                    <p:anim calcmode="lin" valueType="num">
                                      <p:cBhvr additive="base">
                                        <p:cTn id="35" dur="500" fill="hold"/>
                                        <p:tgtEl>
                                          <p:spTgt spid="15376"/>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5377"/>
                                        </p:tgtEl>
                                        <p:attrNameLst>
                                          <p:attrName>style.visibility</p:attrName>
                                        </p:attrNameLst>
                                      </p:cBhvr>
                                      <p:to>
                                        <p:strVal val="visible"/>
                                      </p:to>
                                    </p:set>
                                    <p:animEffect transition="in" filter="dissolve">
                                      <p:cBhvr>
                                        <p:cTn id="40" dur="500"/>
                                        <p:tgtEl>
                                          <p:spTgt spid="1537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5379"/>
                                        </p:tgtEl>
                                        <p:attrNameLst>
                                          <p:attrName>style.visibility</p:attrName>
                                        </p:attrNameLst>
                                      </p:cBhvr>
                                      <p:to>
                                        <p:strVal val="visible"/>
                                      </p:to>
                                    </p:set>
                                    <p:animEffect transition="in" filter="dissolve">
                                      <p:cBhvr>
                                        <p:cTn id="45" dur="500"/>
                                        <p:tgtEl>
                                          <p:spTgt spid="1537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5388"/>
                                        </p:tgtEl>
                                        <p:attrNameLst>
                                          <p:attrName>style.visibility</p:attrName>
                                        </p:attrNameLst>
                                      </p:cBhvr>
                                      <p:to>
                                        <p:strVal val="visible"/>
                                      </p:to>
                                    </p:set>
                                    <p:anim calcmode="lin" valueType="num">
                                      <p:cBhvr additive="base">
                                        <p:cTn id="50" dur="500" fill="hold"/>
                                        <p:tgtEl>
                                          <p:spTgt spid="15388"/>
                                        </p:tgtEl>
                                        <p:attrNameLst>
                                          <p:attrName>ppt_x</p:attrName>
                                        </p:attrNameLst>
                                      </p:cBhvr>
                                      <p:tavLst>
                                        <p:tav tm="0">
                                          <p:val>
                                            <p:strVal val="0-#ppt_w/2"/>
                                          </p:val>
                                        </p:tav>
                                        <p:tav tm="100000">
                                          <p:val>
                                            <p:strVal val="#ppt_x"/>
                                          </p:val>
                                        </p:tav>
                                      </p:tavLst>
                                    </p:anim>
                                    <p:anim calcmode="lin" valueType="num">
                                      <p:cBhvr additive="base">
                                        <p:cTn id="51" dur="500" fill="hold"/>
                                        <p:tgtEl>
                                          <p:spTgt spid="15388"/>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15390"/>
                                        </p:tgtEl>
                                        <p:attrNameLst>
                                          <p:attrName>style.visibility</p:attrName>
                                        </p:attrNameLst>
                                      </p:cBhvr>
                                      <p:to>
                                        <p:strVal val="visible"/>
                                      </p:to>
                                    </p:set>
                                    <p:anim calcmode="lin" valueType="num">
                                      <p:cBhvr additive="base">
                                        <p:cTn id="56" dur="500" fill="hold"/>
                                        <p:tgtEl>
                                          <p:spTgt spid="15390"/>
                                        </p:tgtEl>
                                        <p:attrNameLst>
                                          <p:attrName>ppt_x</p:attrName>
                                        </p:attrNameLst>
                                      </p:cBhvr>
                                      <p:tavLst>
                                        <p:tav tm="0">
                                          <p:val>
                                            <p:strVal val="0-#ppt_w/2"/>
                                          </p:val>
                                        </p:tav>
                                        <p:tav tm="100000">
                                          <p:val>
                                            <p:strVal val="#ppt_x"/>
                                          </p:val>
                                        </p:tav>
                                      </p:tavLst>
                                    </p:anim>
                                    <p:anim calcmode="lin" valueType="num">
                                      <p:cBhvr additive="base">
                                        <p:cTn id="57" dur="500" fill="hold"/>
                                        <p:tgtEl>
                                          <p:spTgt spid="15390"/>
                                        </p:tgtEl>
                                        <p:attrNameLst>
                                          <p:attrName>ppt_y</p:attrName>
                                        </p:attrNameLst>
                                      </p:cBhvr>
                                      <p:tavLst>
                                        <p:tav tm="0">
                                          <p:val>
                                            <p:strVal val="#ppt_y"/>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5386"/>
                                        </p:tgtEl>
                                        <p:attrNameLst>
                                          <p:attrName>style.visibility</p:attrName>
                                        </p:attrNameLst>
                                      </p:cBhvr>
                                      <p:to>
                                        <p:strVal val="visible"/>
                                      </p:to>
                                    </p:set>
                                    <p:animEffect transition="in" filter="dissolve">
                                      <p:cBhvr>
                                        <p:cTn id="62" dur="500"/>
                                        <p:tgtEl>
                                          <p:spTgt spid="15386"/>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ntr" presetSubtype="0" fill="hold" nodeType="clickEffect">
                                  <p:stCondLst>
                                    <p:cond delay="0"/>
                                  </p:stCondLst>
                                  <p:childTnLst>
                                    <p:set>
                                      <p:cBhvr>
                                        <p:cTn id="66" dur="1" fill="hold">
                                          <p:stCondLst>
                                            <p:cond delay="0"/>
                                          </p:stCondLst>
                                        </p:cTn>
                                        <p:tgtEl>
                                          <p:spTgt spid="15387"/>
                                        </p:tgtEl>
                                        <p:attrNameLst>
                                          <p:attrName>style.visibility</p:attrName>
                                        </p:attrNameLst>
                                      </p:cBhvr>
                                      <p:to>
                                        <p:strVal val="visible"/>
                                      </p:to>
                                    </p:set>
                                    <p:animEffect transition="in" filter="dissolve">
                                      <p:cBhvr>
                                        <p:cTn id="67" dur="500"/>
                                        <p:tgtEl>
                                          <p:spTgt spid="153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71" grpId="0"/>
      <p:bldP spid="1538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5474" name="对象 105473"/>
          <p:cNvGraphicFramePr/>
          <p:nvPr/>
        </p:nvGraphicFramePr>
        <p:xfrm>
          <a:off x="1041400" y="1131888"/>
          <a:ext cx="4094163" cy="688975"/>
        </p:xfrm>
        <a:graphic>
          <a:graphicData uri="http://schemas.openxmlformats.org/presentationml/2006/ole">
            <mc:AlternateContent xmlns:mc="http://schemas.openxmlformats.org/markup-compatibility/2006">
              <mc:Choice xmlns:v="urn:schemas-microsoft-com:vml" Requires="v">
                <p:oleObj spid="_x0000_s3226" name="" r:id="rId1" imgW="2184400" imgH="368300" progId="Equation.3">
                  <p:embed/>
                </p:oleObj>
              </mc:Choice>
              <mc:Fallback>
                <p:oleObj name="" r:id="rId1" imgW="2184400" imgH="368300" progId="Equation.3">
                  <p:embed/>
                  <p:pic>
                    <p:nvPicPr>
                      <p:cNvPr id="0" name="图片 3225"/>
                      <p:cNvPicPr/>
                      <p:nvPr/>
                    </p:nvPicPr>
                    <p:blipFill>
                      <a:blip r:embed="rId2"/>
                      <a:stretch>
                        <a:fillRect/>
                      </a:stretch>
                    </p:blipFill>
                    <p:spPr>
                      <a:xfrm>
                        <a:off x="1041400" y="1131888"/>
                        <a:ext cx="4094163" cy="688975"/>
                      </a:xfrm>
                      <a:prstGeom prst="rect">
                        <a:avLst/>
                      </a:prstGeom>
                      <a:noFill/>
                      <a:ln w="38100">
                        <a:noFill/>
                        <a:miter/>
                      </a:ln>
                    </p:spPr>
                  </p:pic>
                </p:oleObj>
              </mc:Fallback>
            </mc:AlternateContent>
          </a:graphicData>
        </a:graphic>
      </p:graphicFrame>
      <p:graphicFrame>
        <p:nvGraphicFramePr>
          <p:cNvPr id="105475" name="对象 105474"/>
          <p:cNvGraphicFramePr/>
          <p:nvPr/>
        </p:nvGraphicFramePr>
        <p:xfrm>
          <a:off x="887413" y="1824038"/>
          <a:ext cx="4356100" cy="688975"/>
        </p:xfrm>
        <a:graphic>
          <a:graphicData uri="http://schemas.openxmlformats.org/presentationml/2006/ole">
            <mc:AlternateContent xmlns:mc="http://schemas.openxmlformats.org/markup-compatibility/2006">
              <mc:Choice xmlns:v="urn:schemas-microsoft-com:vml" Requires="v">
                <p:oleObj spid="_x0000_s3232" name="" r:id="rId3" imgW="2324100" imgH="368300" progId="Equation.3">
                  <p:embed/>
                </p:oleObj>
              </mc:Choice>
              <mc:Fallback>
                <p:oleObj name="" r:id="rId3" imgW="2324100" imgH="368300" progId="Equation.3">
                  <p:embed/>
                  <p:pic>
                    <p:nvPicPr>
                      <p:cNvPr id="0" name="图片 3231"/>
                      <p:cNvPicPr/>
                      <p:nvPr/>
                    </p:nvPicPr>
                    <p:blipFill>
                      <a:blip r:embed="rId4"/>
                      <a:stretch>
                        <a:fillRect/>
                      </a:stretch>
                    </p:blipFill>
                    <p:spPr>
                      <a:xfrm>
                        <a:off x="887413" y="1824038"/>
                        <a:ext cx="4356100" cy="688975"/>
                      </a:xfrm>
                      <a:prstGeom prst="rect">
                        <a:avLst/>
                      </a:prstGeom>
                      <a:noFill/>
                      <a:ln w="38100">
                        <a:noFill/>
                        <a:miter/>
                      </a:ln>
                    </p:spPr>
                  </p:pic>
                </p:oleObj>
              </mc:Fallback>
            </mc:AlternateContent>
          </a:graphicData>
        </a:graphic>
      </p:graphicFrame>
      <p:sp>
        <p:nvSpPr>
          <p:cNvPr id="105476" name="矩形 105475"/>
          <p:cNvSpPr/>
          <p:nvPr/>
        </p:nvSpPr>
        <p:spPr>
          <a:xfrm>
            <a:off x="1162050" y="234950"/>
            <a:ext cx="324802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同侧并联、异侧并联：</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05477" name="对象 105476"/>
          <p:cNvGraphicFramePr/>
          <p:nvPr/>
        </p:nvGraphicFramePr>
        <p:xfrm>
          <a:off x="5183188" y="1131888"/>
          <a:ext cx="2190750" cy="661987"/>
        </p:xfrm>
        <a:graphic>
          <a:graphicData uri="http://schemas.openxmlformats.org/presentationml/2006/ole">
            <mc:AlternateContent xmlns:mc="http://schemas.openxmlformats.org/markup-compatibility/2006">
              <mc:Choice xmlns:v="urn:schemas-microsoft-com:vml" Requires="v">
                <p:oleObj spid="_x0000_s3234" name="" r:id="rId5" imgW="1167130" imgH="355600" progId="Equation.3">
                  <p:embed/>
                </p:oleObj>
              </mc:Choice>
              <mc:Fallback>
                <p:oleObj name="" r:id="rId5" imgW="1167130" imgH="355600" progId="Equation.3">
                  <p:embed/>
                  <p:pic>
                    <p:nvPicPr>
                      <p:cNvPr id="0" name="图片 3233"/>
                      <p:cNvPicPr/>
                      <p:nvPr/>
                    </p:nvPicPr>
                    <p:blipFill>
                      <a:blip r:embed="rId6"/>
                      <a:stretch>
                        <a:fillRect/>
                      </a:stretch>
                    </p:blipFill>
                    <p:spPr>
                      <a:xfrm>
                        <a:off x="5183188" y="1131888"/>
                        <a:ext cx="2190750" cy="661987"/>
                      </a:xfrm>
                      <a:prstGeom prst="rect">
                        <a:avLst/>
                      </a:prstGeom>
                      <a:noFill/>
                      <a:ln w="38100">
                        <a:noFill/>
                        <a:miter/>
                      </a:ln>
                    </p:spPr>
                  </p:pic>
                </p:oleObj>
              </mc:Fallback>
            </mc:AlternateContent>
          </a:graphicData>
        </a:graphic>
      </p:graphicFrame>
      <p:graphicFrame>
        <p:nvGraphicFramePr>
          <p:cNvPr id="105478" name="对象 105477"/>
          <p:cNvGraphicFramePr/>
          <p:nvPr/>
        </p:nvGraphicFramePr>
        <p:xfrm>
          <a:off x="5216525" y="1820863"/>
          <a:ext cx="2428875" cy="661987"/>
        </p:xfrm>
        <a:graphic>
          <a:graphicData uri="http://schemas.openxmlformats.org/presentationml/2006/ole">
            <mc:AlternateContent xmlns:mc="http://schemas.openxmlformats.org/markup-compatibility/2006">
              <mc:Choice xmlns:v="urn:schemas-microsoft-com:vml" Requires="v">
                <p:oleObj spid="_x0000_s3240" name="" r:id="rId7" imgW="1294130" imgH="355600" progId="Equation.3">
                  <p:embed/>
                </p:oleObj>
              </mc:Choice>
              <mc:Fallback>
                <p:oleObj name="" r:id="rId7" imgW="1294130" imgH="355600" progId="Equation.3">
                  <p:embed/>
                  <p:pic>
                    <p:nvPicPr>
                      <p:cNvPr id="0" name="图片 3239"/>
                      <p:cNvPicPr/>
                      <p:nvPr/>
                    </p:nvPicPr>
                    <p:blipFill>
                      <a:blip r:embed="rId8"/>
                      <a:stretch>
                        <a:fillRect/>
                      </a:stretch>
                    </p:blipFill>
                    <p:spPr>
                      <a:xfrm>
                        <a:off x="5216525" y="1820863"/>
                        <a:ext cx="2428875" cy="661987"/>
                      </a:xfrm>
                      <a:prstGeom prst="rect">
                        <a:avLst/>
                      </a:prstGeom>
                      <a:noFill/>
                      <a:ln w="38100">
                        <a:noFill/>
                        <a:miter/>
                      </a:ln>
                    </p:spPr>
                  </p:pic>
                </p:oleObj>
              </mc:Fallback>
            </mc:AlternateContent>
          </a:graphicData>
        </a:graphic>
      </p:graphicFrame>
      <p:sp>
        <p:nvSpPr>
          <p:cNvPr id="105479" name="文本框 105478"/>
          <p:cNvSpPr txBox="1"/>
          <p:nvPr/>
        </p:nvSpPr>
        <p:spPr>
          <a:xfrm>
            <a:off x="5865813" y="127000"/>
            <a:ext cx="3003550" cy="1004888"/>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上：同侧并联</a:t>
            </a:r>
            <a:endParaRPr lang="zh-CN" altLang="en-US" dirty="0">
              <a:solidFill>
                <a:schemeClr val="tx1"/>
              </a:solidFill>
              <a:latin typeface="Times New Roman" panose="02020603050405020304" pitchFamily="18" charset="-94"/>
              <a:ea typeface="宋体" panose="02010600030101010101" pitchFamily="2" charset="-122"/>
            </a:endParaRPr>
          </a:p>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 下：异侧并联</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5480" name="对象 105479"/>
          <p:cNvGraphicFramePr/>
          <p:nvPr/>
        </p:nvGraphicFramePr>
        <p:xfrm>
          <a:off x="417513" y="2513013"/>
          <a:ext cx="2844800" cy="2576512"/>
        </p:xfrm>
        <a:graphic>
          <a:graphicData uri="http://schemas.openxmlformats.org/presentationml/2006/ole">
            <mc:AlternateContent xmlns:mc="http://schemas.openxmlformats.org/markup-compatibility/2006">
              <mc:Choice xmlns:v="urn:schemas-microsoft-com:vml" Requires="v">
                <p:oleObj spid="_x0000_s3224" name="" r:id="rId9" imgW="1346200" imgH="1219200" progId="Equation.3">
                  <p:embed/>
                </p:oleObj>
              </mc:Choice>
              <mc:Fallback>
                <p:oleObj name="" r:id="rId9" imgW="1346200" imgH="1219200" progId="Equation.3">
                  <p:embed/>
                  <p:pic>
                    <p:nvPicPr>
                      <p:cNvPr id="0" name="图片 3223"/>
                      <p:cNvPicPr/>
                      <p:nvPr/>
                    </p:nvPicPr>
                    <p:blipFill>
                      <a:blip r:embed="rId10"/>
                      <a:stretch>
                        <a:fillRect/>
                      </a:stretch>
                    </p:blipFill>
                    <p:spPr>
                      <a:xfrm>
                        <a:off x="417513" y="2513013"/>
                        <a:ext cx="2844800" cy="2576512"/>
                      </a:xfrm>
                      <a:prstGeom prst="rect">
                        <a:avLst/>
                      </a:prstGeom>
                      <a:noFill/>
                      <a:ln w="38100">
                        <a:noFill/>
                        <a:miter/>
                      </a:ln>
                    </p:spPr>
                  </p:pic>
                </p:oleObj>
              </mc:Fallback>
            </mc:AlternateContent>
          </a:graphicData>
        </a:graphic>
      </p:graphicFrame>
      <p:graphicFrame>
        <p:nvGraphicFramePr>
          <p:cNvPr id="105481" name="对象 105480"/>
          <p:cNvGraphicFramePr/>
          <p:nvPr/>
        </p:nvGraphicFramePr>
        <p:xfrm>
          <a:off x="712788" y="5292725"/>
          <a:ext cx="2549525" cy="1100138"/>
        </p:xfrm>
        <a:graphic>
          <a:graphicData uri="http://schemas.openxmlformats.org/presentationml/2006/ole">
            <mc:AlternateContent xmlns:mc="http://schemas.openxmlformats.org/markup-compatibility/2006">
              <mc:Choice xmlns:v="urn:schemas-microsoft-com:vml" Requires="v">
                <p:oleObj spid="_x0000_s3235" name="" r:id="rId11" imgW="1205865" imgH="520700" progId="Equation.3">
                  <p:embed/>
                </p:oleObj>
              </mc:Choice>
              <mc:Fallback>
                <p:oleObj name="" r:id="rId11" imgW="1205865" imgH="520700" progId="Equation.3">
                  <p:embed/>
                  <p:pic>
                    <p:nvPicPr>
                      <p:cNvPr id="0" name="图片 3234"/>
                      <p:cNvPicPr/>
                      <p:nvPr/>
                    </p:nvPicPr>
                    <p:blipFill>
                      <a:blip r:embed="rId12"/>
                      <a:stretch>
                        <a:fillRect/>
                      </a:stretch>
                    </p:blipFill>
                    <p:spPr>
                      <a:xfrm>
                        <a:off x="712788" y="5292725"/>
                        <a:ext cx="2549525" cy="1100138"/>
                      </a:xfrm>
                      <a:prstGeom prst="rect">
                        <a:avLst/>
                      </a:prstGeom>
                      <a:noFill/>
                      <a:ln w="38100">
                        <a:noFill/>
                        <a:miter/>
                      </a:ln>
                    </p:spPr>
                  </p:pic>
                </p:oleObj>
              </mc:Fallback>
            </mc:AlternateContent>
          </a:graphicData>
        </a:graphic>
      </p:graphicFrame>
      <p:graphicFrame>
        <p:nvGraphicFramePr>
          <p:cNvPr id="105482" name="对象 105481"/>
          <p:cNvGraphicFramePr/>
          <p:nvPr/>
        </p:nvGraphicFramePr>
        <p:xfrm>
          <a:off x="4410075" y="2513013"/>
          <a:ext cx="2844800" cy="2576512"/>
        </p:xfrm>
        <a:graphic>
          <a:graphicData uri="http://schemas.openxmlformats.org/presentationml/2006/ole">
            <mc:AlternateContent xmlns:mc="http://schemas.openxmlformats.org/markup-compatibility/2006">
              <mc:Choice xmlns:v="urn:schemas-microsoft-com:vml" Requires="v">
                <p:oleObj spid="_x0000_s3227" name="" r:id="rId13" imgW="1346200" imgH="1219200" progId="Equation.3">
                  <p:embed/>
                </p:oleObj>
              </mc:Choice>
              <mc:Fallback>
                <p:oleObj name="" r:id="rId13" imgW="1346200" imgH="1219200" progId="Equation.3">
                  <p:embed/>
                  <p:pic>
                    <p:nvPicPr>
                      <p:cNvPr id="0" name="图片 3226"/>
                      <p:cNvPicPr/>
                      <p:nvPr/>
                    </p:nvPicPr>
                    <p:blipFill>
                      <a:blip r:embed="rId14"/>
                      <a:stretch>
                        <a:fillRect/>
                      </a:stretch>
                    </p:blipFill>
                    <p:spPr>
                      <a:xfrm>
                        <a:off x="4410075" y="2513013"/>
                        <a:ext cx="2844800" cy="2576512"/>
                      </a:xfrm>
                      <a:prstGeom prst="rect">
                        <a:avLst/>
                      </a:prstGeom>
                      <a:noFill/>
                      <a:ln w="38100">
                        <a:noFill/>
                        <a:miter/>
                      </a:ln>
                    </p:spPr>
                  </p:pic>
                </p:oleObj>
              </mc:Fallback>
            </mc:AlternateContent>
          </a:graphicData>
        </a:graphic>
      </p:graphicFrame>
      <p:graphicFrame>
        <p:nvGraphicFramePr>
          <p:cNvPr id="105483" name="对象 105482"/>
          <p:cNvGraphicFramePr/>
          <p:nvPr/>
        </p:nvGraphicFramePr>
        <p:xfrm>
          <a:off x="4824413" y="5292725"/>
          <a:ext cx="2549525" cy="1100138"/>
        </p:xfrm>
        <a:graphic>
          <a:graphicData uri="http://schemas.openxmlformats.org/presentationml/2006/ole">
            <mc:AlternateContent xmlns:mc="http://schemas.openxmlformats.org/markup-compatibility/2006">
              <mc:Choice xmlns:v="urn:schemas-microsoft-com:vml" Requires="v">
                <p:oleObj spid="_x0000_s3236" name="" r:id="rId15" imgW="1205865" imgH="520700" progId="Equation.3">
                  <p:embed/>
                </p:oleObj>
              </mc:Choice>
              <mc:Fallback>
                <p:oleObj name="" r:id="rId15" imgW="1205865" imgH="520700" progId="Equation.3">
                  <p:embed/>
                  <p:pic>
                    <p:nvPicPr>
                      <p:cNvPr id="0" name="图片 3235"/>
                      <p:cNvPicPr/>
                      <p:nvPr/>
                    </p:nvPicPr>
                    <p:blipFill>
                      <a:blip r:embed="rId16"/>
                      <a:stretch>
                        <a:fillRect/>
                      </a:stretch>
                    </p:blipFill>
                    <p:spPr>
                      <a:xfrm>
                        <a:off x="4824413" y="5292725"/>
                        <a:ext cx="2549525" cy="1100138"/>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5476"/>
                                        </p:tgtEl>
                                        <p:attrNameLst>
                                          <p:attrName>style.visibility</p:attrName>
                                        </p:attrNameLst>
                                      </p:cBhvr>
                                      <p:to>
                                        <p:strVal val="visible"/>
                                      </p:to>
                                    </p:set>
                                    <p:anim calcmode="lin" valueType="num">
                                      <p:cBhvr additive="base">
                                        <p:cTn id="7" dur="500" fill="hold"/>
                                        <p:tgtEl>
                                          <p:spTgt spid="105476"/>
                                        </p:tgtEl>
                                        <p:attrNameLst>
                                          <p:attrName>ppt_x</p:attrName>
                                        </p:attrNameLst>
                                      </p:cBhvr>
                                      <p:tavLst>
                                        <p:tav tm="0">
                                          <p:val>
                                            <p:strVal val="0-#ppt_w/2"/>
                                          </p:val>
                                        </p:tav>
                                        <p:tav tm="100000">
                                          <p:val>
                                            <p:strVal val="#ppt_x"/>
                                          </p:val>
                                        </p:tav>
                                      </p:tavLst>
                                    </p:anim>
                                    <p:anim calcmode="lin" valueType="num">
                                      <p:cBhvr additive="base">
                                        <p:cTn id="8" dur="500" fill="hold"/>
                                        <p:tgtEl>
                                          <p:spTgt spid="1054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05474"/>
                                        </p:tgtEl>
                                        <p:attrNameLst>
                                          <p:attrName>style.visibility</p:attrName>
                                        </p:attrNameLst>
                                      </p:cBhvr>
                                      <p:to>
                                        <p:strVal val="visible"/>
                                      </p:to>
                                    </p:set>
                                    <p:animEffect transition="in" filter="dissolve">
                                      <p:cBhvr>
                                        <p:cTn id="13" dur="500"/>
                                        <p:tgtEl>
                                          <p:spTgt spid="105474"/>
                                        </p:tgtEl>
                                      </p:cBhvr>
                                    </p:animEffect>
                                  </p:childTnLst>
                                </p:cTn>
                              </p:par>
                            </p:childTnLst>
                          </p:cTn>
                        </p:par>
                        <p:par>
                          <p:cTn id="14" fill="hold">
                            <p:stCondLst>
                              <p:cond delay="500"/>
                            </p:stCondLst>
                            <p:childTnLst>
                              <p:par>
                                <p:cTn id="15" presetID="1" presetClass="entr" presetSubtype="0" fill="hold" grpId="0" nodeType="afterEffect">
                                  <p:stCondLst>
                                    <p:cond delay="0"/>
                                  </p:stCondLst>
                                  <p:childTnLst>
                                    <p:set>
                                      <p:cBhvr>
                                        <p:cTn id="16" dur="1" fill="hold">
                                          <p:stCondLst>
                                            <p:cond delay="499"/>
                                          </p:stCondLst>
                                        </p:cTn>
                                        <p:tgtEl>
                                          <p:spTgt spid="1054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105477"/>
                                        </p:tgtEl>
                                        <p:attrNameLst>
                                          <p:attrName>style.visibility</p:attrName>
                                        </p:attrNameLst>
                                      </p:cBhvr>
                                      <p:to>
                                        <p:strVal val="visible"/>
                                      </p:to>
                                    </p:set>
                                    <p:animEffect transition="in" filter="dissolve">
                                      <p:cBhvr>
                                        <p:cTn id="21" dur="500"/>
                                        <p:tgtEl>
                                          <p:spTgt spid="105477"/>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5475"/>
                                        </p:tgtEl>
                                        <p:attrNameLst>
                                          <p:attrName>style.visibility</p:attrName>
                                        </p:attrNameLst>
                                      </p:cBhvr>
                                      <p:to>
                                        <p:strVal val="visible"/>
                                      </p:to>
                                    </p:set>
                                    <p:animEffect transition="in" filter="dissolve">
                                      <p:cBhvr>
                                        <p:cTn id="26" dur="500"/>
                                        <p:tgtEl>
                                          <p:spTgt spid="10547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05478"/>
                                        </p:tgtEl>
                                        <p:attrNameLst>
                                          <p:attrName>style.visibility</p:attrName>
                                        </p:attrNameLst>
                                      </p:cBhvr>
                                      <p:to>
                                        <p:strVal val="visible"/>
                                      </p:to>
                                    </p:set>
                                    <p:animEffect transition="in" filter="dissolve">
                                      <p:cBhvr>
                                        <p:cTn id="31" dur="500"/>
                                        <p:tgtEl>
                                          <p:spTgt spid="105478"/>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05480"/>
                                        </p:tgtEl>
                                        <p:attrNameLst>
                                          <p:attrName>style.visibility</p:attrName>
                                        </p:attrNameLst>
                                      </p:cBhvr>
                                      <p:to>
                                        <p:strVal val="visible"/>
                                      </p:to>
                                    </p:set>
                                    <p:anim calcmode="lin" valueType="num">
                                      <p:cBhvr additive="base">
                                        <p:cTn id="36" dur="500" fill="hold"/>
                                        <p:tgtEl>
                                          <p:spTgt spid="105480"/>
                                        </p:tgtEl>
                                        <p:attrNameLst>
                                          <p:attrName>ppt_x</p:attrName>
                                        </p:attrNameLst>
                                      </p:cBhvr>
                                      <p:tavLst>
                                        <p:tav tm="0">
                                          <p:val>
                                            <p:strVal val="0-#ppt_w/2"/>
                                          </p:val>
                                        </p:tav>
                                        <p:tav tm="100000">
                                          <p:val>
                                            <p:strVal val="#ppt_x"/>
                                          </p:val>
                                        </p:tav>
                                      </p:tavLst>
                                    </p:anim>
                                    <p:anim calcmode="lin" valueType="num">
                                      <p:cBhvr additive="base">
                                        <p:cTn id="37" dur="500" fill="hold"/>
                                        <p:tgtEl>
                                          <p:spTgt spid="10548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05481"/>
                                        </p:tgtEl>
                                        <p:attrNameLst>
                                          <p:attrName>style.visibility</p:attrName>
                                        </p:attrNameLst>
                                      </p:cBhvr>
                                      <p:to>
                                        <p:strVal val="visible"/>
                                      </p:to>
                                    </p:set>
                                    <p:anim calcmode="lin" valueType="num">
                                      <p:cBhvr additive="base">
                                        <p:cTn id="42" dur="500" fill="hold"/>
                                        <p:tgtEl>
                                          <p:spTgt spid="105481"/>
                                        </p:tgtEl>
                                        <p:attrNameLst>
                                          <p:attrName>ppt_x</p:attrName>
                                        </p:attrNameLst>
                                      </p:cBhvr>
                                      <p:tavLst>
                                        <p:tav tm="0">
                                          <p:val>
                                            <p:strVal val="0-#ppt_w/2"/>
                                          </p:val>
                                        </p:tav>
                                        <p:tav tm="100000">
                                          <p:val>
                                            <p:strVal val="#ppt_x"/>
                                          </p:val>
                                        </p:tav>
                                      </p:tavLst>
                                    </p:anim>
                                    <p:anim calcmode="lin" valueType="num">
                                      <p:cBhvr additive="base">
                                        <p:cTn id="43" dur="500" fill="hold"/>
                                        <p:tgtEl>
                                          <p:spTgt spid="105481"/>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105482"/>
                                        </p:tgtEl>
                                        <p:attrNameLst>
                                          <p:attrName>style.visibility</p:attrName>
                                        </p:attrNameLst>
                                      </p:cBhvr>
                                      <p:to>
                                        <p:strVal val="visible"/>
                                      </p:to>
                                    </p:set>
                                    <p:anim calcmode="lin" valueType="num">
                                      <p:cBhvr additive="base">
                                        <p:cTn id="48" dur="500" fill="hold"/>
                                        <p:tgtEl>
                                          <p:spTgt spid="105482"/>
                                        </p:tgtEl>
                                        <p:attrNameLst>
                                          <p:attrName>ppt_x</p:attrName>
                                        </p:attrNameLst>
                                      </p:cBhvr>
                                      <p:tavLst>
                                        <p:tav tm="0">
                                          <p:val>
                                            <p:strVal val="0-#ppt_w/2"/>
                                          </p:val>
                                        </p:tav>
                                        <p:tav tm="100000">
                                          <p:val>
                                            <p:strVal val="#ppt_x"/>
                                          </p:val>
                                        </p:tav>
                                      </p:tavLst>
                                    </p:anim>
                                    <p:anim calcmode="lin" valueType="num">
                                      <p:cBhvr additive="base">
                                        <p:cTn id="49" dur="500" fill="hold"/>
                                        <p:tgtEl>
                                          <p:spTgt spid="105482"/>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05483"/>
                                        </p:tgtEl>
                                        <p:attrNameLst>
                                          <p:attrName>style.visibility</p:attrName>
                                        </p:attrNameLst>
                                      </p:cBhvr>
                                      <p:to>
                                        <p:strVal val="visible"/>
                                      </p:to>
                                    </p:set>
                                    <p:anim calcmode="lin" valueType="num">
                                      <p:cBhvr additive="base">
                                        <p:cTn id="54" dur="500" fill="hold"/>
                                        <p:tgtEl>
                                          <p:spTgt spid="105483"/>
                                        </p:tgtEl>
                                        <p:attrNameLst>
                                          <p:attrName>ppt_x</p:attrName>
                                        </p:attrNameLst>
                                      </p:cBhvr>
                                      <p:tavLst>
                                        <p:tav tm="0">
                                          <p:val>
                                            <p:strVal val="0-#ppt_w/2"/>
                                          </p:val>
                                        </p:tav>
                                        <p:tav tm="100000">
                                          <p:val>
                                            <p:strVal val="#ppt_x"/>
                                          </p:val>
                                        </p:tav>
                                      </p:tavLst>
                                    </p:anim>
                                    <p:anim calcmode="lin" valueType="num">
                                      <p:cBhvr additive="base">
                                        <p:cTn id="55" dur="500" fill="hold"/>
                                        <p:tgtEl>
                                          <p:spTgt spid="105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6" grpId="0"/>
      <p:bldP spid="10547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06498" name="对象 106497"/>
          <p:cNvGraphicFramePr/>
          <p:nvPr/>
        </p:nvGraphicFramePr>
        <p:xfrm>
          <a:off x="858838" y="228600"/>
          <a:ext cx="1571625" cy="617538"/>
        </p:xfrm>
        <a:graphic>
          <a:graphicData uri="http://schemas.openxmlformats.org/presentationml/2006/ole">
            <mc:AlternateContent xmlns:mc="http://schemas.openxmlformats.org/markup-compatibility/2006">
              <mc:Choice xmlns:v="urn:schemas-microsoft-com:vml" Requires="v">
                <p:oleObj spid="_x0000_s3228" name="" r:id="rId1" imgW="837565" imgH="330200" progId="Equation.3">
                  <p:embed/>
                </p:oleObj>
              </mc:Choice>
              <mc:Fallback>
                <p:oleObj name="" r:id="rId1" imgW="837565" imgH="330200" progId="Equation.3">
                  <p:embed/>
                  <p:pic>
                    <p:nvPicPr>
                      <p:cNvPr id="0" name="图片 3227"/>
                      <p:cNvPicPr/>
                      <p:nvPr/>
                    </p:nvPicPr>
                    <p:blipFill>
                      <a:blip r:embed="rId2"/>
                      <a:stretch>
                        <a:fillRect/>
                      </a:stretch>
                    </p:blipFill>
                    <p:spPr>
                      <a:xfrm>
                        <a:off x="858838" y="228600"/>
                        <a:ext cx="1571625" cy="617538"/>
                      </a:xfrm>
                      <a:prstGeom prst="rect">
                        <a:avLst/>
                      </a:prstGeom>
                      <a:noFill/>
                      <a:ln w="38100">
                        <a:noFill/>
                        <a:miter/>
                      </a:ln>
                    </p:spPr>
                  </p:pic>
                </p:oleObj>
              </mc:Fallback>
            </mc:AlternateContent>
          </a:graphicData>
        </a:graphic>
      </p:graphicFrame>
      <p:graphicFrame>
        <p:nvGraphicFramePr>
          <p:cNvPr id="106499" name="对象 106498"/>
          <p:cNvGraphicFramePr/>
          <p:nvPr/>
        </p:nvGraphicFramePr>
        <p:xfrm>
          <a:off x="393700" y="987425"/>
          <a:ext cx="2036763" cy="879475"/>
        </p:xfrm>
        <a:graphic>
          <a:graphicData uri="http://schemas.openxmlformats.org/presentationml/2006/ole">
            <mc:AlternateContent xmlns:mc="http://schemas.openxmlformats.org/markup-compatibility/2006">
              <mc:Choice xmlns:v="urn:schemas-microsoft-com:vml" Requires="v">
                <p:oleObj spid="_x0000_s3237" name="" r:id="rId3" imgW="1205865" imgH="520700" progId="Equation.3">
                  <p:embed/>
                </p:oleObj>
              </mc:Choice>
              <mc:Fallback>
                <p:oleObj name="" r:id="rId3" imgW="1205865" imgH="520700" progId="Equation.3">
                  <p:embed/>
                  <p:pic>
                    <p:nvPicPr>
                      <p:cNvPr id="0" name="图片 3236"/>
                      <p:cNvPicPr/>
                      <p:nvPr/>
                    </p:nvPicPr>
                    <p:blipFill>
                      <a:blip r:embed="rId4"/>
                      <a:stretch>
                        <a:fillRect/>
                      </a:stretch>
                    </p:blipFill>
                    <p:spPr>
                      <a:xfrm>
                        <a:off x="393700" y="987425"/>
                        <a:ext cx="2036763" cy="879475"/>
                      </a:xfrm>
                      <a:prstGeom prst="rect">
                        <a:avLst/>
                      </a:prstGeom>
                      <a:noFill/>
                      <a:ln w="38100">
                        <a:noFill/>
                        <a:miter/>
                      </a:ln>
                    </p:spPr>
                  </p:pic>
                </p:oleObj>
              </mc:Fallback>
            </mc:AlternateContent>
          </a:graphicData>
        </a:graphic>
      </p:graphicFrame>
      <p:graphicFrame>
        <p:nvGraphicFramePr>
          <p:cNvPr id="106506" name="对象 106505"/>
          <p:cNvGraphicFramePr/>
          <p:nvPr/>
        </p:nvGraphicFramePr>
        <p:xfrm>
          <a:off x="2430463" y="987425"/>
          <a:ext cx="2185987" cy="942975"/>
        </p:xfrm>
        <a:graphic>
          <a:graphicData uri="http://schemas.openxmlformats.org/presentationml/2006/ole">
            <mc:AlternateContent xmlns:mc="http://schemas.openxmlformats.org/markup-compatibility/2006">
              <mc:Choice xmlns:v="urn:schemas-microsoft-com:vml" Requires="v">
                <p:oleObj spid="_x0000_s3229" name="" r:id="rId5" imgW="1205865" imgH="520700" progId="Equation.3">
                  <p:embed/>
                </p:oleObj>
              </mc:Choice>
              <mc:Fallback>
                <p:oleObj name="" r:id="rId5" imgW="1205865" imgH="520700" progId="Equation.3">
                  <p:embed/>
                  <p:pic>
                    <p:nvPicPr>
                      <p:cNvPr id="0" name="图片 3228"/>
                      <p:cNvPicPr/>
                      <p:nvPr/>
                    </p:nvPicPr>
                    <p:blipFill>
                      <a:blip r:embed="rId6"/>
                      <a:stretch>
                        <a:fillRect/>
                      </a:stretch>
                    </p:blipFill>
                    <p:spPr>
                      <a:xfrm>
                        <a:off x="2430463" y="987425"/>
                        <a:ext cx="2185987" cy="942975"/>
                      </a:xfrm>
                      <a:prstGeom prst="rect">
                        <a:avLst/>
                      </a:prstGeom>
                      <a:noFill/>
                      <a:ln w="38100">
                        <a:noFill/>
                        <a:miter/>
                      </a:ln>
                    </p:spPr>
                  </p:pic>
                </p:oleObj>
              </mc:Fallback>
            </mc:AlternateContent>
          </a:graphicData>
        </a:graphic>
      </p:graphicFrame>
      <p:graphicFrame>
        <p:nvGraphicFramePr>
          <p:cNvPr id="106507" name="对象 106506"/>
          <p:cNvGraphicFramePr/>
          <p:nvPr/>
        </p:nvGraphicFramePr>
        <p:xfrm>
          <a:off x="393700" y="1930400"/>
          <a:ext cx="2551113" cy="879475"/>
        </p:xfrm>
        <a:graphic>
          <a:graphicData uri="http://schemas.openxmlformats.org/presentationml/2006/ole">
            <mc:AlternateContent xmlns:mc="http://schemas.openxmlformats.org/markup-compatibility/2006">
              <mc:Choice xmlns:v="urn:schemas-microsoft-com:vml" Requires="v">
                <p:oleObj spid="_x0000_s3230" name="" r:id="rId7" imgW="1510665" imgH="520700" progId="Equation.3">
                  <p:embed/>
                </p:oleObj>
              </mc:Choice>
              <mc:Fallback>
                <p:oleObj name="" r:id="rId7" imgW="1510665" imgH="520700" progId="Equation.3">
                  <p:embed/>
                  <p:pic>
                    <p:nvPicPr>
                      <p:cNvPr id="0" name="图片 3229"/>
                      <p:cNvPicPr/>
                      <p:nvPr/>
                    </p:nvPicPr>
                    <p:blipFill>
                      <a:blip r:embed="rId8"/>
                      <a:stretch>
                        <a:fillRect/>
                      </a:stretch>
                    </p:blipFill>
                    <p:spPr>
                      <a:xfrm>
                        <a:off x="393700" y="1930400"/>
                        <a:ext cx="2551113" cy="879475"/>
                      </a:xfrm>
                      <a:prstGeom prst="rect">
                        <a:avLst/>
                      </a:prstGeom>
                      <a:noFill/>
                      <a:ln w="38100">
                        <a:noFill/>
                        <a:miter/>
                      </a:ln>
                    </p:spPr>
                  </p:pic>
                </p:oleObj>
              </mc:Fallback>
            </mc:AlternateContent>
          </a:graphicData>
        </a:graphic>
      </p:graphicFrame>
      <p:sp>
        <p:nvSpPr>
          <p:cNvPr id="106508" name="文本框 106507"/>
          <p:cNvSpPr txBox="1"/>
          <p:nvPr/>
        </p:nvSpPr>
        <p:spPr>
          <a:xfrm>
            <a:off x="368300" y="3222625"/>
            <a:ext cx="447357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耦合电感并联后的等效阻抗为：</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6509" name="对象 106508"/>
          <p:cNvGraphicFramePr/>
          <p:nvPr/>
        </p:nvGraphicFramePr>
        <p:xfrm>
          <a:off x="393700" y="3798888"/>
          <a:ext cx="3365500" cy="1069975"/>
        </p:xfrm>
        <a:graphic>
          <a:graphicData uri="http://schemas.openxmlformats.org/presentationml/2006/ole">
            <mc:AlternateContent xmlns:mc="http://schemas.openxmlformats.org/markup-compatibility/2006">
              <mc:Choice xmlns:v="urn:schemas-microsoft-com:vml" Requires="v">
                <p:oleObj spid="_x0000_s3231" name="" r:id="rId9" imgW="1993265" imgH="635000" progId="Equation.3">
                  <p:embed/>
                </p:oleObj>
              </mc:Choice>
              <mc:Fallback>
                <p:oleObj name="" r:id="rId9" imgW="1993265" imgH="635000" progId="Equation.3">
                  <p:embed/>
                  <p:pic>
                    <p:nvPicPr>
                      <p:cNvPr id="0" name="图片 3230"/>
                      <p:cNvPicPr/>
                      <p:nvPr/>
                    </p:nvPicPr>
                    <p:blipFill>
                      <a:blip r:embed="rId10"/>
                      <a:stretch>
                        <a:fillRect/>
                      </a:stretch>
                    </p:blipFill>
                    <p:spPr>
                      <a:xfrm>
                        <a:off x="393700" y="3798888"/>
                        <a:ext cx="3365500" cy="1069975"/>
                      </a:xfrm>
                      <a:prstGeom prst="rect">
                        <a:avLst/>
                      </a:prstGeom>
                      <a:noFill/>
                      <a:ln w="38100">
                        <a:noFill/>
                        <a:miter/>
                      </a:ln>
                    </p:spPr>
                  </p:pic>
                </p:oleObj>
              </mc:Fallback>
            </mc:AlternateContent>
          </a:graphicData>
        </a:graphic>
      </p:graphicFrame>
      <p:sp>
        <p:nvSpPr>
          <p:cNvPr id="106510" name="矩形 106509"/>
          <p:cNvSpPr/>
          <p:nvPr/>
        </p:nvSpPr>
        <p:spPr>
          <a:xfrm>
            <a:off x="5110163" y="4137025"/>
            <a:ext cx="1598612" cy="457200"/>
          </a:xfrm>
          <a:prstGeom prst="rect">
            <a:avLst/>
          </a:prstGeom>
          <a:noFill/>
          <a:ln w="19050">
            <a:noFill/>
          </a:ln>
        </p:spPr>
        <p:txBody>
          <a:bodyPr wrap="none" anchor="t" anchorCtr="0">
            <a:spAutoFit/>
          </a:bodyPr>
          <a:p>
            <a:r>
              <a:rPr lang="zh-CN" altLang="en-US">
                <a:solidFill>
                  <a:schemeClr val="tx1"/>
                </a:solidFill>
                <a:latin typeface="Times New Roman" panose="02020603050405020304" pitchFamily="18" charset="-94"/>
                <a:ea typeface="宋体" panose="02010600030101010101" pitchFamily="2" charset="-122"/>
              </a:rPr>
              <a:t>若</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1</a:t>
            </a:r>
            <a:r>
              <a:rPr lang="en-US" altLang="zh-CN">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=0</a:t>
            </a:r>
            <a:endParaRPr lang="en-US" altLang="zh-CN">
              <a:solidFill>
                <a:schemeClr val="tx1"/>
              </a:solidFill>
              <a:latin typeface="Times New Roman" panose="02020603050405020304" pitchFamily="18" charset="-94"/>
              <a:ea typeface="宋体" panose="02010600030101010101" pitchFamily="2" charset="-122"/>
            </a:endParaRPr>
          </a:p>
        </p:txBody>
      </p:sp>
      <p:sp>
        <p:nvSpPr>
          <p:cNvPr id="106511" name="矩形 106510"/>
          <p:cNvSpPr/>
          <p:nvPr/>
        </p:nvSpPr>
        <p:spPr>
          <a:xfrm>
            <a:off x="7404100" y="4137025"/>
            <a:ext cx="490538"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则</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06512" name="对象 106511"/>
          <p:cNvGraphicFramePr/>
          <p:nvPr/>
        </p:nvGraphicFramePr>
        <p:xfrm>
          <a:off x="4616450" y="4594225"/>
          <a:ext cx="3000375" cy="896938"/>
        </p:xfrm>
        <a:graphic>
          <a:graphicData uri="http://schemas.openxmlformats.org/presentationml/2006/ole">
            <mc:AlternateContent xmlns:mc="http://schemas.openxmlformats.org/markup-compatibility/2006">
              <mc:Choice xmlns:v="urn:schemas-microsoft-com:vml" Requires="v">
                <p:oleObj spid="_x0000_s3251" name="" r:id="rId11" imgW="1777365" imgH="533400" progId="Equation.3">
                  <p:embed/>
                </p:oleObj>
              </mc:Choice>
              <mc:Fallback>
                <p:oleObj name="" r:id="rId11" imgW="1777365" imgH="533400" progId="Equation.3">
                  <p:embed/>
                  <p:pic>
                    <p:nvPicPr>
                      <p:cNvPr id="0" name="图片 3250"/>
                      <p:cNvPicPr/>
                      <p:nvPr/>
                    </p:nvPicPr>
                    <p:blipFill>
                      <a:blip r:embed="rId12"/>
                      <a:stretch>
                        <a:fillRect/>
                      </a:stretch>
                    </p:blipFill>
                    <p:spPr>
                      <a:xfrm>
                        <a:off x="4616450" y="4594225"/>
                        <a:ext cx="3000375" cy="896938"/>
                      </a:xfrm>
                      <a:prstGeom prst="rect">
                        <a:avLst/>
                      </a:prstGeom>
                      <a:noFill/>
                      <a:ln w="38100">
                        <a:noFill/>
                        <a:miter/>
                      </a:ln>
                    </p:spPr>
                  </p:pic>
                </p:oleObj>
              </mc:Fallback>
            </mc:AlternateContent>
          </a:graphicData>
        </a:graphic>
      </p:graphicFrame>
      <p:graphicFrame>
        <p:nvGraphicFramePr>
          <p:cNvPr id="106513" name="对象 106512"/>
          <p:cNvGraphicFramePr/>
          <p:nvPr/>
        </p:nvGraphicFramePr>
        <p:xfrm>
          <a:off x="4841875" y="5643563"/>
          <a:ext cx="2549525" cy="896937"/>
        </p:xfrm>
        <a:graphic>
          <a:graphicData uri="http://schemas.openxmlformats.org/presentationml/2006/ole">
            <mc:AlternateContent xmlns:mc="http://schemas.openxmlformats.org/markup-compatibility/2006">
              <mc:Choice xmlns:v="urn:schemas-microsoft-com:vml" Requires="v">
                <p:oleObj spid="_x0000_s3246" name="" r:id="rId13" imgW="1510665" imgH="533400" progId="Equation.3">
                  <p:embed/>
                </p:oleObj>
              </mc:Choice>
              <mc:Fallback>
                <p:oleObj name="" r:id="rId13" imgW="1510665" imgH="533400" progId="Equation.3">
                  <p:embed/>
                  <p:pic>
                    <p:nvPicPr>
                      <p:cNvPr id="0" name="图片 3245"/>
                      <p:cNvPicPr/>
                      <p:nvPr/>
                    </p:nvPicPr>
                    <p:blipFill>
                      <a:blip r:embed="rId14"/>
                      <a:stretch>
                        <a:fillRect/>
                      </a:stretch>
                    </p:blipFill>
                    <p:spPr>
                      <a:xfrm>
                        <a:off x="4841875" y="5643563"/>
                        <a:ext cx="2549525" cy="896937"/>
                      </a:xfrm>
                      <a:prstGeom prst="rect">
                        <a:avLst/>
                      </a:prstGeom>
                      <a:noFill/>
                      <a:ln w="38100">
                        <a:noFill/>
                        <a:miter/>
                      </a:ln>
                    </p:spPr>
                  </p:pic>
                </p:oleObj>
              </mc:Fallback>
            </mc:AlternateContent>
          </a:graphicData>
        </a:graphic>
      </p:graphicFrame>
      <p:sp>
        <p:nvSpPr>
          <p:cNvPr id="106514" name="矩形 106513"/>
          <p:cNvSpPr/>
          <p:nvPr/>
        </p:nvSpPr>
        <p:spPr>
          <a:xfrm>
            <a:off x="368300" y="5057775"/>
            <a:ext cx="4222750" cy="1114425"/>
          </a:xfrm>
          <a:prstGeom prst="rect">
            <a:avLst/>
          </a:prstGeom>
          <a:noFill/>
          <a:ln w="19050">
            <a:noFill/>
          </a:ln>
        </p:spPr>
        <p:txBody>
          <a:bodyPr anchor="t" anchorCtr="0">
            <a:spAutoFit/>
          </a:bodyPr>
          <a:p>
            <a:pPr>
              <a:lnSpc>
                <a:spcPct val="140000"/>
              </a:lnSpc>
            </a:pPr>
            <a:r>
              <a:rPr lang="en-US" altLang="zh-CN" i="1" err="1">
                <a:solidFill>
                  <a:schemeClr val="tx1"/>
                </a:solidFill>
                <a:latin typeface="Times New Roman" panose="02020603050405020304" pitchFamily="18" charset="-94"/>
                <a:ea typeface="宋体" panose="02010600030101010101" pitchFamily="2" charset="-122"/>
              </a:rPr>
              <a:t>L</a:t>
            </a:r>
            <a:r>
              <a:rPr lang="en-US" altLang="zh-CN" baseline="-25000" err="1">
                <a:solidFill>
                  <a:schemeClr val="tx1"/>
                </a:solidFill>
                <a:latin typeface="Times New Roman" panose="02020603050405020304" pitchFamily="18" charset="-94"/>
                <a:ea typeface="宋体" panose="02010600030101010101" pitchFamily="2" charset="-122"/>
              </a:rPr>
              <a:t>eq</a:t>
            </a:r>
            <a:r>
              <a:rPr lang="zh-CN" altLang="en-US" dirty="0">
                <a:solidFill>
                  <a:schemeClr val="tx1"/>
                </a:solidFill>
                <a:latin typeface="Times New Roman" panose="02020603050405020304" pitchFamily="18" charset="-94"/>
                <a:ea typeface="宋体" panose="02010600030101010101" pitchFamily="2" charset="-122"/>
              </a:rPr>
              <a:t>表示耦合电感</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并联后的等效电感。</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106520" name="组合 106519"/>
          <p:cNvGrpSpPr/>
          <p:nvPr/>
        </p:nvGrpSpPr>
        <p:grpSpPr>
          <a:xfrm>
            <a:off x="4981575" y="0"/>
            <a:ext cx="3903663" cy="3844925"/>
            <a:chOff x="3138" y="0"/>
            <a:chExt cx="2459" cy="2422"/>
          </a:xfrm>
        </p:grpSpPr>
        <p:graphicFrame>
          <p:nvGraphicFramePr>
            <p:cNvPr id="43021" name="对象 106514"/>
            <p:cNvGraphicFramePr/>
            <p:nvPr/>
          </p:nvGraphicFramePr>
          <p:xfrm>
            <a:off x="3476" y="144"/>
            <a:ext cx="2121" cy="2278"/>
          </p:xfrm>
          <a:graphic>
            <a:graphicData uri="http://schemas.openxmlformats.org/presentationml/2006/ole">
              <mc:AlternateContent xmlns:mc="http://schemas.openxmlformats.org/markup-compatibility/2006">
                <mc:Choice xmlns:v="urn:schemas-microsoft-com:vml" Requires="v">
                  <p:oleObj spid="_x0000_s3242" name="" r:id="rId15" imgW="3078480" imgH="3298190" progId="Visio.Drawing.5">
                    <p:embed/>
                  </p:oleObj>
                </mc:Choice>
                <mc:Fallback>
                  <p:oleObj name="" r:id="rId15" imgW="3078480" imgH="3298190" progId="Visio.Drawing.5">
                    <p:embed/>
                    <p:pic>
                      <p:nvPicPr>
                        <p:cNvPr id="0" name="图片 3241"/>
                        <p:cNvPicPr/>
                        <p:nvPr/>
                      </p:nvPicPr>
                      <p:blipFill>
                        <a:blip r:embed="rId16"/>
                        <a:stretch>
                          <a:fillRect/>
                        </a:stretch>
                      </p:blipFill>
                      <p:spPr>
                        <a:xfrm>
                          <a:off x="3476" y="144"/>
                          <a:ext cx="2121" cy="2278"/>
                        </a:xfrm>
                        <a:prstGeom prst="rect">
                          <a:avLst/>
                        </a:prstGeom>
                        <a:noFill/>
                        <a:ln w="38100">
                          <a:noFill/>
                          <a:miter/>
                        </a:ln>
                      </p:spPr>
                    </p:pic>
                  </p:oleObj>
                </mc:Fallback>
              </mc:AlternateContent>
            </a:graphicData>
          </a:graphic>
        </p:graphicFrame>
        <p:graphicFrame>
          <p:nvGraphicFramePr>
            <p:cNvPr id="43022" name="对象 106515"/>
            <p:cNvGraphicFramePr/>
            <p:nvPr/>
          </p:nvGraphicFramePr>
          <p:xfrm>
            <a:off x="3138" y="397"/>
            <a:ext cx="271" cy="1950"/>
          </p:xfrm>
          <a:graphic>
            <a:graphicData uri="http://schemas.openxmlformats.org/presentationml/2006/ole">
              <mc:AlternateContent xmlns:mc="http://schemas.openxmlformats.org/markup-compatibility/2006">
                <mc:Choice xmlns:v="urn:schemas-microsoft-com:vml" Requires="v">
                  <p:oleObj spid="_x0000_s3252" name="" r:id="rId17" imgW="381000" imgH="2825750" progId="Visio.Drawing.5">
                    <p:embed/>
                  </p:oleObj>
                </mc:Choice>
                <mc:Fallback>
                  <p:oleObj name="" r:id="rId17" imgW="381000" imgH="2825750" progId="Visio.Drawing.5">
                    <p:embed/>
                    <p:pic>
                      <p:nvPicPr>
                        <p:cNvPr id="0" name="图片 3251"/>
                        <p:cNvPicPr/>
                        <p:nvPr/>
                      </p:nvPicPr>
                      <p:blipFill>
                        <a:blip r:embed="rId18"/>
                        <a:stretch>
                          <a:fillRect/>
                        </a:stretch>
                      </p:blipFill>
                      <p:spPr>
                        <a:xfrm>
                          <a:off x="3138" y="397"/>
                          <a:ext cx="271" cy="1950"/>
                        </a:xfrm>
                        <a:prstGeom prst="rect">
                          <a:avLst/>
                        </a:prstGeom>
                        <a:noFill/>
                        <a:ln w="38100">
                          <a:noFill/>
                          <a:miter/>
                        </a:ln>
                      </p:spPr>
                    </p:pic>
                  </p:oleObj>
                </mc:Fallback>
              </mc:AlternateContent>
            </a:graphicData>
          </a:graphic>
        </p:graphicFrame>
        <p:graphicFrame>
          <p:nvGraphicFramePr>
            <p:cNvPr id="43023" name="对象 106516"/>
            <p:cNvGraphicFramePr/>
            <p:nvPr/>
          </p:nvGraphicFramePr>
          <p:xfrm>
            <a:off x="3559" y="0"/>
            <a:ext cx="415" cy="533"/>
          </p:xfrm>
          <a:graphic>
            <a:graphicData uri="http://schemas.openxmlformats.org/presentationml/2006/ole">
              <mc:AlternateContent xmlns:mc="http://schemas.openxmlformats.org/markup-compatibility/2006">
                <mc:Choice xmlns:v="urn:schemas-microsoft-com:vml" Requires="v">
                  <p:oleObj spid="_x0000_s3243" name="" r:id="rId19" imgW="557530" imgH="753110" progId="Visio.Drawing.5">
                    <p:embed/>
                  </p:oleObj>
                </mc:Choice>
                <mc:Fallback>
                  <p:oleObj name="" r:id="rId19" imgW="557530" imgH="753110" progId="Visio.Drawing.5">
                    <p:embed/>
                    <p:pic>
                      <p:nvPicPr>
                        <p:cNvPr id="0" name="图片 3242"/>
                        <p:cNvPicPr/>
                        <p:nvPr/>
                      </p:nvPicPr>
                      <p:blipFill>
                        <a:blip r:embed="rId20"/>
                        <a:stretch>
                          <a:fillRect/>
                        </a:stretch>
                      </p:blipFill>
                      <p:spPr>
                        <a:xfrm>
                          <a:off x="3559" y="0"/>
                          <a:ext cx="415" cy="533"/>
                        </a:xfrm>
                        <a:prstGeom prst="rect">
                          <a:avLst/>
                        </a:prstGeom>
                        <a:noFill/>
                        <a:ln w="38100">
                          <a:noFill/>
                          <a:miter/>
                        </a:ln>
                      </p:spPr>
                    </p:pic>
                  </p:oleObj>
                </mc:Fallback>
              </mc:AlternateContent>
            </a:graphicData>
          </a:graphic>
        </p:graphicFrame>
        <p:graphicFrame>
          <p:nvGraphicFramePr>
            <p:cNvPr id="43024" name="对象 106517"/>
            <p:cNvGraphicFramePr/>
            <p:nvPr/>
          </p:nvGraphicFramePr>
          <p:xfrm>
            <a:off x="3974" y="465"/>
            <a:ext cx="252" cy="349"/>
          </p:xfrm>
          <a:graphic>
            <a:graphicData uri="http://schemas.openxmlformats.org/presentationml/2006/ole">
              <mc:AlternateContent xmlns:mc="http://schemas.openxmlformats.org/markup-compatibility/2006">
                <mc:Choice xmlns:v="urn:schemas-microsoft-com:vml" Requires="v">
                  <p:oleObj spid="_x0000_s3249" name="" r:id="rId21" imgW="405130" imgH="554990" progId="Visio.Drawing.5">
                    <p:embed/>
                  </p:oleObj>
                </mc:Choice>
                <mc:Fallback>
                  <p:oleObj name="" r:id="rId21" imgW="405130" imgH="554990" progId="Visio.Drawing.5">
                    <p:embed/>
                    <p:pic>
                      <p:nvPicPr>
                        <p:cNvPr id="0" name="图片 3248"/>
                        <p:cNvPicPr/>
                        <p:nvPr/>
                      </p:nvPicPr>
                      <p:blipFill>
                        <a:blip r:embed="rId22"/>
                        <a:stretch>
                          <a:fillRect/>
                        </a:stretch>
                      </p:blipFill>
                      <p:spPr>
                        <a:xfrm>
                          <a:off x="3974" y="465"/>
                          <a:ext cx="252" cy="349"/>
                        </a:xfrm>
                        <a:prstGeom prst="rect">
                          <a:avLst/>
                        </a:prstGeom>
                        <a:noFill/>
                        <a:ln w="38100">
                          <a:noFill/>
                          <a:miter/>
                        </a:ln>
                      </p:spPr>
                    </p:pic>
                  </p:oleObj>
                </mc:Fallback>
              </mc:AlternateContent>
            </a:graphicData>
          </a:graphic>
        </p:graphicFrame>
        <p:graphicFrame>
          <p:nvGraphicFramePr>
            <p:cNvPr id="43025" name="对象 106518"/>
            <p:cNvGraphicFramePr/>
            <p:nvPr/>
          </p:nvGraphicFramePr>
          <p:xfrm>
            <a:off x="4973" y="465"/>
            <a:ext cx="252" cy="349"/>
          </p:xfrm>
          <a:graphic>
            <a:graphicData uri="http://schemas.openxmlformats.org/presentationml/2006/ole">
              <mc:AlternateContent xmlns:mc="http://schemas.openxmlformats.org/markup-compatibility/2006">
                <mc:Choice xmlns:v="urn:schemas-microsoft-com:vml" Requires="v">
                  <p:oleObj spid="_x0000_s3257" name="" r:id="rId23" imgW="405130" imgH="554990" progId="Visio.Drawing.5">
                    <p:embed/>
                  </p:oleObj>
                </mc:Choice>
                <mc:Fallback>
                  <p:oleObj name="" r:id="rId23" imgW="405130" imgH="554990" progId="Visio.Drawing.5">
                    <p:embed/>
                    <p:pic>
                      <p:nvPicPr>
                        <p:cNvPr id="0" name="图片 3256"/>
                        <p:cNvPicPr/>
                        <p:nvPr/>
                      </p:nvPicPr>
                      <p:blipFill>
                        <a:blip r:embed="rId24"/>
                        <a:stretch>
                          <a:fillRect/>
                        </a:stretch>
                      </p:blipFill>
                      <p:spPr>
                        <a:xfrm>
                          <a:off x="4973" y="465"/>
                          <a:ext cx="252" cy="349"/>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6520"/>
                                        </p:tgtEl>
                                        <p:attrNameLst>
                                          <p:attrName>style.visibility</p:attrName>
                                        </p:attrNameLst>
                                      </p:cBhvr>
                                      <p:to>
                                        <p:strVal val="visible"/>
                                      </p:to>
                                    </p:set>
                                    <p:anim calcmode="lin" valueType="num">
                                      <p:cBhvr additive="base">
                                        <p:cTn id="7" dur="500" fill="hold"/>
                                        <p:tgtEl>
                                          <p:spTgt spid="106520"/>
                                        </p:tgtEl>
                                        <p:attrNameLst>
                                          <p:attrName>ppt_x</p:attrName>
                                        </p:attrNameLst>
                                      </p:cBhvr>
                                      <p:tavLst>
                                        <p:tav tm="0">
                                          <p:val>
                                            <p:strVal val="0-#ppt_w/2"/>
                                          </p:val>
                                        </p:tav>
                                        <p:tav tm="100000">
                                          <p:val>
                                            <p:strVal val="#ppt_x"/>
                                          </p:val>
                                        </p:tav>
                                      </p:tavLst>
                                    </p:anim>
                                    <p:anim calcmode="lin" valueType="num">
                                      <p:cBhvr additive="base">
                                        <p:cTn id="8" dur="500" fill="hold"/>
                                        <p:tgtEl>
                                          <p:spTgt spid="1065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06498"/>
                                        </p:tgtEl>
                                        <p:attrNameLst>
                                          <p:attrName>style.visibility</p:attrName>
                                        </p:attrNameLst>
                                      </p:cBhvr>
                                      <p:to>
                                        <p:strVal val="visible"/>
                                      </p:to>
                                    </p:set>
                                    <p:animEffect transition="in" filter="dissolve">
                                      <p:cBhvr>
                                        <p:cTn id="13" dur="500"/>
                                        <p:tgtEl>
                                          <p:spTgt spid="10649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06499"/>
                                        </p:tgtEl>
                                        <p:attrNameLst>
                                          <p:attrName>style.visibility</p:attrName>
                                        </p:attrNameLst>
                                      </p:cBhvr>
                                      <p:to>
                                        <p:strVal val="visible"/>
                                      </p:to>
                                    </p:set>
                                    <p:anim calcmode="lin" valueType="num">
                                      <p:cBhvr additive="base">
                                        <p:cTn id="18" dur="500" fill="hold"/>
                                        <p:tgtEl>
                                          <p:spTgt spid="106499"/>
                                        </p:tgtEl>
                                        <p:attrNameLst>
                                          <p:attrName>ppt_x</p:attrName>
                                        </p:attrNameLst>
                                      </p:cBhvr>
                                      <p:tavLst>
                                        <p:tav tm="0">
                                          <p:val>
                                            <p:strVal val="0-#ppt_w/2"/>
                                          </p:val>
                                        </p:tav>
                                        <p:tav tm="100000">
                                          <p:val>
                                            <p:strVal val="#ppt_x"/>
                                          </p:val>
                                        </p:tav>
                                      </p:tavLst>
                                    </p:anim>
                                    <p:anim calcmode="lin" valueType="num">
                                      <p:cBhvr additive="base">
                                        <p:cTn id="19" dur="500" fill="hold"/>
                                        <p:tgtEl>
                                          <p:spTgt spid="106499"/>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 presetClass="entr" presetSubtype="8" fill="hold" nodeType="afterEffect">
                                  <p:stCondLst>
                                    <p:cond delay="0"/>
                                  </p:stCondLst>
                                  <p:childTnLst>
                                    <p:set>
                                      <p:cBhvr>
                                        <p:cTn id="22" dur="1" fill="hold">
                                          <p:stCondLst>
                                            <p:cond delay="0"/>
                                          </p:stCondLst>
                                        </p:cTn>
                                        <p:tgtEl>
                                          <p:spTgt spid="106506"/>
                                        </p:tgtEl>
                                        <p:attrNameLst>
                                          <p:attrName>style.visibility</p:attrName>
                                        </p:attrNameLst>
                                      </p:cBhvr>
                                      <p:to>
                                        <p:strVal val="visible"/>
                                      </p:to>
                                    </p:set>
                                    <p:anim calcmode="lin" valueType="num">
                                      <p:cBhvr additive="base">
                                        <p:cTn id="23" dur="500" fill="hold"/>
                                        <p:tgtEl>
                                          <p:spTgt spid="106506"/>
                                        </p:tgtEl>
                                        <p:attrNameLst>
                                          <p:attrName>ppt_x</p:attrName>
                                        </p:attrNameLst>
                                      </p:cBhvr>
                                      <p:tavLst>
                                        <p:tav tm="0">
                                          <p:val>
                                            <p:strVal val="0-#ppt_w/2"/>
                                          </p:val>
                                        </p:tav>
                                        <p:tav tm="100000">
                                          <p:val>
                                            <p:strVal val="#ppt_x"/>
                                          </p:val>
                                        </p:tav>
                                      </p:tavLst>
                                    </p:anim>
                                    <p:anim calcmode="lin" valueType="num">
                                      <p:cBhvr additive="base">
                                        <p:cTn id="24" dur="500" fill="hold"/>
                                        <p:tgtEl>
                                          <p:spTgt spid="10650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06507"/>
                                        </p:tgtEl>
                                        <p:attrNameLst>
                                          <p:attrName>style.visibility</p:attrName>
                                        </p:attrNameLst>
                                      </p:cBhvr>
                                      <p:to>
                                        <p:strVal val="visible"/>
                                      </p:to>
                                    </p:set>
                                    <p:anim calcmode="lin" valueType="num">
                                      <p:cBhvr additive="base">
                                        <p:cTn id="29" dur="500" fill="hold"/>
                                        <p:tgtEl>
                                          <p:spTgt spid="106507"/>
                                        </p:tgtEl>
                                        <p:attrNameLst>
                                          <p:attrName>ppt_x</p:attrName>
                                        </p:attrNameLst>
                                      </p:cBhvr>
                                      <p:tavLst>
                                        <p:tav tm="0">
                                          <p:val>
                                            <p:strVal val="0-#ppt_w/2"/>
                                          </p:val>
                                        </p:tav>
                                        <p:tav tm="100000">
                                          <p:val>
                                            <p:strVal val="#ppt_x"/>
                                          </p:val>
                                        </p:tav>
                                      </p:tavLst>
                                    </p:anim>
                                    <p:anim calcmode="lin" valueType="num">
                                      <p:cBhvr additive="base">
                                        <p:cTn id="30" dur="500" fill="hold"/>
                                        <p:tgtEl>
                                          <p:spTgt spid="106507"/>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1" presetClass="entr" presetSubtype="0" fill="hold" grpId="0" nodeType="afterEffect">
                                  <p:stCondLst>
                                    <p:cond delay="0"/>
                                  </p:stCondLst>
                                  <p:childTnLst>
                                    <p:set>
                                      <p:cBhvr>
                                        <p:cTn id="33" dur="1" fill="hold">
                                          <p:stCondLst>
                                            <p:cond delay="499"/>
                                          </p:stCondLst>
                                        </p:cTn>
                                        <p:tgtEl>
                                          <p:spTgt spid="10650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06509"/>
                                        </p:tgtEl>
                                        <p:attrNameLst>
                                          <p:attrName>style.visibility</p:attrName>
                                        </p:attrNameLst>
                                      </p:cBhvr>
                                      <p:to>
                                        <p:strVal val="visible"/>
                                      </p:to>
                                    </p:set>
                                    <p:anim calcmode="lin" valueType="num">
                                      <p:cBhvr additive="base">
                                        <p:cTn id="38" dur="500" fill="hold"/>
                                        <p:tgtEl>
                                          <p:spTgt spid="106509"/>
                                        </p:tgtEl>
                                        <p:attrNameLst>
                                          <p:attrName>ppt_x</p:attrName>
                                        </p:attrNameLst>
                                      </p:cBhvr>
                                      <p:tavLst>
                                        <p:tav tm="0">
                                          <p:val>
                                            <p:strVal val="0-#ppt_w/2"/>
                                          </p:val>
                                        </p:tav>
                                        <p:tav tm="100000">
                                          <p:val>
                                            <p:strVal val="#ppt_x"/>
                                          </p:val>
                                        </p:tav>
                                      </p:tavLst>
                                    </p:anim>
                                    <p:anim calcmode="lin" valueType="num">
                                      <p:cBhvr additive="base">
                                        <p:cTn id="39" dur="500" fill="hold"/>
                                        <p:tgtEl>
                                          <p:spTgt spid="106509"/>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06510"/>
                                        </p:tgtEl>
                                        <p:attrNameLst>
                                          <p:attrName>style.visibility</p:attrName>
                                        </p:attrNameLst>
                                      </p:cBhvr>
                                      <p:to>
                                        <p:strVal val="visible"/>
                                      </p:to>
                                    </p:set>
                                    <p:anim calcmode="lin" valueType="num">
                                      <p:cBhvr additive="base">
                                        <p:cTn id="44" dur="500" fill="hold"/>
                                        <p:tgtEl>
                                          <p:spTgt spid="106510"/>
                                        </p:tgtEl>
                                        <p:attrNameLst>
                                          <p:attrName>ppt_x</p:attrName>
                                        </p:attrNameLst>
                                      </p:cBhvr>
                                      <p:tavLst>
                                        <p:tav tm="0">
                                          <p:val>
                                            <p:strVal val="0-#ppt_w/2"/>
                                          </p:val>
                                        </p:tav>
                                        <p:tav tm="100000">
                                          <p:val>
                                            <p:strVal val="#ppt_x"/>
                                          </p:val>
                                        </p:tav>
                                      </p:tavLst>
                                    </p:anim>
                                    <p:anim calcmode="lin" valueType="num">
                                      <p:cBhvr additive="base">
                                        <p:cTn id="45" dur="500" fill="hold"/>
                                        <p:tgtEl>
                                          <p:spTgt spid="106510"/>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2" presetClass="entr" presetSubtype="8" fill="hold" grpId="0" nodeType="afterEffect">
                                  <p:stCondLst>
                                    <p:cond delay="0"/>
                                  </p:stCondLst>
                                  <p:childTnLst>
                                    <p:set>
                                      <p:cBhvr>
                                        <p:cTn id="48" dur="1" fill="hold">
                                          <p:stCondLst>
                                            <p:cond delay="0"/>
                                          </p:stCondLst>
                                        </p:cTn>
                                        <p:tgtEl>
                                          <p:spTgt spid="106511"/>
                                        </p:tgtEl>
                                        <p:attrNameLst>
                                          <p:attrName>style.visibility</p:attrName>
                                        </p:attrNameLst>
                                      </p:cBhvr>
                                      <p:to>
                                        <p:strVal val="visible"/>
                                      </p:to>
                                    </p:set>
                                    <p:anim calcmode="lin" valueType="num">
                                      <p:cBhvr additive="base">
                                        <p:cTn id="49" dur="500" fill="hold"/>
                                        <p:tgtEl>
                                          <p:spTgt spid="106511"/>
                                        </p:tgtEl>
                                        <p:attrNameLst>
                                          <p:attrName>ppt_x</p:attrName>
                                        </p:attrNameLst>
                                      </p:cBhvr>
                                      <p:tavLst>
                                        <p:tav tm="0">
                                          <p:val>
                                            <p:strVal val="0-#ppt_w/2"/>
                                          </p:val>
                                        </p:tav>
                                        <p:tav tm="100000">
                                          <p:val>
                                            <p:strVal val="#ppt_x"/>
                                          </p:val>
                                        </p:tav>
                                      </p:tavLst>
                                    </p:anim>
                                    <p:anim calcmode="lin" valueType="num">
                                      <p:cBhvr additive="base">
                                        <p:cTn id="50" dur="500" fill="hold"/>
                                        <p:tgtEl>
                                          <p:spTgt spid="106511"/>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06512"/>
                                        </p:tgtEl>
                                        <p:attrNameLst>
                                          <p:attrName>style.visibility</p:attrName>
                                        </p:attrNameLst>
                                      </p:cBhvr>
                                      <p:to>
                                        <p:strVal val="visible"/>
                                      </p:to>
                                    </p:set>
                                    <p:anim calcmode="lin" valueType="num">
                                      <p:cBhvr additive="base">
                                        <p:cTn id="55" dur="500" fill="hold"/>
                                        <p:tgtEl>
                                          <p:spTgt spid="106512"/>
                                        </p:tgtEl>
                                        <p:attrNameLst>
                                          <p:attrName>ppt_x</p:attrName>
                                        </p:attrNameLst>
                                      </p:cBhvr>
                                      <p:tavLst>
                                        <p:tav tm="0">
                                          <p:val>
                                            <p:strVal val="0-#ppt_w/2"/>
                                          </p:val>
                                        </p:tav>
                                        <p:tav tm="100000">
                                          <p:val>
                                            <p:strVal val="#ppt_x"/>
                                          </p:val>
                                        </p:tav>
                                      </p:tavLst>
                                    </p:anim>
                                    <p:anim calcmode="lin" valueType="num">
                                      <p:cBhvr additive="base">
                                        <p:cTn id="56" dur="500" fill="hold"/>
                                        <p:tgtEl>
                                          <p:spTgt spid="1065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06513"/>
                                        </p:tgtEl>
                                        <p:attrNameLst>
                                          <p:attrName>style.visibility</p:attrName>
                                        </p:attrNameLst>
                                      </p:cBhvr>
                                      <p:to>
                                        <p:strVal val="visible"/>
                                      </p:to>
                                    </p:set>
                                    <p:anim calcmode="lin" valueType="num">
                                      <p:cBhvr additive="base">
                                        <p:cTn id="61" dur="500" fill="hold"/>
                                        <p:tgtEl>
                                          <p:spTgt spid="106513"/>
                                        </p:tgtEl>
                                        <p:attrNameLst>
                                          <p:attrName>ppt_x</p:attrName>
                                        </p:attrNameLst>
                                      </p:cBhvr>
                                      <p:tavLst>
                                        <p:tav tm="0">
                                          <p:val>
                                            <p:strVal val="0-#ppt_w/2"/>
                                          </p:val>
                                        </p:tav>
                                        <p:tav tm="100000">
                                          <p:val>
                                            <p:strVal val="#ppt_x"/>
                                          </p:val>
                                        </p:tav>
                                      </p:tavLst>
                                    </p:anim>
                                    <p:anim calcmode="lin" valueType="num">
                                      <p:cBhvr additive="base">
                                        <p:cTn id="62" dur="500" fill="hold"/>
                                        <p:tgtEl>
                                          <p:spTgt spid="106513"/>
                                        </p:tgtEl>
                                        <p:attrNameLst>
                                          <p:attrName>ppt_y</p:attrName>
                                        </p:attrNameLst>
                                      </p:cBhvr>
                                      <p:tavLst>
                                        <p:tav tm="0">
                                          <p:val>
                                            <p:strVal val="#ppt_y"/>
                                          </p:val>
                                        </p:tav>
                                        <p:tav tm="100000">
                                          <p:val>
                                            <p:strVal val="#ppt_y"/>
                                          </p:val>
                                        </p:tav>
                                      </p:tavLst>
                                    </p:anim>
                                  </p:childTnLst>
                                </p:cTn>
                              </p:par>
                            </p:childTnLst>
                          </p:cTn>
                        </p:par>
                        <p:par>
                          <p:cTn id="63" fill="hold">
                            <p:stCondLst>
                              <p:cond delay="500"/>
                            </p:stCondLst>
                            <p:childTnLst>
                              <p:par>
                                <p:cTn id="64" presetID="2" presetClass="entr" presetSubtype="8" fill="hold" grpId="0" nodeType="afterEffect">
                                  <p:stCondLst>
                                    <p:cond delay="0"/>
                                  </p:stCondLst>
                                  <p:childTnLst>
                                    <p:set>
                                      <p:cBhvr>
                                        <p:cTn id="65" dur="1" fill="hold">
                                          <p:stCondLst>
                                            <p:cond delay="0"/>
                                          </p:stCondLst>
                                        </p:cTn>
                                        <p:tgtEl>
                                          <p:spTgt spid="106514"/>
                                        </p:tgtEl>
                                        <p:attrNameLst>
                                          <p:attrName>style.visibility</p:attrName>
                                        </p:attrNameLst>
                                      </p:cBhvr>
                                      <p:to>
                                        <p:strVal val="visible"/>
                                      </p:to>
                                    </p:set>
                                    <p:anim calcmode="lin" valueType="num">
                                      <p:cBhvr additive="base">
                                        <p:cTn id="66" dur="500" fill="hold"/>
                                        <p:tgtEl>
                                          <p:spTgt spid="106514"/>
                                        </p:tgtEl>
                                        <p:attrNameLst>
                                          <p:attrName>ppt_x</p:attrName>
                                        </p:attrNameLst>
                                      </p:cBhvr>
                                      <p:tavLst>
                                        <p:tav tm="0">
                                          <p:val>
                                            <p:strVal val="0-#ppt_w/2"/>
                                          </p:val>
                                        </p:tav>
                                        <p:tav tm="100000">
                                          <p:val>
                                            <p:strVal val="#ppt_x"/>
                                          </p:val>
                                        </p:tav>
                                      </p:tavLst>
                                    </p:anim>
                                    <p:anim calcmode="lin" valueType="num">
                                      <p:cBhvr additive="base">
                                        <p:cTn id="67" dur="500" fill="hold"/>
                                        <p:tgtEl>
                                          <p:spTgt spid="1065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8" grpId="0"/>
      <p:bldP spid="106510" grpId="0"/>
      <p:bldP spid="106511" grpId="0"/>
      <p:bldP spid="1065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7522" name="文本框 107521"/>
          <p:cNvSpPr txBox="1"/>
          <p:nvPr/>
        </p:nvSpPr>
        <p:spPr>
          <a:xfrm>
            <a:off x="574675" y="361950"/>
            <a:ext cx="2895600" cy="457200"/>
          </a:xfrm>
          <a:prstGeom prst="rect">
            <a:avLst/>
          </a:prstGeom>
          <a:noFill/>
          <a:ln w="19050">
            <a:noFill/>
          </a:ln>
        </p:spPr>
        <p:txBody>
          <a:bodyPr anchor="t" anchorCtr="0">
            <a:spAutoFit/>
          </a:bodyPr>
          <a:p>
            <a:pPr>
              <a:spcBef>
                <a:spcPct val="50000"/>
              </a:spcBef>
            </a:pPr>
            <a:r>
              <a:rPr lang="zh-CN" altLang="en-US" dirty="0">
                <a:solidFill>
                  <a:srgbClr val="FF0000"/>
                </a:solidFill>
                <a:latin typeface="Times New Roman" panose="02020603050405020304" pitchFamily="18" charset="-94"/>
                <a:ea typeface="宋体" panose="02010600030101010101" pitchFamily="2" charset="-122"/>
              </a:rPr>
              <a:t>三、去耦法</a:t>
            </a:r>
            <a:endParaRPr lang="zh-CN" altLang="en-US" dirty="0">
              <a:solidFill>
                <a:srgbClr val="FF0000"/>
              </a:solidFill>
              <a:latin typeface="Times New Roman" panose="02020603050405020304" pitchFamily="18" charset="-94"/>
              <a:ea typeface="宋体" panose="02010600030101010101" pitchFamily="2" charset="-122"/>
            </a:endParaRPr>
          </a:p>
        </p:txBody>
      </p:sp>
      <p:sp>
        <p:nvSpPr>
          <p:cNvPr id="107528" name="矩形 107527"/>
          <p:cNvSpPr/>
          <p:nvPr/>
        </p:nvSpPr>
        <p:spPr>
          <a:xfrm>
            <a:off x="419100" y="819150"/>
            <a:ext cx="4167188" cy="1552575"/>
          </a:xfrm>
          <a:prstGeom prst="rect">
            <a:avLst/>
          </a:prstGeom>
          <a:noFill/>
          <a:ln w="19050">
            <a:noFill/>
          </a:ln>
        </p:spPr>
        <p:txBody>
          <a:bodyPr wrap="none"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把具有互感的电路化为等效的</a:t>
            </a:r>
            <a:endParaRPr lang="zh-CN" altLang="en-US" dirty="0">
              <a:solidFill>
                <a:schemeClr val="tx1"/>
              </a:solidFill>
              <a:latin typeface="Times New Roman" panose="02020603050405020304" pitchFamily="18" charset="-94"/>
              <a:ea typeface="宋体" panose="02010600030101010101" pitchFamily="2" charset="-122"/>
            </a:endParaRPr>
          </a:p>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无互感电路，这种处理方法称</a:t>
            </a:r>
            <a:endParaRPr lang="zh-CN" altLang="en-US" dirty="0">
              <a:solidFill>
                <a:schemeClr val="tx1"/>
              </a:solidFill>
              <a:latin typeface="Times New Roman" panose="02020603050405020304" pitchFamily="18" charset="-94"/>
              <a:ea typeface="宋体" panose="02010600030101010101" pitchFamily="2" charset="-122"/>
            </a:endParaRPr>
          </a:p>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为</a:t>
            </a:r>
            <a:r>
              <a:rPr lang="zh-CN" altLang="en-US" dirty="0">
                <a:solidFill>
                  <a:srgbClr val="FF0000"/>
                </a:solidFill>
                <a:latin typeface="Times New Roman" panose="02020603050405020304" pitchFamily="18" charset="-94"/>
                <a:ea typeface="宋体" panose="02010600030101010101" pitchFamily="2" charset="-122"/>
              </a:rPr>
              <a:t>去耦法</a:t>
            </a:r>
            <a:endParaRPr lang="zh-CN" altLang="en-US" dirty="0">
              <a:solidFill>
                <a:srgbClr val="FF0000"/>
              </a:solidFill>
              <a:latin typeface="Times New Roman" panose="02020603050405020304" pitchFamily="18" charset="-94"/>
              <a:ea typeface="宋体" panose="02010600030101010101" pitchFamily="2" charset="-122"/>
            </a:endParaRPr>
          </a:p>
        </p:txBody>
      </p:sp>
      <p:graphicFrame>
        <p:nvGraphicFramePr>
          <p:cNvPr id="107529" name="对象 107528"/>
          <p:cNvGraphicFramePr/>
          <p:nvPr/>
        </p:nvGraphicFramePr>
        <p:xfrm>
          <a:off x="419100" y="2371725"/>
          <a:ext cx="4094163" cy="688975"/>
        </p:xfrm>
        <a:graphic>
          <a:graphicData uri="http://schemas.openxmlformats.org/presentationml/2006/ole">
            <mc:AlternateContent xmlns:mc="http://schemas.openxmlformats.org/markup-compatibility/2006">
              <mc:Choice xmlns:v="urn:schemas-microsoft-com:vml" Requires="v">
                <p:oleObj spid="_x0000_s3254" name="" r:id="rId1" imgW="2184400" imgH="368300" progId="Equation.3">
                  <p:embed/>
                </p:oleObj>
              </mc:Choice>
              <mc:Fallback>
                <p:oleObj name="" r:id="rId1" imgW="2184400" imgH="368300" progId="Equation.3">
                  <p:embed/>
                  <p:pic>
                    <p:nvPicPr>
                      <p:cNvPr id="0" name="图片 3253"/>
                      <p:cNvPicPr/>
                      <p:nvPr/>
                    </p:nvPicPr>
                    <p:blipFill>
                      <a:blip r:embed="rId2"/>
                      <a:stretch>
                        <a:fillRect/>
                      </a:stretch>
                    </p:blipFill>
                    <p:spPr>
                      <a:xfrm>
                        <a:off x="419100" y="2371725"/>
                        <a:ext cx="4094163" cy="688975"/>
                      </a:xfrm>
                      <a:prstGeom prst="rect">
                        <a:avLst/>
                      </a:prstGeom>
                      <a:noFill/>
                      <a:ln w="38100">
                        <a:noFill/>
                        <a:miter/>
                      </a:ln>
                    </p:spPr>
                  </p:pic>
                </p:oleObj>
              </mc:Fallback>
            </mc:AlternateContent>
          </a:graphicData>
        </a:graphic>
      </p:graphicFrame>
      <p:graphicFrame>
        <p:nvGraphicFramePr>
          <p:cNvPr id="107531" name="对象 107530"/>
          <p:cNvGraphicFramePr/>
          <p:nvPr/>
        </p:nvGraphicFramePr>
        <p:xfrm>
          <a:off x="530225" y="3302000"/>
          <a:ext cx="1571625" cy="617538"/>
        </p:xfrm>
        <a:graphic>
          <a:graphicData uri="http://schemas.openxmlformats.org/presentationml/2006/ole">
            <mc:AlternateContent xmlns:mc="http://schemas.openxmlformats.org/markup-compatibility/2006">
              <mc:Choice xmlns:v="urn:schemas-microsoft-com:vml" Requires="v">
                <p:oleObj spid="_x0000_s3255" name="" r:id="rId3" imgW="837565" imgH="330200" progId="Equation.3">
                  <p:embed/>
                </p:oleObj>
              </mc:Choice>
              <mc:Fallback>
                <p:oleObj name="" r:id="rId3" imgW="837565" imgH="330200" progId="Equation.3">
                  <p:embed/>
                  <p:pic>
                    <p:nvPicPr>
                      <p:cNvPr id="0" name="图片 3254"/>
                      <p:cNvPicPr/>
                      <p:nvPr/>
                    </p:nvPicPr>
                    <p:blipFill>
                      <a:blip r:embed="rId4"/>
                      <a:stretch>
                        <a:fillRect/>
                      </a:stretch>
                    </p:blipFill>
                    <p:spPr>
                      <a:xfrm>
                        <a:off x="530225" y="3302000"/>
                        <a:ext cx="1571625" cy="617538"/>
                      </a:xfrm>
                      <a:prstGeom prst="rect">
                        <a:avLst/>
                      </a:prstGeom>
                      <a:noFill/>
                      <a:ln w="38100">
                        <a:noFill/>
                        <a:miter/>
                      </a:ln>
                    </p:spPr>
                  </p:pic>
                </p:oleObj>
              </mc:Fallback>
            </mc:AlternateContent>
          </a:graphicData>
        </a:graphic>
      </p:graphicFrame>
      <p:sp>
        <p:nvSpPr>
          <p:cNvPr id="107533" name="任意多边形 107532"/>
          <p:cNvSpPr/>
          <p:nvPr/>
        </p:nvSpPr>
        <p:spPr>
          <a:xfrm>
            <a:off x="2200275" y="3124200"/>
            <a:ext cx="1052513" cy="706438"/>
          </a:xfrm>
          <a:custGeom>
            <a:avLst/>
            <a:gdLst/>
            <a:ahLst/>
            <a:cxnLst>
              <a:cxn ang="270">
                <a:pos x="15428" y="0"/>
              </a:cxn>
              <a:cxn ang="180">
                <a:pos x="9257" y="7200"/>
              </a:cxn>
              <a:cxn ang="180">
                <a:pos x="0" y="18000"/>
              </a:cxn>
              <a:cxn ang="90">
                <a:pos x="9257" y="21600"/>
              </a:cxn>
              <a:cxn ang="0">
                <a:pos x="18514" y="15000"/>
              </a:cxn>
              <a:cxn ang="0">
                <a:pos x="21600" y="7200"/>
              </a:cxn>
            </a:cxnLst>
            <a:pathLst>
              <a:path w="21600" h="21600">
                <a:moveTo>
                  <a:pt x="15428"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19050" cap="flat" cmpd="sng">
            <a:solidFill>
              <a:schemeClr val="tx1"/>
            </a:solidFill>
            <a:prstDash val="solid"/>
            <a:miter/>
            <a:headEnd type="none" w="med" len="med"/>
            <a:tailEnd type="none" w="med" len="med"/>
          </a:ln>
        </p:spPr>
        <p:txBody>
          <a:bodyPr/>
          <a:p>
            <a:endParaRPr lang="zh-CN" altLang="en-US"/>
          </a:p>
        </p:txBody>
      </p:sp>
      <p:grpSp>
        <p:nvGrpSpPr>
          <p:cNvPr id="107536" name="组合 107535"/>
          <p:cNvGrpSpPr/>
          <p:nvPr/>
        </p:nvGrpSpPr>
        <p:grpSpPr>
          <a:xfrm>
            <a:off x="3470275" y="3251200"/>
            <a:ext cx="1150938" cy="579438"/>
            <a:chOff x="2636" y="2983"/>
            <a:chExt cx="725" cy="365"/>
          </a:xfrm>
        </p:grpSpPr>
        <p:sp>
          <p:nvSpPr>
            <p:cNvPr id="44039" name="矩形 107533"/>
            <p:cNvSpPr/>
            <p:nvPr/>
          </p:nvSpPr>
          <p:spPr>
            <a:xfrm>
              <a:off x="2636" y="3060"/>
              <a:ext cx="502" cy="288"/>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消去</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44040" name="对象 107534"/>
            <p:cNvGraphicFramePr/>
            <p:nvPr/>
          </p:nvGraphicFramePr>
          <p:xfrm>
            <a:off x="3138" y="2983"/>
            <a:ext cx="223" cy="365"/>
          </p:xfrm>
          <a:graphic>
            <a:graphicData uri="http://schemas.openxmlformats.org/presentationml/2006/ole">
              <mc:AlternateContent xmlns:mc="http://schemas.openxmlformats.org/markup-compatibility/2006">
                <mc:Choice xmlns:v="urn:schemas-microsoft-com:vml" Requires="v">
                  <p:oleObj spid="_x0000_s3247" name="" r:id="rId5" imgW="203200" imgH="330200" progId="Equation.3">
                    <p:embed/>
                  </p:oleObj>
                </mc:Choice>
                <mc:Fallback>
                  <p:oleObj name="" r:id="rId5" imgW="203200" imgH="330200" progId="Equation.3">
                    <p:embed/>
                    <p:pic>
                      <p:nvPicPr>
                        <p:cNvPr id="0" name="图片 3246"/>
                        <p:cNvPicPr/>
                        <p:nvPr/>
                      </p:nvPicPr>
                      <p:blipFill>
                        <a:blip r:embed="rId6"/>
                        <a:stretch>
                          <a:fillRect/>
                        </a:stretch>
                      </p:blipFill>
                      <p:spPr>
                        <a:xfrm>
                          <a:off x="3138" y="2983"/>
                          <a:ext cx="223" cy="365"/>
                        </a:xfrm>
                        <a:prstGeom prst="rect">
                          <a:avLst/>
                        </a:prstGeom>
                        <a:noFill/>
                        <a:ln w="38100">
                          <a:noFill/>
                          <a:miter/>
                        </a:ln>
                      </p:spPr>
                    </p:pic>
                  </p:oleObj>
                </mc:Fallback>
              </mc:AlternateContent>
            </a:graphicData>
          </a:graphic>
        </p:graphicFrame>
      </p:grpSp>
      <p:graphicFrame>
        <p:nvGraphicFramePr>
          <p:cNvPr id="107537" name="对象 107536"/>
          <p:cNvGraphicFramePr/>
          <p:nvPr/>
        </p:nvGraphicFramePr>
        <p:xfrm>
          <a:off x="157163" y="4216400"/>
          <a:ext cx="4429125" cy="631825"/>
        </p:xfrm>
        <a:graphic>
          <a:graphicData uri="http://schemas.openxmlformats.org/presentationml/2006/ole">
            <mc:AlternateContent xmlns:mc="http://schemas.openxmlformats.org/markup-compatibility/2006">
              <mc:Choice xmlns:v="urn:schemas-microsoft-com:vml" Requires="v">
                <p:oleObj spid="_x0000_s3250" name="" r:id="rId7" imgW="2578100" imgH="368300" progId="Equation.3">
                  <p:embed/>
                </p:oleObj>
              </mc:Choice>
              <mc:Fallback>
                <p:oleObj name="" r:id="rId7" imgW="2578100" imgH="368300" progId="Equation.3">
                  <p:embed/>
                  <p:pic>
                    <p:nvPicPr>
                      <p:cNvPr id="0" name="图片 3249"/>
                      <p:cNvPicPr/>
                      <p:nvPr/>
                    </p:nvPicPr>
                    <p:blipFill>
                      <a:blip r:embed="rId8"/>
                      <a:stretch>
                        <a:fillRect/>
                      </a:stretch>
                    </p:blipFill>
                    <p:spPr>
                      <a:xfrm>
                        <a:off x="157163" y="4216400"/>
                        <a:ext cx="4429125" cy="631825"/>
                      </a:xfrm>
                      <a:prstGeom prst="rect">
                        <a:avLst/>
                      </a:prstGeom>
                      <a:noFill/>
                      <a:ln w="38100">
                        <a:noFill/>
                        <a:miter/>
                      </a:ln>
                    </p:spPr>
                  </p:pic>
                </p:oleObj>
              </mc:Fallback>
            </mc:AlternateContent>
          </a:graphicData>
        </a:graphic>
      </p:graphicFrame>
      <p:graphicFrame>
        <p:nvGraphicFramePr>
          <p:cNvPr id="107538" name="对象 107537"/>
          <p:cNvGraphicFramePr/>
          <p:nvPr/>
        </p:nvGraphicFramePr>
        <p:xfrm>
          <a:off x="4598988" y="4173538"/>
          <a:ext cx="4308475" cy="642937"/>
        </p:xfrm>
        <a:graphic>
          <a:graphicData uri="http://schemas.openxmlformats.org/presentationml/2006/ole">
            <mc:AlternateContent xmlns:mc="http://schemas.openxmlformats.org/markup-compatibility/2006">
              <mc:Choice xmlns:v="urn:schemas-microsoft-com:vml" Requires="v">
                <p:oleObj spid="_x0000_s3245" name="" r:id="rId9" imgW="2463800" imgH="368300" progId="Equation.3">
                  <p:embed/>
                </p:oleObj>
              </mc:Choice>
              <mc:Fallback>
                <p:oleObj name="" r:id="rId9" imgW="2463800" imgH="368300" progId="Equation.3">
                  <p:embed/>
                  <p:pic>
                    <p:nvPicPr>
                      <p:cNvPr id="0" name="图片 3244"/>
                      <p:cNvPicPr/>
                      <p:nvPr/>
                    </p:nvPicPr>
                    <p:blipFill>
                      <a:blip r:embed="rId10"/>
                      <a:stretch>
                        <a:fillRect/>
                      </a:stretch>
                    </p:blipFill>
                    <p:spPr>
                      <a:xfrm>
                        <a:off x="4598988" y="4173538"/>
                        <a:ext cx="4308475" cy="642937"/>
                      </a:xfrm>
                      <a:prstGeom prst="rect">
                        <a:avLst/>
                      </a:prstGeom>
                      <a:noFill/>
                      <a:ln w="38100">
                        <a:noFill/>
                        <a:miter/>
                      </a:ln>
                    </p:spPr>
                  </p:pic>
                </p:oleObj>
              </mc:Fallback>
            </mc:AlternateContent>
          </a:graphicData>
        </a:graphic>
      </p:graphicFrame>
      <p:graphicFrame>
        <p:nvGraphicFramePr>
          <p:cNvPr id="107539" name="对象 107538"/>
          <p:cNvGraphicFramePr/>
          <p:nvPr/>
        </p:nvGraphicFramePr>
        <p:xfrm>
          <a:off x="157163" y="5010150"/>
          <a:ext cx="3848100" cy="608013"/>
        </p:xfrm>
        <a:graphic>
          <a:graphicData uri="http://schemas.openxmlformats.org/presentationml/2006/ole">
            <mc:AlternateContent xmlns:mc="http://schemas.openxmlformats.org/markup-compatibility/2006">
              <mc:Choice xmlns:v="urn:schemas-microsoft-com:vml" Requires="v">
                <p:oleObj spid="_x0000_s3253" name="" r:id="rId11" imgW="2324100" imgH="368300" progId="Equation.3">
                  <p:embed/>
                </p:oleObj>
              </mc:Choice>
              <mc:Fallback>
                <p:oleObj name="" r:id="rId11" imgW="2324100" imgH="368300" progId="Equation.3">
                  <p:embed/>
                  <p:pic>
                    <p:nvPicPr>
                      <p:cNvPr id="0" name="图片 3252"/>
                      <p:cNvPicPr/>
                      <p:nvPr/>
                    </p:nvPicPr>
                    <p:blipFill>
                      <a:blip r:embed="rId12"/>
                      <a:stretch>
                        <a:fillRect/>
                      </a:stretch>
                    </p:blipFill>
                    <p:spPr>
                      <a:xfrm>
                        <a:off x="157163" y="5010150"/>
                        <a:ext cx="3848100" cy="608013"/>
                      </a:xfrm>
                      <a:prstGeom prst="rect">
                        <a:avLst/>
                      </a:prstGeom>
                      <a:noFill/>
                      <a:ln w="38100">
                        <a:noFill/>
                        <a:miter/>
                      </a:ln>
                    </p:spPr>
                  </p:pic>
                </p:oleObj>
              </mc:Fallback>
            </mc:AlternateContent>
          </a:graphicData>
        </a:graphic>
      </p:graphicFrame>
      <p:graphicFrame>
        <p:nvGraphicFramePr>
          <p:cNvPr id="107540" name="对象 107539"/>
          <p:cNvGraphicFramePr/>
          <p:nvPr/>
        </p:nvGraphicFramePr>
        <p:xfrm>
          <a:off x="419100" y="5802313"/>
          <a:ext cx="1571625" cy="617537"/>
        </p:xfrm>
        <a:graphic>
          <a:graphicData uri="http://schemas.openxmlformats.org/presentationml/2006/ole">
            <mc:AlternateContent xmlns:mc="http://schemas.openxmlformats.org/markup-compatibility/2006">
              <mc:Choice xmlns:v="urn:schemas-microsoft-com:vml" Requires="v">
                <p:oleObj spid="_x0000_s3256" name="" r:id="rId13" imgW="837565" imgH="330200" progId="Equation.3">
                  <p:embed/>
                </p:oleObj>
              </mc:Choice>
              <mc:Fallback>
                <p:oleObj name="" r:id="rId13" imgW="837565" imgH="330200" progId="Equation.3">
                  <p:embed/>
                  <p:pic>
                    <p:nvPicPr>
                      <p:cNvPr id="0" name="图片 3255"/>
                      <p:cNvPicPr/>
                      <p:nvPr/>
                    </p:nvPicPr>
                    <p:blipFill>
                      <a:blip r:embed="rId14"/>
                      <a:stretch>
                        <a:fillRect/>
                      </a:stretch>
                    </p:blipFill>
                    <p:spPr>
                      <a:xfrm>
                        <a:off x="419100" y="5802313"/>
                        <a:ext cx="1571625" cy="617537"/>
                      </a:xfrm>
                      <a:prstGeom prst="rect">
                        <a:avLst/>
                      </a:prstGeom>
                      <a:noFill/>
                      <a:ln w="38100">
                        <a:noFill/>
                        <a:miter/>
                      </a:ln>
                    </p:spPr>
                  </p:pic>
                </p:oleObj>
              </mc:Fallback>
            </mc:AlternateContent>
          </a:graphicData>
        </a:graphic>
      </p:graphicFrame>
      <p:graphicFrame>
        <p:nvGraphicFramePr>
          <p:cNvPr id="107541" name="对象 107540"/>
          <p:cNvGraphicFramePr/>
          <p:nvPr/>
        </p:nvGraphicFramePr>
        <p:xfrm>
          <a:off x="3975100" y="4929188"/>
          <a:ext cx="4903788" cy="688975"/>
        </p:xfrm>
        <a:graphic>
          <a:graphicData uri="http://schemas.openxmlformats.org/presentationml/2006/ole">
            <mc:AlternateContent xmlns:mc="http://schemas.openxmlformats.org/markup-compatibility/2006">
              <mc:Choice xmlns:v="urn:schemas-microsoft-com:vml" Requires="v">
                <p:oleObj spid="_x0000_s3244" name="" r:id="rId15" imgW="2616200" imgH="368300" progId="Equation.3">
                  <p:embed/>
                </p:oleObj>
              </mc:Choice>
              <mc:Fallback>
                <p:oleObj name="" r:id="rId15" imgW="2616200" imgH="368300" progId="Equation.3">
                  <p:embed/>
                  <p:pic>
                    <p:nvPicPr>
                      <p:cNvPr id="0" name="图片 3243"/>
                      <p:cNvPicPr/>
                      <p:nvPr/>
                    </p:nvPicPr>
                    <p:blipFill>
                      <a:blip r:embed="rId16"/>
                      <a:stretch>
                        <a:fillRect/>
                      </a:stretch>
                    </p:blipFill>
                    <p:spPr>
                      <a:xfrm>
                        <a:off x="3975100" y="4929188"/>
                        <a:ext cx="4903788" cy="688975"/>
                      </a:xfrm>
                      <a:prstGeom prst="rect">
                        <a:avLst/>
                      </a:prstGeom>
                      <a:noFill/>
                      <a:ln w="38100">
                        <a:noFill/>
                        <a:miter/>
                      </a:ln>
                    </p:spPr>
                  </p:pic>
                </p:oleObj>
              </mc:Fallback>
            </mc:AlternateContent>
          </a:graphicData>
        </a:graphic>
      </p:graphicFrame>
      <p:sp>
        <p:nvSpPr>
          <p:cNvPr id="107542" name="任意多边形 107541"/>
          <p:cNvSpPr/>
          <p:nvPr/>
        </p:nvSpPr>
        <p:spPr>
          <a:xfrm>
            <a:off x="2200275" y="5713413"/>
            <a:ext cx="1052513" cy="706437"/>
          </a:xfrm>
          <a:custGeom>
            <a:avLst/>
            <a:gdLst/>
            <a:ahLst/>
            <a:cxnLst>
              <a:cxn ang="270">
                <a:pos x="15428" y="0"/>
              </a:cxn>
              <a:cxn ang="180">
                <a:pos x="9257" y="7200"/>
              </a:cxn>
              <a:cxn ang="180">
                <a:pos x="0" y="18000"/>
              </a:cxn>
              <a:cxn ang="90">
                <a:pos x="9257" y="21600"/>
              </a:cxn>
              <a:cxn ang="0">
                <a:pos x="18514" y="15000"/>
              </a:cxn>
              <a:cxn ang="0">
                <a:pos x="21600" y="7200"/>
              </a:cxn>
            </a:cxnLst>
            <a:pathLst>
              <a:path w="21600" h="21600">
                <a:moveTo>
                  <a:pt x="15428"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chemeClr val="accent1"/>
          </a:solidFill>
          <a:ln w="19050" cap="flat" cmpd="sng">
            <a:solidFill>
              <a:schemeClr val="tx1"/>
            </a:solidFill>
            <a:prstDash val="solid"/>
            <a:miter/>
            <a:headEnd type="none" w="med" len="med"/>
            <a:tailEnd type="none" w="med" len="med"/>
          </a:ln>
        </p:spPr>
        <p:txBody>
          <a:bodyPr/>
          <a:p>
            <a:endParaRPr lang="zh-CN" altLang="en-US"/>
          </a:p>
        </p:txBody>
      </p:sp>
      <p:grpSp>
        <p:nvGrpSpPr>
          <p:cNvPr id="107546" name="组合 107545"/>
          <p:cNvGrpSpPr/>
          <p:nvPr/>
        </p:nvGrpSpPr>
        <p:grpSpPr>
          <a:xfrm>
            <a:off x="3268663" y="5802313"/>
            <a:ext cx="1150937" cy="579437"/>
            <a:chOff x="2059" y="3655"/>
            <a:chExt cx="725" cy="365"/>
          </a:xfrm>
        </p:grpSpPr>
        <p:sp>
          <p:nvSpPr>
            <p:cNvPr id="44048" name="矩形 107543"/>
            <p:cNvSpPr/>
            <p:nvPr/>
          </p:nvSpPr>
          <p:spPr>
            <a:xfrm>
              <a:off x="2059" y="3732"/>
              <a:ext cx="502" cy="288"/>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消去</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44049" name="对象 107544"/>
            <p:cNvGraphicFramePr/>
            <p:nvPr/>
          </p:nvGraphicFramePr>
          <p:xfrm>
            <a:off x="2561" y="3655"/>
            <a:ext cx="223" cy="365"/>
          </p:xfrm>
          <a:graphic>
            <a:graphicData uri="http://schemas.openxmlformats.org/presentationml/2006/ole">
              <mc:AlternateContent xmlns:mc="http://schemas.openxmlformats.org/markup-compatibility/2006">
                <mc:Choice xmlns:v="urn:schemas-microsoft-com:vml" Requires="v">
                  <p:oleObj spid="_x0000_s3248" name="" r:id="rId17" imgW="203200" imgH="330200" progId="Equation.3">
                    <p:embed/>
                  </p:oleObj>
                </mc:Choice>
                <mc:Fallback>
                  <p:oleObj name="" r:id="rId17" imgW="203200" imgH="330200" progId="Equation.3">
                    <p:embed/>
                    <p:pic>
                      <p:nvPicPr>
                        <p:cNvPr id="0" name="图片 3247"/>
                        <p:cNvPicPr/>
                        <p:nvPr/>
                      </p:nvPicPr>
                      <p:blipFill>
                        <a:blip r:embed="rId18"/>
                        <a:stretch>
                          <a:fillRect/>
                        </a:stretch>
                      </p:blipFill>
                      <p:spPr>
                        <a:xfrm>
                          <a:off x="2561" y="3655"/>
                          <a:ext cx="223" cy="365"/>
                        </a:xfrm>
                        <a:prstGeom prst="rect">
                          <a:avLst/>
                        </a:prstGeom>
                        <a:noFill/>
                        <a:ln w="38100">
                          <a:noFill/>
                          <a:miter/>
                        </a:ln>
                      </p:spPr>
                    </p:pic>
                  </p:oleObj>
                </mc:Fallback>
              </mc:AlternateContent>
            </a:graphicData>
          </a:graphic>
        </p:graphicFrame>
      </p:grpSp>
      <p:grpSp>
        <p:nvGrpSpPr>
          <p:cNvPr id="107552" name="组合 107551"/>
          <p:cNvGrpSpPr/>
          <p:nvPr/>
        </p:nvGrpSpPr>
        <p:grpSpPr>
          <a:xfrm>
            <a:off x="4981575" y="0"/>
            <a:ext cx="3903663" cy="3844925"/>
            <a:chOff x="3138" y="0"/>
            <a:chExt cx="2459" cy="2422"/>
          </a:xfrm>
        </p:grpSpPr>
        <p:graphicFrame>
          <p:nvGraphicFramePr>
            <p:cNvPr id="44051" name="对象 107546"/>
            <p:cNvGraphicFramePr/>
            <p:nvPr/>
          </p:nvGraphicFramePr>
          <p:xfrm>
            <a:off x="3476" y="144"/>
            <a:ext cx="2121" cy="2278"/>
          </p:xfrm>
          <a:graphic>
            <a:graphicData uri="http://schemas.openxmlformats.org/presentationml/2006/ole">
              <mc:AlternateContent xmlns:mc="http://schemas.openxmlformats.org/markup-compatibility/2006">
                <mc:Choice xmlns:v="urn:schemas-microsoft-com:vml" Requires="v">
                  <p:oleObj spid="_x0000_s3266" name="" r:id="rId19" imgW="3078480" imgH="3298190" progId="Visio.Drawing.5">
                    <p:embed/>
                  </p:oleObj>
                </mc:Choice>
                <mc:Fallback>
                  <p:oleObj name="" r:id="rId19" imgW="3078480" imgH="3298190" progId="Visio.Drawing.5">
                    <p:embed/>
                    <p:pic>
                      <p:nvPicPr>
                        <p:cNvPr id="0" name="图片 3265"/>
                        <p:cNvPicPr/>
                        <p:nvPr/>
                      </p:nvPicPr>
                      <p:blipFill>
                        <a:blip r:embed="rId20"/>
                        <a:stretch>
                          <a:fillRect/>
                        </a:stretch>
                      </p:blipFill>
                      <p:spPr>
                        <a:xfrm>
                          <a:off x="3476" y="144"/>
                          <a:ext cx="2121" cy="2278"/>
                        </a:xfrm>
                        <a:prstGeom prst="rect">
                          <a:avLst/>
                        </a:prstGeom>
                        <a:noFill/>
                        <a:ln w="38100">
                          <a:noFill/>
                          <a:miter/>
                        </a:ln>
                      </p:spPr>
                    </p:pic>
                  </p:oleObj>
                </mc:Fallback>
              </mc:AlternateContent>
            </a:graphicData>
          </a:graphic>
        </p:graphicFrame>
        <p:graphicFrame>
          <p:nvGraphicFramePr>
            <p:cNvPr id="44052" name="对象 107547"/>
            <p:cNvGraphicFramePr/>
            <p:nvPr/>
          </p:nvGraphicFramePr>
          <p:xfrm>
            <a:off x="3138" y="397"/>
            <a:ext cx="271" cy="1950"/>
          </p:xfrm>
          <a:graphic>
            <a:graphicData uri="http://schemas.openxmlformats.org/presentationml/2006/ole">
              <mc:AlternateContent xmlns:mc="http://schemas.openxmlformats.org/markup-compatibility/2006">
                <mc:Choice xmlns:v="urn:schemas-microsoft-com:vml" Requires="v">
                  <p:oleObj spid="_x0000_s3259" name="" r:id="rId21" imgW="381000" imgH="2825750" progId="Visio.Drawing.5">
                    <p:embed/>
                  </p:oleObj>
                </mc:Choice>
                <mc:Fallback>
                  <p:oleObj name="" r:id="rId21" imgW="381000" imgH="2825750" progId="Visio.Drawing.5">
                    <p:embed/>
                    <p:pic>
                      <p:nvPicPr>
                        <p:cNvPr id="0" name="图片 3258"/>
                        <p:cNvPicPr/>
                        <p:nvPr/>
                      </p:nvPicPr>
                      <p:blipFill>
                        <a:blip r:embed="rId22"/>
                        <a:stretch>
                          <a:fillRect/>
                        </a:stretch>
                      </p:blipFill>
                      <p:spPr>
                        <a:xfrm>
                          <a:off x="3138" y="397"/>
                          <a:ext cx="271" cy="1950"/>
                        </a:xfrm>
                        <a:prstGeom prst="rect">
                          <a:avLst/>
                        </a:prstGeom>
                        <a:noFill/>
                        <a:ln w="38100">
                          <a:noFill/>
                          <a:miter/>
                        </a:ln>
                      </p:spPr>
                    </p:pic>
                  </p:oleObj>
                </mc:Fallback>
              </mc:AlternateContent>
            </a:graphicData>
          </a:graphic>
        </p:graphicFrame>
        <p:graphicFrame>
          <p:nvGraphicFramePr>
            <p:cNvPr id="44053" name="对象 107548"/>
            <p:cNvGraphicFramePr/>
            <p:nvPr/>
          </p:nvGraphicFramePr>
          <p:xfrm>
            <a:off x="3559" y="0"/>
            <a:ext cx="415" cy="533"/>
          </p:xfrm>
          <a:graphic>
            <a:graphicData uri="http://schemas.openxmlformats.org/presentationml/2006/ole">
              <mc:AlternateContent xmlns:mc="http://schemas.openxmlformats.org/markup-compatibility/2006">
                <mc:Choice xmlns:v="urn:schemas-microsoft-com:vml" Requires="v">
                  <p:oleObj spid="_x0000_s3263" name="" r:id="rId23" imgW="557530" imgH="753110" progId="Visio.Drawing.5">
                    <p:embed/>
                  </p:oleObj>
                </mc:Choice>
                <mc:Fallback>
                  <p:oleObj name="" r:id="rId23" imgW="557530" imgH="753110" progId="Visio.Drawing.5">
                    <p:embed/>
                    <p:pic>
                      <p:nvPicPr>
                        <p:cNvPr id="0" name="图片 3262"/>
                        <p:cNvPicPr/>
                        <p:nvPr/>
                      </p:nvPicPr>
                      <p:blipFill>
                        <a:blip r:embed="rId24"/>
                        <a:stretch>
                          <a:fillRect/>
                        </a:stretch>
                      </p:blipFill>
                      <p:spPr>
                        <a:xfrm>
                          <a:off x="3559" y="0"/>
                          <a:ext cx="415" cy="533"/>
                        </a:xfrm>
                        <a:prstGeom prst="rect">
                          <a:avLst/>
                        </a:prstGeom>
                        <a:noFill/>
                        <a:ln w="38100">
                          <a:noFill/>
                          <a:miter/>
                        </a:ln>
                      </p:spPr>
                    </p:pic>
                  </p:oleObj>
                </mc:Fallback>
              </mc:AlternateContent>
            </a:graphicData>
          </a:graphic>
        </p:graphicFrame>
        <p:graphicFrame>
          <p:nvGraphicFramePr>
            <p:cNvPr id="44054" name="对象 107549"/>
            <p:cNvGraphicFramePr/>
            <p:nvPr/>
          </p:nvGraphicFramePr>
          <p:xfrm>
            <a:off x="3974" y="465"/>
            <a:ext cx="252" cy="349"/>
          </p:xfrm>
          <a:graphic>
            <a:graphicData uri="http://schemas.openxmlformats.org/presentationml/2006/ole">
              <mc:AlternateContent xmlns:mc="http://schemas.openxmlformats.org/markup-compatibility/2006">
                <mc:Choice xmlns:v="urn:schemas-microsoft-com:vml" Requires="v">
                  <p:oleObj spid="_x0000_s3267" name="" r:id="rId25" imgW="405130" imgH="554990" progId="Visio.Drawing.5">
                    <p:embed/>
                  </p:oleObj>
                </mc:Choice>
                <mc:Fallback>
                  <p:oleObj name="" r:id="rId25" imgW="405130" imgH="554990" progId="Visio.Drawing.5">
                    <p:embed/>
                    <p:pic>
                      <p:nvPicPr>
                        <p:cNvPr id="0" name="图片 3266"/>
                        <p:cNvPicPr/>
                        <p:nvPr/>
                      </p:nvPicPr>
                      <p:blipFill>
                        <a:blip r:embed="rId26"/>
                        <a:stretch>
                          <a:fillRect/>
                        </a:stretch>
                      </p:blipFill>
                      <p:spPr>
                        <a:xfrm>
                          <a:off x="3974" y="465"/>
                          <a:ext cx="252" cy="349"/>
                        </a:xfrm>
                        <a:prstGeom prst="rect">
                          <a:avLst/>
                        </a:prstGeom>
                        <a:noFill/>
                        <a:ln w="38100">
                          <a:noFill/>
                          <a:miter/>
                        </a:ln>
                      </p:spPr>
                    </p:pic>
                  </p:oleObj>
                </mc:Fallback>
              </mc:AlternateContent>
            </a:graphicData>
          </a:graphic>
        </p:graphicFrame>
        <p:graphicFrame>
          <p:nvGraphicFramePr>
            <p:cNvPr id="44055" name="对象 107550"/>
            <p:cNvGraphicFramePr/>
            <p:nvPr/>
          </p:nvGraphicFramePr>
          <p:xfrm>
            <a:off x="4973" y="465"/>
            <a:ext cx="252" cy="349"/>
          </p:xfrm>
          <a:graphic>
            <a:graphicData uri="http://schemas.openxmlformats.org/presentationml/2006/ole">
              <mc:AlternateContent xmlns:mc="http://schemas.openxmlformats.org/markup-compatibility/2006">
                <mc:Choice xmlns:v="urn:schemas-microsoft-com:vml" Requires="v">
                  <p:oleObj spid="_x0000_s3268" name="" r:id="rId27" imgW="405130" imgH="554990" progId="Visio.Drawing.5">
                    <p:embed/>
                  </p:oleObj>
                </mc:Choice>
                <mc:Fallback>
                  <p:oleObj name="" r:id="rId27" imgW="405130" imgH="554990" progId="Visio.Drawing.5">
                    <p:embed/>
                    <p:pic>
                      <p:nvPicPr>
                        <p:cNvPr id="0" name="图片 3267"/>
                        <p:cNvPicPr/>
                        <p:nvPr/>
                      </p:nvPicPr>
                      <p:blipFill>
                        <a:blip r:embed="rId28"/>
                        <a:stretch>
                          <a:fillRect/>
                        </a:stretch>
                      </p:blipFill>
                      <p:spPr>
                        <a:xfrm>
                          <a:off x="4973" y="465"/>
                          <a:ext cx="252" cy="349"/>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7522"/>
                                        </p:tgtEl>
                                        <p:attrNameLst>
                                          <p:attrName>style.visibility</p:attrName>
                                        </p:attrNameLst>
                                      </p:cBhvr>
                                      <p:to>
                                        <p:strVal val="visible"/>
                                      </p:to>
                                    </p:set>
                                    <p:anim calcmode="lin" valueType="num">
                                      <p:cBhvr additive="base">
                                        <p:cTn id="7" dur="500" fill="hold"/>
                                        <p:tgtEl>
                                          <p:spTgt spid="107522"/>
                                        </p:tgtEl>
                                        <p:attrNameLst>
                                          <p:attrName>ppt_x</p:attrName>
                                        </p:attrNameLst>
                                      </p:cBhvr>
                                      <p:tavLst>
                                        <p:tav tm="0">
                                          <p:val>
                                            <p:strVal val="#ppt_x"/>
                                          </p:val>
                                        </p:tav>
                                        <p:tav tm="100000">
                                          <p:val>
                                            <p:strVal val="#ppt_x"/>
                                          </p:val>
                                        </p:tav>
                                      </p:tavLst>
                                    </p:anim>
                                    <p:anim calcmode="lin" valueType="num">
                                      <p:cBhvr additive="base">
                                        <p:cTn id="8" dur="500" fill="hold"/>
                                        <p:tgtEl>
                                          <p:spTgt spid="10752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7528"/>
                                        </p:tgtEl>
                                        <p:attrNameLst>
                                          <p:attrName>style.visibility</p:attrName>
                                        </p:attrNameLst>
                                      </p:cBhvr>
                                      <p:to>
                                        <p:strVal val="visible"/>
                                      </p:to>
                                    </p:set>
                                    <p:anim calcmode="lin" valueType="num">
                                      <p:cBhvr additive="base">
                                        <p:cTn id="13" dur="500" fill="hold"/>
                                        <p:tgtEl>
                                          <p:spTgt spid="107528"/>
                                        </p:tgtEl>
                                        <p:attrNameLst>
                                          <p:attrName>ppt_x</p:attrName>
                                        </p:attrNameLst>
                                      </p:cBhvr>
                                      <p:tavLst>
                                        <p:tav tm="0">
                                          <p:val>
                                            <p:strVal val="0-#ppt_w/2"/>
                                          </p:val>
                                        </p:tav>
                                        <p:tav tm="100000">
                                          <p:val>
                                            <p:strVal val="#ppt_x"/>
                                          </p:val>
                                        </p:tav>
                                      </p:tavLst>
                                    </p:anim>
                                    <p:anim calcmode="lin" valueType="num">
                                      <p:cBhvr additive="base">
                                        <p:cTn id="14" dur="500" fill="hold"/>
                                        <p:tgtEl>
                                          <p:spTgt spid="1075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07552"/>
                                        </p:tgtEl>
                                        <p:attrNameLst>
                                          <p:attrName>style.visibility</p:attrName>
                                        </p:attrNameLst>
                                      </p:cBhvr>
                                      <p:to>
                                        <p:strVal val="visible"/>
                                      </p:to>
                                    </p:set>
                                    <p:anim calcmode="lin" valueType="num">
                                      <p:cBhvr additive="base">
                                        <p:cTn id="19" dur="500" fill="hold"/>
                                        <p:tgtEl>
                                          <p:spTgt spid="107552"/>
                                        </p:tgtEl>
                                        <p:attrNameLst>
                                          <p:attrName>ppt_x</p:attrName>
                                        </p:attrNameLst>
                                      </p:cBhvr>
                                      <p:tavLst>
                                        <p:tav tm="0">
                                          <p:val>
                                            <p:strVal val="0-#ppt_w/2"/>
                                          </p:val>
                                        </p:tav>
                                        <p:tav tm="100000">
                                          <p:val>
                                            <p:strVal val="#ppt_x"/>
                                          </p:val>
                                        </p:tav>
                                      </p:tavLst>
                                    </p:anim>
                                    <p:anim calcmode="lin" valueType="num">
                                      <p:cBhvr additive="base">
                                        <p:cTn id="20" dur="500" fill="hold"/>
                                        <p:tgtEl>
                                          <p:spTgt spid="10755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nodeType="clickEffect">
                                  <p:stCondLst>
                                    <p:cond delay="0"/>
                                  </p:stCondLst>
                                  <p:childTnLst>
                                    <p:set>
                                      <p:cBhvr>
                                        <p:cTn id="24" dur="1" fill="hold">
                                          <p:stCondLst>
                                            <p:cond delay="0"/>
                                          </p:stCondLst>
                                        </p:cTn>
                                        <p:tgtEl>
                                          <p:spTgt spid="107529"/>
                                        </p:tgtEl>
                                        <p:attrNameLst>
                                          <p:attrName>style.visibility</p:attrName>
                                        </p:attrNameLst>
                                      </p:cBhvr>
                                      <p:to>
                                        <p:strVal val="visible"/>
                                      </p:to>
                                    </p:set>
                                    <p:animEffect transition="in" filter="dissolve">
                                      <p:cBhvr>
                                        <p:cTn id="25" dur="500"/>
                                        <p:tgtEl>
                                          <p:spTgt spid="107529"/>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nodeType="clickEffect">
                                  <p:stCondLst>
                                    <p:cond delay="0"/>
                                  </p:stCondLst>
                                  <p:childTnLst>
                                    <p:set>
                                      <p:cBhvr>
                                        <p:cTn id="29" dur="1" fill="hold">
                                          <p:stCondLst>
                                            <p:cond delay="0"/>
                                          </p:stCondLst>
                                        </p:cTn>
                                        <p:tgtEl>
                                          <p:spTgt spid="107531"/>
                                        </p:tgtEl>
                                        <p:attrNameLst>
                                          <p:attrName>style.visibility</p:attrName>
                                        </p:attrNameLst>
                                      </p:cBhvr>
                                      <p:to>
                                        <p:strVal val="visible"/>
                                      </p:to>
                                    </p:set>
                                    <p:animEffect transition="in" filter="dissolve">
                                      <p:cBhvr>
                                        <p:cTn id="30" dur="500"/>
                                        <p:tgtEl>
                                          <p:spTgt spid="107531"/>
                                        </p:tgtEl>
                                      </p:cBhvr>
                                    </p:animEffect>
                                  </p:childTnLst>
                                </p:cTn>
                              </p:par>
                            </p:childTnLst>
                          </p:cTn>
                        </p:par>
                        <p:par>
                          <p:cTn id="31" fill="hold">
                            <p:stCondLst>
                              <p:cond delay="500"/>
                            </p:stCondLst>
                            <p:childTnLst>
                              <p:par>
                                <p:cTn id="32" presetID="2" presetClass="entr" presetSubtype="8" fill="hold" nodeType="afterEffect">
                                  <p:stCondLst>
                                    <p:cond delay="0"/>
                                  </p:stCondLst>
                                  <p:childTnLst>
                                    <p:set>
                                      <p:cBhvr>
                                        <p:cTn id="33" dur="1" fill="hold">
                                          <p:stCondLst>
                                            <p:cond delay="0"/>
                                          </p:stCondLst>
                                        </p:cTn>
                                        <p:tgtEl>
                                          <p:spTgt spid="107533"/>
                                        </p:tgtEl>
                                        <p:attrNameLst>
                                          <p:attrName>style.visibility</p:attrName>
                                        </p:attrNameLst>
                                      </p:cBhvr>
                                      <p:to>
                                        <p:strVal val="visible"/>
                                      </p:to>
                                    </p:set>
                                    <p:anim calcmode="lin" valueType="num">
                                      <p:cBhvr additive="base">
                                        <p:cTn id="34" dur="500" fill="hold"/>
                                        <p:tgtEl>
                                          <p:spTgt spid="107533"/>
                                        </p:tgtEl>
                                        <p:attrNameLst>
                                          <p:attrName>ppt_x</p:attrName>
                                        </p:attrNameLst>
                                      </p:cBhvr>
                                      <p:tavLst>
                                        <p:tav tm="0">
                                          <p:val>
                                            <p:strVal val="0-#ppt_w/2"/>
                                          </p:val>
                                        </p:tav>
                                        <p:tav tm="100000">
                                          <p:val>
                                            <p:strVal val="#ppt_x"/>
                                          </p:val>
                                        </p:tav>
                                      </p:tavLst>
                                    </p:anim>
                                    <p:anim calcmode="lin" valueType="num">
                                      <p:cBhvr additive="base">
                                        <p:cTn id="35" dur="500" fill="hold"/>
                                        <p:tgtEl>
                                          <p:spTgt spid="107533"/>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2" presetClass="entr" presetSubtype="8" fill="hold" nodeType="afterEffect">
                                  <p:stCondLst>
                                    <p:cond delay="0"/>
                                  </p:stCondLst>
                                  <p:childTnLst>
                                    <p:set>
                                      <p:cBhvr>
                                        <p:cTn id="38" dur="1" fill="hold">
                                          <p:stCondLst>
                                            <p:cond delay="0"/>
                                          </p:stCondLst>
                                        </p:cTn>
                                        <p:tgtEl>
                                          <p:spTgt spid="107536"/>
                                        </p:tgtEl>
                                        <p:attrNameLst>
                                          <p:attrName>style.visibility</p:attrName>
                                        </p:attrNameLst>
                                      </p:cBhvr>
                                      <p:to>
                                        <p:strVal val="visible"/>
                                      </p:to>
                                    </p:set>
                                    <p:anim calcmode="lin" valueType="num">
                                      <p:cBhvr additive="base">
                                        <p:cTn id="39" dur="500" fill="hold"/>
                                        <p:tgtEl>
                                          <p:spTgt spid="107536"/>
                                        </p:tgtEl>
                                        <p:attrNameLst>
                                          <p:attrName>ppt_x</p:attrName>
                                        </p:attrNameLst>
                                      </p:cBhvr>
                                      <p:tavLst>
                                        <p:tav tm="0">
                                          <p:val>
                                            <p:strVal val="0-#ppt_w/2"/>
                                          </p:val>
                                        </p:tav>
                                        <p:tav tm="100000">
                                          <p:val>
                                            <p:strVal val="#ppt_x"/>
                                          </p:val>
                                        </p:tav>
                                      </p:tavLst>
                                    </p:anim>
                                    <p:anim calcmode="lin" valueType="num">
                                      <p:cBhvr additive="base">
                                        <p:cTn id="40" dur="500" fill="hold"/>
                                        <p:tgtEl>
                                          <p:spTgt spid="107536"/>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107537"/>
                                        </p:tgtEl>
                                        <p:attrNameLst>
                                          <p:attrName>style.visibility</p:attrName>
                                        </p:attrNameLst>
                                      </p:cBhvr>
                                      <p:to>
                                        <p:strVal val="visible"/>
                                      </p:to>
                                    </p:set>
                                    <p:animEffect transition="in" filter="dissolve">
                                      <p:cBhvr>
                                        <p:cTn id="45" dur="500"/>
                                        <p:tgtEl>
                                          <p:spTgt spid="107537"/>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07538"/>
                                        </p:tgtEl>
                                        <p:attrNameLst>
                                          <p:attrName>style.visibility</p:attrName>
                                        </p:attrNameLst>
                                      </p:cBhvr>
                                      <p:to>
                                        <p:strVal val="visible"/>
                                      </p:to>
                                    </p:set>
                                    <p:animEffect transition="in" filter="dissolve">
                                      <p:cBhvr>
                                        <p:cTn id="50" dur="500"/>
                                        <p:tgtEl>
                                          <p:spTgt spid="10753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07539"/>
                                        </p:tgtEl>
                                        <p:attrNameLst>
                                          <p:attrName>style.visibility</p:attrName>
                                        </p:attrNameLst>
                                      </p:cBhvr>
                                      <p:to>
                                        <p:strVal val="visible"/>
                                      </p:to>
                                    </p:set>
                                    <p:animEffect transition="in" filter="dissolve">
                                      <p:cBhvr>
                                        <p:cTn id="55" dur="500"/>
                                        <p:tgtEl>
                                          <p:spTgt spid="107539"/>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107540"/>
                                        </p:tgtEl>
                                        <p:attrNameLst>
                                          <p:attrName>style.visibility</p:attrName>
                                        </p:attrNameLst>
                                      </p:cBhvr>
                                      <p:to>
                                        <p:strVal val="visible"/>
                                      </p:to>
                                    </p:set>
                                    <p:animEffect transition="in" filter="dissolve">
                                      <p:cBhvr>
                                        <p:cTn id="60" dur="500"/>
                                        <p:tgtEl>
                                          <p:spTgt spid="107540"/>
                                        </p:tgtEl>
                                      </p:cBhvr>
                                    </p:animEffect>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107542"/>
                                        </p:tgtEl>
                                        <p:attrNameLst>
                                          <p:attrName>style.visibility</p:attrName>
                                        </p:attrNameLst>
                                      </p:cBhvr>
                                      <p:to>
                                        <p:strVal val="visible"/>
                                      </p:to>
                                    </p:set>
                                    <p:anim calcmode="lin" valueType="num">
                                      <p:cBhvr additive="base">
                                        <p:cTn id="64" dur="500" fill="hold"/>
                                        <p:tgtEl>
                                          <p:spTgt spid="107542"/>
                                        </p:tgtEl>
                                        <p:attrNameLst>
                                          <p:attrName>ppt_x</p:attrName>
                                        </p:attrNameLst>
                                      </p:cBhvr>
                                      <p:tavLst>
                                        <p:tav tm="0">
                                          <p:val>
                                            <p:strVal val="0-#ppt_w/2"/>
                                          </p:val>
                                        </p:tav>
                                        <p:tav tm="100000">
                                          <p:val>
                                            <p:strVal val="#ppt_x"/>
                                          </p:val>
                                        </p:tav>
                                      </p:tavLst>
                                    </p:anim>
                                    <p:anim calcmode="lin" valueType="num">
                                      <p:cBhvr additive="base">
                                        <p:cTn id="65" dur="500" fill="hold"/>
                                        <p:tgtEl>
                                          <p:spTgt spid="107542"/>
                                        </p:tgtEl>
                                        <p:attrNameLst>
                                          <p:attrName>ppt_y</p:attrName>
                                        </p:attrNameLst>
                                      </p:cBhvr>
                                      <p:tavLst>
                                        <p:tav tm="0">
                                          <p:val>
                                            <p:strVal val="#ppt_y"/>
                                          </p:val>
                                        </p:tav>
                                        <p:tav tm="100000">
                                          <p:val>
                                            <p:strVal val="#ppt_y"/>
                                          </p:val>
                                        </p:tav>
                                      </p:tavLst>
                                    </p:anim>
                                  </p:childTnLst>
                                </p:cTn>
                              </p:par>
                            </p:childTnLst>
                          </p:cTn>
                        </p:par>
                        <p:par>
                          <p:cTn id="66" fill="hold">
                            <p:stCondLst>
                              <p:cond delay="1000"/>
                            </p:stCondLst>
                            <p:childTnLst>
                              <p:par>
                                <p:cTn id="67" presetID="2" presetClass="entr" presetSubtype="8" fill="hold" nodeType="afterEffect">
                                  <p:stCondLst>
                                    <p:cond delay="0"/>
                                  </p:stCondLst>
                                  <p:childTnLst>
                                    <p:set>
                                      <p:cBhvr>
                                        <p:cTn id="68" dur="1" fill="hold">
                                          <p:stCondLst>
                                            <p:cond delay="0"/>
                                          </p:stCondLst>
                                        </p:cTn>
                                        <p:tgtEl>
                                          <p:spTgt spid="107546"/>
                                        </p:tgtEl>
                                        <p:attrNameLst>
                                          <p:attrName>style.visibility</p:attrName>
                                        </p:attrNameLst>
                                      </p:cBhvr>
                                      <p:to>
                                        <p:strVal val="visible"/>
                                      </p:to>
                                    </p:set>
                                    <p:anim calcmode="lin" valueType="num">
                                      <p:cBhvr additive="base">
                                        <p:cTn id="69" dur="500" fill="hold"/>
                                        <p:tgtEl>
                                          <p:spTgt spid="107546"/>
                                        </p:tgtEl>
                                        <p:attrNameLst>
                                          <p:attrName>ppt_x</p:attrName>
                                        </p:attrNameLst>
                                      </p:cBhvr>
                                      <p:tavLst>
                                        <p:tav tm="0">
                                          <p:val>
                                            <p:strVal val="0-#ppt_w/2"/>
                                          </p:val>
                                        </p:tav>
                                        <p:tav tm="100000">
                                          <p:val>
                                            <p:strVal val="#ppt_x"/>
                                          </p:val>
                                        </p:tav>
                                      </p:tavLst>
                                    </p:anim>
                                    <p:anim calcmode="lin" valueType="num">
                                      <p:cBhvr additive="base">
                                        <p:cTn id="70" dur="500" fill="hold"/>
                                        <p:tgtEl>
                                          <p:spTgt spid="107546"/>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9" presetClass="entr" presetSubtype="0" fill="hold" nodeType="clickEffect">
                                  <p:stCondLst>
                                    <p:cond delay="0"/>
                                  </p:stCondLst>
                                  <p:childTnLst>
                                    <p:set>
                                      <p:cBhvr>
                                        <p:cTn id="74" dur="1" fill="hold">
                                          <p:stCondLst>
                                            <p:cond delay="0"/>
                                          </p:stCondLst>
                                        </p:cTn>
                                        <p:tgtEl>
                                          <p:spTgt spid="107541"/>
                                        </p:tgtEl>
                                        <p:attrNameLst>
                                          <p:attrName>style.visibility</p:attrName>
                                        </p:attrNameLst>
                                      </p:cBhvr>
                                      <p:to>
                                        <p:strVal val="visible"/>
                                      </p:to>
                                    </p:set>
                                    <p:animEffect transition="in" filter="dissolve">
                                      <p:cBhvr>
                                        <p:cTn id="75" dur="500"/>
                                        <p:tgtEl>
                                          <p:spTgt spid="107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2" grpId="0"/>
      <p:bldP spid="1075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8575" name="组合 108574"/>
          <p:cNvGrpSpPr/>
          <p:nvPr/>
        </p:nvGrpSpPr>
        <p:grpSpPr>
          <a:xfrm>
            <a:off x="250825" y="2613025"/>
            <a:ext cx="3903663" cy="3844925"/>
            <a:chOff x="256" y="535"/>
            <a:chExt cx="2459" cy="2422"/>
          </a:xfrm>
        </p:grpSpPr>
        <p:graphicFrame>
          <p:nvGraphicFramePr>
            <p:cNvPr id="45058" name="对象 108546"/>
            <p:cNvGraphicFramePr/>
            <p:nvPr/>
          </p:nvGraphicFramePr>
          <p:xfrm>
            <a:off x="594" y="679"/>
            <a:ext cx="2121" cy="2278"/>
          </p:xfrm>
          <a:graphic>
            <a:graphicData uri="http://schemas.openxmlformats.org/presentationml/2006/ole">
              <mc:AlternateContent xmlns:mc="http://schemas.openxmlformats.org/markup-compatibility/2006">
                <mc:Choice xmlns:v="urn:schemas-microsoft-com:vml" Requires="v">
                  <p:oleObj spid="_x0000_s3269" name="" r:id="rId1" imgW="3078480" imgH="3298190" progId="Visio.Drawing.5">
                    <p:embed/>
                  </p:oleObj>
                </mc:Choice>
                <mc:Fallback>
                  <p:oleObj name="" r:id="rId1" imgW="3078480" imgH="3298190" progId="Visio.Drawing.5">
                    <p:embed/>
                    <p:pic>
                      <p:nvPicPr>
                        <p:cNvPr id="0" name="图片 3268"/>
                        <p:cNvPicPr/>
                        <p:nvPr/>
                      </p:nvPicPr>
                      <p:blipFill>
                        <a:blip r:embed="rId2"/>
                        <a:stretch>
                          <a:fillRect/>
                        </a:stretch>
                      </p:blipFill>
                      <p:spPr>
                        <a:xfrm>
                          <a:off x="594" y="679"/>
                          <a:ext cx="2121" cy="2278"/>
                        </a:xfrm>
                        <a:prstGeom prst="rect">
                          <a:avLst/>
                        </a:prstGeom>
                        <a:noFill/>
                        <a:ln w="38100">
                          <a:noFill/>
                          <a:miter/>
                        </a:ln>
                      </p:spPr>
                    </p:pic>
                  </p:oleObj>
                </mc:Fallback>
              </mc:AlternateContent>
            </a:graphicData>
          </a:graphic>
        </p:graphicFrame>
        <p:graphicFrame>
          <p:nvGraphicFramePr>
            <p:cNvPr id="45059" name="对象 108547"/>
            <p:cNvGraphicFramePr/>
            <p:nvPr/>
          </p:nvGraphicFramePr>
          <p:xfrm>
            <a:off x="256" y="932"/>
            <a:ext cx="271" cy="1950"/>
          </p:xfrm>
          <a:graphic>
            <a:graphicData uri="http://schemas.openxmlformats.org/presentationml/2006/ole">
              <mc:AlternateContent xmlns:mc="http://schemas.openxmlformats.org/markup-compatibility/2006">
                <mc:Choice xmlns:v="urn:schemas-microsoft-com:vml" Requires="v">
                  <p:oleObj spid="_x0000_s3261" name="" r:id="rId3" imgW="381000" imgH="2825750" progId="Visio.Drawing.5">
                    <p:embed/>
                  </p:oleObj>
                </mc:Choice>
                <mc:Fallback>
                  <p:oleObj name="" r:id="rId3" imgW="381000" imgH="2825750" progId="Visio.Drawing.5">
                    <p:embed/>
                    <p:pic>
                      <p:nvPicPr>
                        <p:cNvPr id="0" name="图片 3260"/>
                        <p:cNvPicPr/>
                        <p:nvPr/>
                      </p:nvPicPr>
                      <p:blipFill>
                        <a:blip r:embed="rId4"/>
                        <a:stretch>
                          <a:fillRect/>
                        </a:stretch>
                      </p:blipFill>
                      <p:spPr>
                        <a:xfrm>
                          <a:off x="256" y="932"/>
                          <a:ext cx="271" cy="1950"/>
                        </a:xfrm>
                        <a:prstGeom prst="rect">
                          <a:avLst/>
                        </a:prstGeom>
                        <a:noFill/>
                        <a:ln w="38100">
                          <a:noFill/>
                          <a:miter/>
                        </a:ln>
                      </p:spPr>
                    </p:pic>
                  </p:oleObj>
                </mc:Fallback>
              </mc:AlternateContent>
            </a:graphicData>
          </a:graphic>
        </p:graphicFrame>
        <p:graphicFrame>
          <p:nvGraphicFramePr>
            <p:cNvPr id="45060" name="对象 108549"/>
            <p:cNvGraphicFramePr/>
            <p:nvPr/>
          </p:nvGraphicFramePr>
          <p:xfrm>
            <a:off x="1092" y="1000"/>
            <a:ext cx="252" cy="349"/>
          </p:xfrm>
          <a:graphic>
            <a:graphicData uri="http://schemas.openxmlformats.org/presentationml/2006/ole">
              <mc:AlternateContent xmlns:mc="http://schemas.openxmlformats.org/markup-compatibility/2006">
                <mc:Choice xmlns:v="urn:schemas-microsoft-com:vml" Requires="v">
                  <p:oleObj spid="_x0000_s3275" name="" r:id="rId5" imgW="405130" imgH="554990" progId="Visio.Drawing.5">
                    <p:embed/>
                  </p:oleObj>
                </mc:Choice>
                <mc:Fallback>
                  <p:oleObj name="" r:id="rId5" imgW="405130" imgH="554990" progId="Visio.Drawing.5">
                    <p:embed/>
                    <p:pic>
                      <p:nvPicPr>
                        <p:cNvPr id="0" name="图片 3274"/>
                        <p:cNvPicPr/>
                        <p:nvPr/>
                      </p:nvPicPr>
                      <p:blipFill>
                        <a:blip r:embed="rId6"/>
                        <a:stretch>
                          <a:fillRect/>
                        </a:stretch>
                      </p:blipFill>
                      <p:spPr>
                        <a:xfrm>
                          <a:off x="1092" y="1000"/>
                          <a:ext cx="252" cy="349"/>
                        </a:xfrm>
                        <a:prstGeom prst="rect">
                          <a:avLst/>
                        </a:prstGeom>
                        <a:noFill/>
                        <a:ln w="38100">
                          <a:noFill/>
                          <a:miter/>
                        </a:ln>
                      </p:spPr>
                    </p:pic>
                  </p:oleObj>
                </mc:Fallback>
              </mc:AlternateContent>
            </a:graphicData>
          </a:graphic>
        </p:graphicFrame>
        <p:graphicFrame>
          <p:nvGraphicFramePr>
            <p:cNvPr id="45061" name="对象 108550"/>
            <p:cNvGraphicFramePr/>
            <p:nvPr/>
          </p:nvGraphicFramePr>
          <p:xfrm>
            <a:off x="2091" y="1000"/>
            <a:ext cx="252" cy="349"/>
          </p:xfrm>
          <a:graphic>
            <a:graphicData uri="http://schemas.openxmlformats.org/presentationml/2006/ole">
              <mc:AlternateContent xmlns:mc="http://schemas.openxmlformats.org/markup-compatibility/2006">
                <mc:Choice xmlns:v="urn:schemas-microsoft-com:vml" Requires="v">
                  <p:oleObj spid="_x0000_s3276" name="" r:id="rId7" imgW="405130" imgH="554990" progId="Visio.Drawing.5">
                    <p:embed/>
                  </p:oleObj>
                </mc:Choice>
                <mc:Fallback>
                  <p:oleObj name="" r:id="rId7" imgW="405130" imgH="554990" progId="Visio.Drawing.5">
                    <p:embed/>
                    <p:pic>
                      <p:nvPicPr>
                        <p:cNvPr id="0" name="图片 3275"/>
                        <p:cNvPicPr/>
                        <p:nvPr/>
                      </p:nvPicPr>
                      <p:blipFill>
                        <a:blip r:embed="rId8"/>
                        <a:stretch>
                          <a:fillRect/>
                        </a:stretch>
                      </p:blipFill>
                      <p:spPr>
                        <a:xfrm>
                          <a:off x="2091" y="1000"/>
                          <a:ext cx="252" cy="349"/>
                        </a:xfrm>
                        <a:prstGeom prst="rect">
                          <a:avLst/>
                        </a:prstGeom>
                        <a:noFill/>
                        <a:ln w="38100">
                          <a:noFill/>
                          <a:miter/>
                        </a:ln>
                      </p:spPr>
                    </p:pic>
                  </p:oleObj>
                </mc:Fallback>
              </mc:AlternateContent>
            </a:graphicData>
          </a:graphic>
        </p:graphicFrame>
        <p:grpSp>
          <p:nvGrpSpPr>
            <p:cNvPr id="45062" name="组合 108573"/>
            <p:cNvGrpSpPr/>
            <p:nvPr/>
          </p:nvGrpSpPr>
          <p:grpSpPr>
            <a:xfrm>
              <a:off x="677" y="535"/>
              <a:ext cx="415" cy="909"/>
              <a:chOff x="677" y="535"/>
              <a:chExt cx="415" cy="909"/>
            </a:xfrm>
          </p:grpSpPr>
          <p:graphicFrame>
            <p:nvGraphicFramePr>
              <p:cNvPr id="45063" name="对象 108548"/>
              <p:cNvGraphicFramePr/>
              <p:nvPr/>
            </p:nvGraphicFramePr>
            <p:xfrm>
              <a:off x="677" y="535"/>
              <a:ext cx="415" cy="533"/>
            </p:xfrm>
            <a:graphic>
              <a:graphicData uri="http://schemas.openxmlformats.org/presentationml/2006/ole">
                <mc:AlternateContent xmlns:mc="http://schemas.openxmlformats.org/markup-compatibility/2006">
                  <mc:Choice xmlns:v="urn:schemas-microsoft-com:vml" Requires="v">
                    <p:oleObj spid="_x0000_s3270" name="" r:id="rId9" imgW="557530" imgH="753110" progId="Visio.Drawing.5">
                      <p:embed/>
                    </p:oleObj>
                  </mc:Choice>
                  <mc:Fallback>
                    <p:oleObj name="" r:id="rId9" imgW="557530" imgH="753110" progId="Visio.Drawing.5">
                      <p:embed/>
                      <p:pic>
                        <p:nvPicPr>
                          <p:cNvPr id="0" name="图片 3269"/>
                          <p:cNvPicPr/>
                          <p:nvPr/>
                        </p:nvPicPr>
                        <p:blipFill>
                          <a:blip r:embed="rId10"/>
                          <a:stretch>
                            <a:fillRect/>
                          </a:stretch>
                        </p:blipFill>
                        <p:spPr>
                          <a:xfrm>
                            <a:off x="677" y="535"/>
                            <a:ext cx="415" cy="533"/>
                          </a:xfrm>
                          <a:prstGeom prst="rect">
                            <a:avLst/>
                          </a:prstGeom>
                          <a:noFill/>
                          <a:ln w="38100">
                            <a:noFill/>
                            <a:miter/>
                          </a:ln>
                        </p:spPr>
                      </p:pic>
                    </p:oleObj>
                  </mc:Fallback>
                </mc:AlternateContent>
              </a:graphicData>
            </a:graphic>
          </p:graphicFrame>
          <p:graphicFrame>
            <p:nvGraphicFramePr>
              <p:cNvPr id="45064" name="对象 108572"/>
              <p:cNvGraphicFramePr/>
              <p:nvPr/>
            </p:nvGraphicFramePr>
            <p:xfrm>
              <a:off x="677" y="1000"/>
              <a:ext cx="221" cy="444"/>
            </p:xfrm>
            <a:graphic>
              <a:graphicData uri="http://schemas.openxmlformats.org/presentationml/2006/ole">
                <mc:AlternateContent xmlns:mc="http://schemas.openxmlformats.org/markup-compatibility/2006">
                  <mc:Choice xmlns:v="urn:schemas-microsoft-com:vml" Requires="v">
                    <p:oleObj spid="_x0000_s3264" name="" r:id="rId11" imgW="152400" imgH="304800" progId="Equation.3">
                      <p:embed/>
                    </p:oleObj>
                  </mc:Choice>
                  <mc:Fallback>
                    <p:oleObj name="" r:id="rId11" imgW="152400" imgH="304800" progId="Equation.3">
                      <p:embed/>
                      <p:pic>
                        <p:nvPicPr>
                          <p:cNvPr id="0" name="图片 3263"/>
                          <p:cNvPicPr/>
                          <p:nvPr/>
                        </p:nvPicPr>
                        <p:blipFill>
                          <a:blip r:embed="rId12"/>
                          <a:stretch>
                            <a:fillRect/>
                          </a:stretch>
                        </p:blipFill>
                        <p:spPr>
                          <a:xfrm>
                            <a:off x="677" y="1000"/>
                            <a:ext cx="221" cy="444"/>
                          </a:xfrm>
                          <a:prstGeom prst="rect">
                            <a:avLst/>
                          </a:prstGeom>
                          <a:noFill/>
                          <a:ln w="38100">
                            <a:noFill/>
                            <a:miter/>
                          </a:ln>
                        </p:spPr>
                      </p:pic>
                    </p:oleObj>
                  </mc:Fallback>
                </mc:AlternateContent>
              </a:graphicData>
            </a:graphic>
          </p:graphicFrame>
        </p:grpSp>
      </p:grpSp>
      <p:sp>
        <p:nvSpPr>
          <p:cNvPr id="108564" name="矩形 108563"/>
          <p:cNvSpPr/>
          <p:nvPr/>
        </p:nvSpPr>
        <p:spPr>
          <a:xfrm>
            <a:off x="4767263" y="2284413"/>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去耦等效电路</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08565" name="文本框 108564"/>
          <p:cNvSpPr txBox="1"/>
          <p:nvPr/>
        </p:nvSpPr>
        <p:spPr>
          <a:xfrm>
            <a:off x="558800" y="282575"/>
            <a:ext cx="3160713"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 </a:t>
            </a:r>
            <a:r>
              <a:rPr lang="zh-CN" altLang="zh-CN">
                <a:solidFill>
                  <a:schemeClr val="tx1"/>
                </a:solidFill>
                <a:latin typeface="Times New Roman" panose="02020603050405020304" pitchFamily="18" charset="-94"/>
                <a:ea typeface="宋体" panose="02010600030101010101" pitchFamily="2" charset="-122"/>
              </a:rPr>
              <a:t>同</a:t>
            </a:r>
            <a:r>
              <a:rPr lang="zh-CN" altLang="en-US" dirty="0">
                <a:solidFill>
                  <a:schemeClr val="tx1"/>
                </a:solidFill>
                <a:latin typeface="Times New Roman" panose="02020603050405020304" pitchFamily="18" charset="-94"/>
                <a:ea typeface="宋体" panose="02010600030101010101" pitchFamily="2" charset="-122"/>
              </a:rPr>
              <a:t>侧连接</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8566" name="对象 108565"/>
          <p:cNvGraphicFramePr/>
          <p:nvPr/>
        </p:nvGraphicFramePr>
        <p:xfrm>
          <a:off x="1577975" y="6394450"/>
          <a:ext cx="400050" cy="400050"/>
        </p:xfrm>
        <a:graphic>
          <a:graphicData uri="http://schemas.openxmlformats.org/presentationml/2006/ole">
            <mc:AlternateContent xmlns:mc="http://schemas.openxmlformats.org/markup-compatibility/2006">
              <mc:Choice xmlns:v="urn:schemas-microsoft-com:vml" Requires="v">
                <p:oleObj spid="_x0000_s3273" name="" r:id="rId13" imgW="265430" imgH="262255" progId="Visio.Drawing.5">
                  <p:embed/>
                </p:oleObj>
              </mc:Choice>
              <mc:Fallback>
                <p:oleObj name="" r:id="rId13" imgW="265430" imgH="262255" progId="Visio.Drawing.5">
                  <p:embed/>
                  <p:pic>
                    <p:nvPicPr>
                      <p:cNvPr id="0" name="图片 3272"/>
                      <p:cNvPicPr/>
                      <p:nvPr/>
                    </p:nvPicPr>
                    <p:blipFill>
                      <a:blip r:embed="rId14"/>
                      <a:stretch>
                        <a:fillRect/>
                      </a:stretch>
                    </p:blipFill>
                    <p:spPr>
                      <a:xfrm>
                        <a:off x="1577975" y="6394450"/>
                        <a:ext cx="400050" cy="400050"/>
                      </a:xfrm>
                      <a:prstGeom prst="rect">
                        <a:avLst/>
                      </a:prstGeom>
                      <a:noFill/>
                      <a:ln w="38100">
                        <a:noFill/>
                        <a:miter/>
                      </a:ln>
                    </p:spPr>
                  </p:pic>
                </p:oleObj>
              </mc:Fallback>
            </mc:AlternateContent>
          </a:graphicData>
        </a:graphic>
      </p:graphicFrame>
      <p:graphicFrame>
        <p:nvGraphicFramePr>
          <p:cNvPr id="108567" name="对象 108566"/>
          <p:cNvGraphicFramePr/>
          <p:nvPr/>
        </p:nvGraphicFramePr>
        <p:xfrm>
          <a:off x="1270000" y="2741613"/>
          <a:ext cx="450850" cy="466725"/>
        </p:xfrm>
        <a:graphic>
          <a:graphicData uri="http://schemas.openxmlformats.org/presentationml/2006/ole">
            <mc:AlternateContent xmlns:mc="http://schemas.openxmlformats.org/markup-compatibility/2006">
              <mc:Choice xmlns:v="urn:schemas-microsoft-com:vml" Requires="v">
                <p:oleObj spid="_x0000_s3258" name="" r:id="rId15" imgW="265430" imgH="271145" progId="Visio.Drawing.5">
                  <p:embed/>
                </p:oleObj>
              </mc:Choice>
              <mc:Fallback>
                <p:oleObj name="" r:id="rId15" imgW="265430" imgH="271145" progId="Visio.Drawing.5">
                  <p:embed/>
                  <p:pic>
                    <p:nvPicPr>
                      <p:cNvPr id="0" name="图片 3257"/>
                      <p:cNvPicPr/>
                      <p:nvPr/>
                    </p:nvPicPr>
                    <p:blipFill>
                      <a:blip r:embed="rId16"/>
                      <a:stretch>
                        <a:fillRect/>
                      </a:stretch>
                    </p:blipFill>
                    <p:spPr>
                      <a:xfrm>
                        <a:off x="1270000" y="2741613"/>
                        <a:ext cx="450850" cy="466725"/>
                      </a:xfrm>
                      <a:prstGeom prst="rect">
                        <a:avLst/>
                      </a:prstGeom>
                      <a:noFill/>
                      <a:ln w="38100">
                        <a:noFill/>
                        <a:miter/>
                      </a:ln>
                    </p:spPr>
                  </p:pic>
                </p:oleObj>
              </mc:Fallback>
            </mc:AlternateContent>
          </a:graphicData>
        </a:graphic>
      </p:graphicFrame>
      <p:graphicFrame>
        <p:nvGraphicFramePr>
          <p:cNvPr id="108568" name="对象 108567"/>
          <p:cNvGraphicFramePr/>
          <p:nvPr/>
        </p:nvGraphicFramePr>
        <p:xfrm>
          <a:off x="5770563" y="6364288"/>
          <a:ext cx="400050" cy="400050"/>
        </p:xfrm>
        <a:graphic>
          <a:graphicData uri="http://schemas.openxmlformats.org/presentationml/2006/ole">
            <mc:AlternateContent xmlns:mc="http://schemas.openxmlformats.org/markup-compatibility/2006">
              <mc:Choice xmlns:v="urn:schemas-microsoft-com:vml" Requires="v">
                <p:oleObj spid="_x0000_s3262" name="" r:id="rId17" imgW="265430" imgH="262255" progId="Visio.Drawing.5">
                  <p:embed/>
                </p:oleObj>
              </mc:Choice>
              <mc:Fallback>
                <p:oleObj name="" r:id="rId17" imgW="265430" imgH="262255" progId="Visio.Drawing.5">
                  <p:embed/>
                  <p:pic>
                    <p:nvPicPr>
                      <p:cNvPr id="0" name="图片 3261"/>
                      <p:cNvPicPr/>
                      <p:nvPr/>
                    </p:nvPicPr>
                    <p:blipFill>
                      <a:blip r:embed="rId14"/>
                      <a:stretch>
                        <a:fillRect/>
                      </a:stretch>
                    </p:blipFill>
                    <p:spPr>
                      <a:xfrm>
                        <a:off x="5770563" y="6364288"/>
                        <a:ext cx="400050" cy="400050"/>
                      </a:xfrm>
                      <a:prstGeom prst="rect">
                        <a:avLst/>
                      </a:prstGeom>
                      <a:noFill/>
                      <a:ln w="38100">
                        <a:noFill/>
                        <a:miter/>
                      </a:ln>
                    </p:spPr>
                  </p:pic>
                </p:oleObj>
              </mc:Fallback>
            </mc:AlternateContent>
          </a:graphicData>
        </a:graphic>
      </p:graphicFrame>
      <p:grpSp>
        <p:nvGrpSpPr>
          <p:cNvPr id="108576" name="组合 108575"/>
          <p:cNvGrpSpPr/>
          <p:nvPr/>
        </p:nvGrpSpPr>
        <p:grpSpPr>
          <a:xfrm>
            <a:off x="5903913" y="2811463"/>
            <a:ext cx="1554162" cy="501650"/>
            <a:chOff x="3867" y="616"/>
            <a:chExt cx="979" cy="316"/>
          </a:xfrm>
        </p:grpSpPr>
        <p:graphicFrame>
          <p:nvGraphicFramePr>
            <p:cNvPr id="45071" name="对象 108568"/>
            <p:cNvGraphicFramePr/>
            <p:nvPr/>
          </p:nvGraphicFramePr>
          <p:xfrm>
            <a:off x="3867" y="638"/>
            <a:ext cx="284" cy="294"/>
          </p:xfrm>
          <a:graphic>
            <a:graphicData uri="http://schemas.openxmlformats.org/presentationml/2006/ole">
              <mc:AlternateContent xmlns:mc="http://schemas.openxmlformats.org/markup-compatibility/2006">
                <mc:Choice xmlns:v="urn:schemas-microsoft-com:vml" Requires="v">
                  <p:oleObj spid="_x0000_s3271" name="" r:id="rId18" imgW="265430" imgH="271145" progId="Visio.Drawing.5">
                    <p:embed/>
                  </p:oleObj>
                </mc:Choice>
                <mc:Fallback>
                  <p:oleObj name="" r:id="rId18" imgW="265430" imgH="271145" progId="Visio.Drawing.5">
                    <p:embed/>
                    <p:pic>
                      <p:nvPicPr>
                        <p:cNvPr id="0" name="图片 3270"/>
                        <p:cNvPicPr/>
                        <p:nvPr/>
                      </p:nvPicPr>
                      <p:blipFill>
                        <a:blip r:embed="rId16"/>
                        <a:stretch>
                          <a:fillRect/>
                        </a:stretch>
                      </p:blipFill>
                      <p:spPr>
                        <a:xfrm>
                          <a:off x="3867" y="638"/>
                          <a:ext cx="284" cy="294"/>
                        </a:xfrm>
                        <a:prstGeom prst="rect">
                          <a:avLst/>
                        </a:prstGeom>
                        <a:noFill/>
                        <a:ln w="38100">
                          <a:noFill/>
                          <a:miter/>
                        </a:ln>
                      </p:spPr>
                    </p:pic>
                  </p:oleObj>
                </mc:Fallback>
              </mc:AlternateContent>
            </a:graphicData>
          </a:graphic>
        </p:graphicFrame>
        <p:sp>
          <p:nvSpPr>
            <p:cNvPr id="45072" name="矩形 108570"/>
            <p:cNvSpPr/>
            <p:nvPr/>
          </p:nvSpPr>
          <p:spPr>
            <a:xfrm>
              <a:off x="4151" y="616"/>
              <a:ext cx="695" cy="288"/>
            </a:xfrm>
            <a:prstGeom prst="rect">
              <a:avLst/>
            </a:prstGeom>
            <a:noFill/>
            <a:ln w="19050">
              <a:noFill/>
            </a:ln>
          </p:spPr>
          <p:txBody>
            <a:bodyPr wrap="none" anchor="t" anchorCtr="0">
              <a:spAutoFit/>
            </a:bodyPr>
            <a:p>
              <a:r>
                <a:rPr lang="zh-CN" altLang="en-US" dirty="0">
                  <a:solidFill>
                    <a:srgbClr val="FF3300"/>
                  </a:solidFill>
                  <a:latin typeface="Times New Roman" panose="02020603050405020304" pitchFamily="18" charset="-94"/>
                  <a:ea typeface="宋体" panose="02010600030101010101" pitchFamily="2" charset="-122"/>
                </a:rPr>
                <a:t>对吗？</a:t>
              </a:r>
              <a:endParaRPr lang="zh-CN" altLang="en-US" dirty="0">
                <a:solidFill>
                  <a:schemeClr val="tx1"/>
                </a:solidFill>
                <a:latin typeface="Times New Roman" panose="02020603050405020304" pitchFamily="18" charset="-94"/>
                <a:ea typeface="宋体" panose="02010600030101010101" pitchFamily="2" charset="-122"/>
              </a:endParaRPr>
            </a:p>
          </p:txBody>
        </p:sp>
      </p:grpSp>
      <p:graphicFrame>
        <p:nvGraphicFramePr>
          <p:cNvPr id="108572" name="对象 108571"/>
          <p:cNvGraphicFramePr/>
          <p:nvPr/>
        </p:nvGraphicFramePr>
        <p:xfrm>
          <a:off x="4316413" y="2884488"/>
          <a:ext cx="450850" cy="466725"/>
        </p:xfrm>
        <a:graphic>
          <a:graphicData uri="http://schemas.openxmlformats.org/presentationml/2006/ole">
            <mc:AlternateContent xmlns:mc="http://schemas.openxmlformats.org/markup-compatibility/2006">
              <mc:Choice xmlns:v="urn:schemas-microsoft-com:vml" Requires="v">
                <p:oleObj spid="_x0000_s3274" name="" r:id="rId19" imgW="265430" imgH="271145" progId="Visio.Drawing.5">
                  <p:embed/>
                </p:oleObj>
              </mc:Choice>
              <mc:Fallback>
                <p:oleObj name="" r:id="rId19" imgW="265430" imgH="271145" progId="Visio.Drawing.5">
                  <p:embed/>
                  <p:pic>
                    <p:nvPicPr>
                      <p:cNvPr id="0" name="图片 3273"/>
                      <p:cNvPicPr/>
                      <p:nvPr/>
                    </p:nvPicPr>
                    <p:blipFill>
                      <a:blip r:embed="rId16"/>
                      <a:stretch>
                        <a:fillRect/>
                      </a:stretch>
                    </p:blipFill>
                    <p:spPr>
                      <a:xfrm>
                        <a:off x="4316413" y="2884488"/>
                        <a:ext cx="450850" cy="466725"/>
                      </a:xfrm>
                      <a:prstGeom prst="rect">
                        <a:avLst/>
                      </a:prstGeom>
                      <a:noFill/>
                      <a:ln w="38100">
                        <a:noFill/>
                        <a:miter/>
                      </a:ln>
                    </p:spPr>
                  </p:pic>
                </p:oleObj>
              </mc:Fallback>
            </mc:AlternateContent>
          </a:graphicData>
        </a:graphic>
      </p:graphicFrame>
      <p:graphicFrame>
        <p:nvGraphicFramePr>
          <p:cNvPr id="108578" name="对象 108577"/>
          <p:cNvGraphicFramePr/>
          <p:nvPr/>
        </p:nvGraphicFramePr>
        <p:xfrm>
          <a:off x="458788" y="739775"/>
          <a:ext cx="5495925" cy="754063"/>
        </p:xfrm>
        <a:graphic>
          <a:graphicData uri="http://schemas.openxmlformats.org/presentationml/2006/ole">
            <mc:AlternateContent xmlns:mc="http://schemas.openxmlformats.org/markup-compatibility/2006">
              <mc:Choice xmlns:v="urn:schemas-microsoft-com:vml" Requires="v">
                <p:oleObj spid="_x0000_s3260" name="" r:id="rId20" imgW="2679700" imgH="368300" progId="Equation.3">
                  <p:embed/>
                </p:oleObj>
              </mc:Choice>
              <mc:Fallback>
                <p:oleObj name="" r:id="rId20" imgW="2679700" imgH="368300" progId="Equation.3">
                  <p:embed/>
                  <p:pic>
                    <p:nvPicPr>
                      <p:cNvPr id="0" name="图片 3259"/>
                      <p:cNvPicPr/>
                      <p:nvPr/>
                    </p:nvPicPr>
                    <p:blipFill>
                      <a:blip r:embed="rId21"/>
                      <a:stretch>
                        <a:fillRect/>
                      </a:stretch>
                    </p:blipFill>
                    <p:spPr>
                      <a:xfrm>
                        <a:off x="458788" y="739775"/>
                        <a:ext cx="5495925" cy="754063"/>
                      </a:xfrm>
                      <a:prstGeom prst="rect">
                        <a:avLst/>
                      </a:prstGeom>
                      <a:noFill/>
                      <a:ln w="38100">
                        <a:noFill/>
                        <a:miter/>
                      </a:ln>
                    </p:spPr>
                  </p:pic>
                </p:oleObj>
              </mc:Fallback>
            </mc:AlternateContent>
          </a:graphicData>
        </a:graphic>
      </p:graphicFrame>
      <p:graphicFrame>
        <p:nvGraphicFramePr>
          <p:cNvPr id="108579" name="对象 108578"/>
          <p:cNvGraphicFramePr/>
          <p:nvPr/>
        </p:nvGraphicFramePr>
        <p:xfrm>
          <a:off x="461963" y="1493838"/>
          <a:ext cx="5308600" cy="725487"/>
        </p:xfrm>
        <a:graphic>
          <a:graphicData uri="http://schemas.openxmlformats.org/presentationml/2006/ole">
            <mc:AlternateContent xmlns:mc="http://schemas.openxmlformats.org/markup-compatibility/2006">
              <mc:Choice xmlns:v="urn:schemas-microsoft-com:vml" Requires="v">
                <p:oleObj spid="_x0000_s3265" name="" r:id="rId22" imgW="2692400" imgH="368300" progId="Equation.3">
                  <p:embed/>
                </p:oleObj>
              </mc:Choice>
              <mc:Fallback>
                <p:oleObj name="" r:id="rId22" imgW="2692400" imgH="368300" progId="Equation.3">
                  <p:embed/>
                  <p:pic>
                    <p:nvPicPr>
                      <p:cNvPr id="0" name="图片 3264"/>
                      <p:cNvPicPr/>
                      <p:nvPr/>
                    </p:nvPicPr>
                    <p:blipFill>
                      <a:blip r:embed="rId23"/>
                      <a:stretch>
                        <a:fillRect/>
                      </a:stretch>
                    </p:blipFill>
                    <p:spPr>
                      <a:xfrm>
                        <a:off x="461963" y="1493838"/>
                        <a:ext cx="5308600" cy="725487"/>
                      </a:xfrm>
                      <a:prstGeom prst="rect">
                        <a:avLst/>
                      </a:prstGeom>
                      <a:noFill/>
                      <a:ln w="38100">
                        <a:noFill/>
                        <a:miter/>
                      </a:ln>
                    </p:spPr>
                  </p:pic>
                </p:oleObj>
              </mc:Fallback>
            </mc:AlternateContent>
          </a:graphicData>
        </a:graphic>
      </p:graphicFrame>
      <p:sp>
        <p:nvSpPr>
          <p:cNvPr id="108580" name="矩形 108579"/>
          <p:cNvSpPr/>
          <p:nvPr/>
        </p:nvSpPr>
        <p:spPr>
          <a:xfrm>
            <a:off x="6457950" y="1036638"/>
            <a:ext cx="1965325" cy="822325"/>
          </a:xfrm>
          <a:prstGeom prst="rect">
            <a:avLst/>
          </a:prstGeom>
          <a:noFill/>
          <a:ln w="19050">
            <a:noFill/>
          </a:ln>
        </p:spPr>
        <p:txBody>
          <a:bodyPr anchor="t" anchorCtr="0">
            <a:spAutoFit/>
          </a:bodyPr>
          <a:p>
            <a:r>
              <a:rPr lang="zh-CN" altLang="zh-CN" dirty="0">
                <a:solidFill>
                  <a:schemeClr val="tx1"/>
                </a:solidFill>
                <a:latin typeface="Times New Roman" panose="02020603050405020304" pitchFamily="18" charset="-94"/>
                <a:ea typeface="宋体" panose="02010600030101010101" pitchFamily="2" charset="-122"/>
              </a:rPr>
              <a:t>去耦以后注意结点位置。</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8581" name="对象 108580"/>
          <p:cNvGraphicFramePr/>
          <p:nvPr/>
        </p:nvGraphicFramePr>
        <p:xfrm>
          <a:off x="3971925" y="2846388"/>
          <a:ext cx="4989513" cy="3517900"/>
        </p:xfrm>
        <a:graphic>
          <a:graphicData uri="http://schemas.openxmlformats.org/presentationml/2006/ole">
            <mc:AlternateContent xmlns:mc="http://schemas.openxmlformats.org/markup-compatibility/2006">
              <mc:Choice xmlns:v="urn:schemas-microsoft-com:vml" Requires="v">
                <p:oleObj spid="_x0000_s3272" name="" r:id="rId24" imgW="4803775" imgH="3380105" progId="Visio.Drawing.5">
                  <p:embed/>
                </p:oleObj>
              </mc:Choice>
              <mc:Fallback>
                <p:oleObj name="" r:id="rId24" imgW="4803775" imgH="3380105" progId="Visio.Drawing.5">
                  <p:embed/>
                  <p:pic>
                    <p:nvPicPr>
                      <p:cNvPr id="0" name="图片 3271"/>
                      <p:cNvPicPr/>
                      <p:nvPr/>
                    </p:nvPicPr>
                    <p:blipFill>
                      <a:blip r:embed="rId25"/>
                      <a:stretch>
                        <a:fillRect/>
                      </a:stretch>
                    </p:blipFill>
                    <p:spPr>
                      <a:xfrm>
                        <a:off x="3971925" y="2846388"/>
                        <a:ext cx="4989513" cy="351790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8565"/>
                                        </p:tgtEl>
                                        <p:attrNameLst>
                                          <p:attrName>style.visibility</p:attrName>
                                        </p:attrNameLst>
                                      </p:cBhvr>
                                      <p:to>
                                        <p:strVal val="visible"/>
                                      </p:to>
                                    </p:set>
                                    <p:anim calcmode="lin" valueType="num">
                                      <p:cBhvr additive="base">
                                        <p:cTn id="7" dur="500" fill="hold"/>
                                        <p:tgtEl>
                                          <p:spTgt spid="108565"/>
                                        </p:tgtEl>
                                        <p:attrNameLst>
                                          <p:attrName>ppt_x</p:attrName>
                                        </p:attrNameLst>
                                      </p:cBhvr>
                                      <p:tavLst>
                                        <p:tav tm="0">
                                          <p:val>
                                            <p:strVal val="0-#ppt_w/2"/>
                                          </p:val>
                                        </p:tav>
                                        <p:tav tm="100000">
                                          <p:val>
                                            <p:strVal val="#ppt_x"/>
                                          </p:val>
                                        </p:tav>
                                      </p:tavLst>
                                    </p:anim>
                                    <p:anim calcmode="lin" valueType="num">
                                      <p:cBhvr additive="base">
                                        <p:cTn id="8" dur="500" fill="hold"/>
                                        <p:tgtEl>
                                          <p:spTgt spid="1085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8575"/>
                                        </p:tgtEl>
                                        <p:attrNameLst>
                                          <p:attrName>style.visibility</p:attrName>
                                        </p:attrNameLst>
                                      </p:cBhvr>
                                      <p:to>
                                        <p:strVal val="visible"/>
                                      </p:to>
                                    </p:set>
                                    <p:anim calcmode="lin" valueType="num">
                                      <p:cBhvr additive="base">
                                        <p:cTn id="13" dur="500" fill="hold"/>
                                        <p:tgtEl>
                                          <p:spTgt spid="108575"/>
                                        </p:tgtEl>
                                        <p:attrNameLst>
                                          <p:attrName>ppt_x</p:attrName>
                                        </p:attrNameLst>
                                      </p:cBhvr>
                                      <p:tavLst>
                                        <p:tav tm="0">
                                          <p:val>
                                            <p:strVal val="0-#ppt_w/2"/>
                                          </p:val>
                                        </p:tav>
                                        <p:tav tm="100000">
                                          <p:val>
                                            <p:strVal val="#ppt_x"/>
                                          </p:val>
                                        </p:tav>
                                      </p:tavLst>
                                    </p:anim>
                                    <p:anim calcmode="lin" valueType="num">
                                      <p:cBhvr additive="base">
                                        <p:cTn id="14" dur="500" fill="hold"/>
                                        <p:tgtEl>
                                          <p:spTgt spid="1085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08578"/>
                                        </p:tgtEl>
                                        <p:attrNameLst>
                                          <p:attrName>style.visibility</p:attrName>
                                        </p:attrNameLst>
                                      </p:cBhvr>
                                      <p:to>
                                        <p:strVal val="visible"/>
                                      </p:to>
                                    </p:set>
                                    <p:animEffect transition="in" filter="dissolve">
                                      <p:cBhvr>
                                        <p:cTn id="19" dur="500"/>
                                        <p:tgtEl>
                                          <p:spTgt spid="108578"/>
                                        </p:tgtEl>
                                      </p:cBhvr>
                                    </p:animEffect>
                                  </p:childTnLst>
                                </p:cTn>
                              </p:par>
                            </p:childTnLst>
                          </p:cTn>
                        </p:par>
                        <p:par>
                          <p:cTn id="20" fill="hold">
                            <p:stCondLst>
                              <p:cond delay="500"/>
                            </p:stCondLst>
                            <p:childTnLst>
                              <p:par>
                                <p:cTn id="21" presetID="9" presetClass="entr" presetSubtype="0" fill="hold" nodeType="afterEffect">
                                  <p:stCondLst>
                                    <p:cond delay="0"/>
                                  </p:stCondLst>
                                  <p:childTnLst>
                                    <p:set>
                                      <p:cBhvr>
                                        <p:cTn id="22" dur="1" fill="hold">
                                          <p:stCondLst>
                                            <p:cond delay="0"/>
                                          </p:stCondLst>
                                        </p:cTn>
                                        <p:tgtEl>
                                          <p:spTgt spid="108579"/>
                                        </p:tgtEl>
                                        <p:attrNameLst>
                                          <p:attrName>style.visibility</p:attrName>
                                        </p:attrNameLst>
                                      </p:cBhvr>
                                      <p:to>
                                        <p:strVal val="visible"/>
                                      </p:to>
                                    </p:set>
                                    <p:animEffect transition="in" filter="dissolve">
                                      <p:cBhvr>
                                        <p:cTn id="23" dur="500"/>
                                        <p:tgtEl>
                                          <p:spTgt spid="108579"/>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08581"/>
                                        </p:tgtEl>
                                        <p:attrNameLst>
                                          <p:attrName>style.visibility</p:attrName>
                                        </p:attrNameLst>
                                      </p:cBhvr>
                                      <p:to>
                                        <p:strVal val="visible"/>
                                      </p:to>
                                    </p:set>
                                    <p:anim calcmode="lin" valueType="num">
                                      <p:cBhvr additive="base">
                                        <p:cTn id="28" dur="500" fill="hold"/>
                                        <p:tgtEl>
                                          <p:spTgt spid="108581"/>
                                        </p:tgtEl>
                                        <p:attrNameLst>
                                          <p:attrName>ppt_x</p:attrName>
                                        </p:attrNameLst>
                                      </p:cBhvr>
                                      <p:tavLst>
                                        <p:tav tm="0">
                                          <p:val>
                                            <p:strVal val="0-#ppt_w/2"/>
                                          </p:val>
                                        </p:tav>
                                        <p:tav tm="100000">
                                          <p:val>
                                            <p:strVal val="#ppt_x"/>
                                          </p:val>
                                        </p:tav>
                                      </p:tavLst>
                                    </p:anim>
                                    <p:anim calcmode="lin" valueType="num">
                                      <p:cBhvr additive="base">
                                        <p:cTn id="29" dur="500" fill="hold"/>
                                        <p:tgtEl>
                                          <p:spTgt spid="108581"/>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08564"/>
                                        </p:tgtEl>
                                        <p:attrNameLst>
                                          <p:attrName>style.visibility</p:attrName>
                                        </p:attrNameLst>
                                      </p:cBhvr>
                                      <p:to>
                                        <p:strVal val="visible"/>
                                      </p:to>
                                    </p:set>
                                    <p:anim calcmode="lin" valueType="num">
                                      <p:cBhvr additive="base">
                                        <p:cTn id="34" dur="500" fill="hold"/>
                                        <p:tgtEl>
                                          <p:spTgt spid="108564"/>
                                        </p:tgtEl>
                                        <p:attrNameLst>
                                          <p:attrName>ppt_x</p:attrName>
                                        </p:attrNameLst>
                                      </p:cBhvr>
                                      <p:tavLst>
                                        <p:tav tm="0">
                                          <p:val>
                                            <p:strVal val="0-#ppt_w/2"/>
                                          </p:val>
                                        </p:tav>
                                        <p:tav tm="100000">
                                          <p:val>
                                            <p:strVal val="#ppt_x"/>
                                          </p:val>
                                        </p:tav>
                                      </p:tavLst>
                                    </p:anim>
                                    <p:anim calcmode="lin" valueType="num">
                                      <p:cBhvr additive="base">
                                        <p:cTn id="35" dur="500" fill="hold"/>
                                        <p:tgtEl>
                                          <p:spTgt spid="10856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8580"/>
                                        </p:tgtEl>
                                        <p:attrNameLst>
                                          <p:attrName>style.visibility</p:attrName>
                                        </p:attrNameLst>
                                      </p:cBhvr>
                                      <p:to>
                                        <p:strVal val="visible"/>
                                      </p:to>
                                    </p:set>
                                    <p:anim calcmode="lin" valueType="num">
                                      <p:cBhvr additive="base">
                                        <p:cTn id="40" dur="500" fill="hold"/>
                                        <p:tgtEl>
                                          <p:spTgt spid="108580"/>
                                        </p:tgtEl>
                                        <p:attrNameLst>
                                          <p:attrName>ppt_x</p:attrName>
                                        </p:attrNameLst>
                                      </p:cBhvr>
                                      <p:tavLst>
                                        <p:tav tm="0">
                                          <p:val>
                                            <p:strVal val="0-#ppt_w/2"/>
                                          </p:val>
                                        </p:tav>
                                        <p:tav tm="100000">
                                          <p:val>
                                            <p:strVal val="#ppt_x"/>
                                          </p:val>
                                        </p:tav>
                                      </p:tavLst>
                                    </p:anim>
                                    <p:anim calcmode="lin" valueType="num">
                                      <p:cBhvr additive="base">
                                        <p:cTn id="41" dur="500" fill="hold"/>
                                        <p:tgtEl>
                                          <p:spTgt spid="10858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08566"/>
                                        </p:tgtEl>
                                        <p:attrNameLst>
                                          <p:attrName>style.visibility</p:attrName>
                                        </p:attrNameLst>
                                      </p:cBhvr>
                                      <p:to>
                                        <p:strVal val="visible"/>
                                      </p:to>
                                    </p:set>
                                    <p:anim calcmode="lin" valueType="num">
                                      <p:cBhvr additive="base">
                                        <p:cTn id="46" dur="500" fill="hold"/>
                                        <p:tgtEl>
                                          <p:spTgt spid="108566"/>
                                        </p:tgtEl>
                                        <p:attrNameLst>
                                          <p:attrName>ppt_x</p:attrName>
                                        </p:attrNameLst>
                                      </p:cBhvr>
                                      <p:tavLst>
                                        <p:tav tm="0">
                                          <p:val>
                                            <p:strVal val="0-#ppt_w/2"/>
                                          </p:val>
                                        </p:tav>
                                        <p:tav tm="100000">
                                          <p:val>
                                            <p:strVal val="#ppt_x"/>
                                          </p:val>
                                        </p:tav>
                                      </p:tavLst>
                                    </p:anim>
                                    <p:anim calcmode="lin" valueType="num">
                                      <p:cBhvr additive="base">
                                        <p:cTn id="47" dur="500" fill="hold"/>
                                        <p:tgtEl>
                                          <p:spTgt spid="108566"/>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108567"/>
                                        </p:tgtEl>
                                        <p:attrNameLst>
                                          <p:attrName>style.visibility</p:attrName>
                                        </p:attrNameLst>
                                      </p:cBhvr>
                                      <p:to>
                                        <p:strVal val="visible"/>
                                      </p:to>
                                    </p:set>
                                    <p:anim calcmode="lin" valueType="num">
                                      <p:cBhvr additive="base">
                                        <p:cTn id="51" dur="500" fill="hold"/>
                                        <p:tgtEl>
                                          <p:spTgt spid="108567"/>
                                        </p:tgtEl>
                                        <p:attrNameLst>
                                          <p:attrName>ppt_x</p:attrName>
                                        </p:attrNameLst>
                                      </p:cBhvr>
                                      <p:tavLst>
                                        <p:tav tm="0">
                                          <p:val>
                                            <p:strVal val="0-#ppt_w/2"/>
                                          </p:val>
                                        </p:tav>
                                        <p:tav tm="100000">
                                          <p:val>
                                            <p:strVal val="#ppt_x"/>
                                          </p:val>
                                        </p:tav>
                                      </p:tavLst>
                                    </p:anim>
                                    <p:anim calcmode="lin" valueType="num">
                                      <p:cBhvr additive="base">
                                        <p:cTn id="52" dur="500" fill="hold"/>
                                        <p:tgtEl>
                                          <p:spTgt spid="108567"/>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08568"/>
                                        </p:tgtEl>
                                        <p:attrNameLst>
                                          <p:attrName>style.visibility</p:attrName>
                                        </p:attrNameLst>
                                      </p:cBhvr>
                                      <p:to>
                                        <p:strVal val="visible"/>
                                      </p:to>
                                    </p:set>
                                    <p:anim calcmode="lin" valueType="num">
                                      <p:cBhvr additive="base">
                                        <p:cTn id="57" dur="500" fill="hold"/>
                                        <p:tgtEl>
                                          <p:spTgt spid="108568"/>
                                        </p:tgtEl>
                                        <p:attrNameLst>
                                          <p:attrName>ppt_x</p:attrName>
                                        </p:attrNameLst>
                                      </p:cBhvr>
                                      <p:tavLst>
                                        <p:tav tm="0">
                                          <p:val>
                                            <p:strVal val="0-#ppt_w/2"/>
                                          </p:val>
                                        </p:tav>
                                        <p:tav tm="100000">
                                          <p:val>
                                            <p:strVal val="#ppt_x"/>
                                          </p:val>
                                        </p:tav>
                                      </p:tavLst>
                                    </p:anim>
                                    <p:anim calcmode="lin" valueType="num">
                                      <p:cBhvr additive="base">
                                        <p:cTn id="58" dur="500" fill="hold"/>
                                        <p:tgtEl>
                                          <p:spTgt spid="108568"/>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2" presetClass="entr" presetSubtype="8" fill="hold" nodeType="afterEffect">
                                  <p:stCondLst>
                                    <p:cond delay="0"/>
                                  </p:stCondLst>
                                  <p:childTnLst>
                                    <p:set>
                                      <p:cBhvr>
                                        <p:cTn id="61" dur="1" fill="hold">
                                          <p:stCondLst>
                                            <p:cond delay="0"/>
                                          </p:stCondLst>
                                        </p:cTn>
                                        <p:tgtEl>
                                          <p:spTgt spid="108576"/>
                                        </p:tgtEl>
                                        <p:attrNameLst>
                                          <p:attrName>style.visibility</p:attrName>
                                        </p:attrNameLst>
                                      </p:cBhvr>
                                      <p:to>
                                        <p:strVal val="visible"/>
                                      </p:to>
                                    </p:set>
                                    <p:anim calcmode="lin" valueType="num">
                                      <p:cBhvr additive="base">
                                        <p:cTn id="62" dur="500" fill="hold"/>
                                        <p:tgtEl>
                                          <p:spTgt spid="108576"/>
                                        </p:tgtEl>
                                        <p:attrNameLst>
                                          <p:attrName>ppt_x</p:attrName>
                                        </p:attrNameLst>
                                      </p:cBhvr>
                                      <p:tavLst>
                                        <p:tav tm="0">
                                          <p:val>
                                            <p:strVal val="0-#ppt_w/2"/>
                                          </p:val>
                                        </p:tav>
                                        <p:tav tm="100000">
                                          <p:val>
                                            <p:strVal val="#ppt_x"/>
                                          </p:val>
                                        </p:tav>
                                      </p:tavLst>
                                    </p:anim>
                                    <p:anim calcmode="lin" valueType="num">
                                      <p:cBhvr additive="base">
                                        <p:cTn id="63" dur="500" fill="hold"/>
                                        <p:tgtEl>
                                          <p:spTgt spid="108576"/>
                                        </p:tgtEl>
                                        <p:attrNameLst>
                                          <p:attrName>ppt_y</p:attrName>
                                        </p:attrNameLst>
                                      </p:cBhvr>
                                      <p:tavLst>
                                        <p:tav tm="0">
                                          <p:val>
                                            <p:strVal val="#ppt_y"/>
                                          </p:val>
                                        </p:tav>
                                        <p:tav tm="100000">
                                          <p:val>
                                            <p:strVal val="#ppt_y"/>
                                          </p:val>
                                        </p:tav>
                                      </p:tavLst>
                                    </p:anim>
                                  </p:childTnLst>
                                  <p:subTnLst>
                                    <p:set>
                                      <p:cBhvr override="childStyle">
                                        <p:cTn dur="1" fill="hold" display="0" masterRel="nextClick" afterEffect="1"/>
                                        <p:tgtEl>
                                          <p:spTgt spid="108576"/>
                                        </p:tgtEl>
                                        <p:attrNameLst>
                                          <p:attrName>style.visibility</p:attrName>
                                        </p:attrNameLst>
                                      </p:cBhvr>
                                      <p:to>
                                        <p:strVal val="hidden"/>
                                      </p:to>
                                    </p:set>
                                  </p:subTnLst>
                                </p:cTn>
                              </p:par>
                            </p:childTnLst>
                          </p:cTn>
                        </p:par>
                      </p:childTnLst>
                    </p:cTn>
                  </p:par>
                  <p:par>
                    <p:cTn id="64" fill="hold">
                      <p:stCondLst>
                        <p:cond delay="indefinite"/>
                      </p:stCondLst>
                      <p:childTnLst>
                        <p:par>
                          <p:cTn id="65" fill="hold">
                            <p:stCondLst>
                              <p:cond delay="0"/>
                            </p:stCondLst>
                            <p:childTnLst>
                              <p:par>
                                <p:cTn id="66" presetID="2" presetClass="entr" presetSubtype="8" fill="hold" nodeType="clickEffect">
                                  <p:stCondLst>
                                    <p:cond delay="0"/>
                                  </p:stCondLst>
                                  <p:childTnLst>
                                    <p:set>
                                      <p:cBhvr>
                                        <p:cTn id="67" dur="1" fill="hold">
                                          <p:stCondLst>
                                            <p:cond delay="0"/>
                                          </p:stCondLst>
                                        </p:cTn>
                                        <p:tgtEl>
                                          <p:spTgt spid="108572"/>
                                        </p:tgtEl>
                                        <p:attrNameLst>
                                          <p:attrName>style.visibility</p:attrName>
                                        </p:attrNameLst>
                                      </p:cBhvr>
                                      <p:to>
                                        <p:strVal val="visible"/>
                                      </p:to>
                                    </p:set>
                                    <p:anim calcmode="lin" valueType="num">
                                      <p:cBhvr additive="base">
                                        <p:cTn id="68" dur="500" fill="hold"/>
                                        <p:tgtEl>
                                          <p:spTgt spid="108572"/>
                                        </p:tgtEl>
                                        <p:attrNameLst>
                                          <p:attrName>ppt_x</p:attrName>
                                        </p:attrNameLst>
                                      </p:cBhvr>
                                      <p:tavLst>
                                        <p:tav tm="0">
                                          <p:val>
                                            <p:strVal val="0-#ppt_w/2"/>
                                          </p:val>
                                        </p:tav>
                                        <p:tav tm="100000">
                                          <p:val>
                                            <p:strVal val="#ppt_x"/>
                                          </p:val>
                                        </p:tav>
                                      </p:tavLst>
                                    </p:anim>
                                    <p:anim calcmode="lin" valueType="num">
                                      <p:cBhvr additive="base">
                                        <p:cTn id="69" dur="500" fill="hold"/>
                                        <p:tgtEl>
                                          <p:spTgt spid="1085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64" grpId="0"/>
      <p:bldP spid="108565" grpId="0"/>
      <p:bldP spid="10858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09570" name="组合 109569"/>
          <p:cNvGrpSpPr/>
          <p:nvPr/>
        </p:nvGrpSpPr>
        <p:grpSpPr>
          <a:xfrm>
            <a:off x="406400" y="795338"/>
            <a:ext cx="3903663" cy="3844925"/>
            <a:chOff x="2770" y="69"/>
            <a:chExt cx="2459" cy="2422"/>
          </a:xfrm>
        </p:grpSpPr>
        <p:grpSp>
          <p:nvGrpSpPr>
            <p:cNvPr id="46082" name="组合 109570"/>
            <p:cNvGrpSpPr/>
            <p:nvPr/>
          </p:nvGrpSpPr>
          <p:grpSpPr>
            <a:xfrm>
              <a:off x="2770" y="213"/>
              <a:ext cx="2459" cy="2278"/>
              <a:chOff x="311" y="1893"/>
              <a:chExt cx="2459" cy="2278"/>
            </a:xfrm>
          </p:grpSpPr>
          <p:graphicFrame>
            <p:nvGraphicFramePr>
              <p:cNvPr id="46083" name="对象 109571"/>
              <p:cNvGraphicFramePr/>
              <p:nvPr/>
            </p:nvGraphicFramePr>
            <p:xfrm>
              <a:off x="649" y="1893"/>
              <a:ext cx="2121" cy="2278"/>
            </p:xfrm>
            <a:graphic>
              <a:graphicData uri="http://schemas.openxmlformats.org/presentationml/2006/ole">
                <mc:AlternateContent xmlns:mc="http://schemas.openxmlformats.org/markup-compatibility/2006">
                  <mc:Choice xmlns:v="urn:schemas-microsoft-com:vml" Requires="v">
                    <p:oleObj spid="_x0000_s3291" name="" r:id="rId1" imgW="3078480" imgH="3298190" progId="Visio.Drawing.5">
                      <p:embed/>
                    </p:oleObj>
                  </mc:Choice>
                  <mc:Fallback>
                    <p:oleObj name="" r:id="rId1" imgW="3078480" imgH="3298190" progId="Visio.Drawing.5">
                      <p:embed/>
                      <p:pic>
                        <p:nvPicPr>
                          <p:cNvPr id="0" name="图片 3290"/>
                          <p:cNvPicPr/>
                          <p:nvPr/>
                        </p:nvPicPr>
                        <p:blipFill>
                          <a:blip r:embed="rId2"/>
                          <a:stretch>
                            <a:fillRect/>
                          </a:stretch>
                        </p:blipFill>
                        <p:spPr>
                          <a:xfrm>
                            <a:off x="649" y="1893"/>
                            <a:ext cx="2121" cy="2278"/>
                          </a:xfrm>
                          <a:prstGeom prst="rect">
                            <a:avLst/>
                          </a:prstGeom>
                          <a:noFill/>
                          <a:ln w="38100">
                            <a:noFill/>
                            <a:miter/>
                          </a:ln>
                        </p:spPr>
                      </p:pic>
                    </p:oleObj>
                  </mc:Fallback>
                </mc:AlternateContent>
              </a:graphicData>
            </a:graphic>
          </p:graphicFrame>
          <p:graphicFrame>
            <p:nvGraphicFramePr>
              <p:cNvPr id="46084" name="对象 109572"/>
              <p:cNvGraphicFramePr/>
              <p:nvPr/>
            </p:nvGraphicFramePr>
            <p:xfrm>
              <a:off x="311" y="2146"/>
              <a:ext cx="271" cy="1950"/>
            </p:xfrm>
            <a:graphic>
              <a:graphicData uri="http://schemas.openxmlformats.org/presentationml/2006/ole">
                <mc:AlternateContent xmlns:mc="http://schemas.openxmlformats.org/markup-compatibility/2006">
                  <mc:Choice xmlns:v="urn:schemas-microsoft-com:vml" Requires="v">
                    <p:oleObj spid="_x0000_s3279" name="" r:id="rId3" imgW="381000" imgH="2825750" progId="Visio.Drawing.5">
                      <p:embed/>
                    </p:oleObj>
                  </mc:Choice>
                  <mc:Fallback>
                    <p:oleObj name="" r:id="rId3" imgW="381000" imgH="2825750" progId="Visio.Drawing.5">
                      <p:embed/>
                      <p:pic>
                        <p:nvPicPr>
                          <p:cNvPr id="0" name="图片 3278"/>
                          <p:cNvPicPr/>
                          <p:nvPr/>
                        </p:nvPicPr>
                        <p:blipFill>
                          <a:blip r:embed="rId4"/>
                          <a:stretch>
                            <a:fillRect/>
                          </a:stretch>
                        </p:blipFill>
                        <p:spPr>
                          <a:xfrm>
                            <a:off x="311" y="2146"/>
                            <a:ext cx="271" cy="1950"/>
                          </a:xfrm>
                          <a:prstGeom prst="rect">
                            <a:avLst/>
                          </a:prstGeom>
                          <a:noFill/>
                          <a:ln w="38100">
                            <a:noFill/>
                            <a:miter/>
                          </a:ln>
                        </p:spPr>
                      </p:pic>
                    </p:oleObj>
                  </mc:Fallback>
                </mc:AlternateContent>
              </a:graphicData>
            </a:graphic>
          </p:graphicFrame>
          <p:graphicFrame>
            <p:nvGraphicFramePr>
              <p:cNvPr id="46085" name="对象 109573"/>
              <p:cNvGraphicFramePr/>
              <p:nvPr/>
            </p:nvGraphicFramePr>
            <p:xfrm>
              <a:off x="1147" y="2214"/>
              <a:ext cx="252" cy="349"/>
            </p:xfrm>
            <a:graphic>
              <a:graphicData uri="http://schemas.openxmlformats.org/presentationml/2006/ole">
                <mc:AlternateContent xmlns:mc="http://schemas.openxmlformats.org/markup-compatibility/2006">
                  <mc:Choice xmlns:v="urn:schemas-microsoft-com:vml" Requires="v">
                    <p:oleObj spid="_x0000_s3286" name="" r:id="rId5" imgW="405130" imgH="554990" progId="Visio.Drawing.5">
                      <p:embed/>
                    </p:oleObj>
                  </mc:Choice>
                  <mc:Fallback>
                    <p:oleObj name="" r:id="rId5" imgW="405130" imgH="554990" progId="Visio.Drawing.5">
                      <p:embed/>
                      <p:pic>
                        <p:nvPicPr>
                          <p:cNvPr id="0" name="图片 3285"/>
                          <p:cNvPicPr/>
                          <p:nvPr/>
                        </p:nvPicPr>
                        <p:blipFill>
                          <a:blip r:embed="rId6"/>
                          <a:stretch>
                            <a:fillRect/>
                          </a:stretch>
                        </p:blipFill>
                        <p:spPr>
                          <a:xfrm>
                            <a:off x="1147" y="2214"/>
                            <a:ext cx="252" cy="349"/>
                          </a:xfrm>
                          <a:prstGeom prst="rect">
                            <a:avLst/>
                          </a:prstGeom>
                          <a:noFill/>
                          <a:ln w="38100">
                            <a:noFill/>
                            <a:miter/>
                          </a:ln>
                        </p:spPr>
                      </p:pic>
                    </p:oleObj>
                  </mc:Fallback>
                </mc:AlternateContent>
              </a:graphicData>
            </a:graphic>
          </p:graphicFrame>
          <p:graphicFrame>
            <p:nvGraphicFramePr>
              <p:cNvPr id="46086" name="对象 109574"/>
              <p:cNvGraphicFramePr/>
              <p:nvPr/>
            </p:nvGraphicFramePr>
            <p:xfrm>
              <a:off x="2146" y="2214"/>
              <a:ext cx="252" cy="349"/>
            </p:xfrm>
            <a:graphic>
              <a:graphicData uri="http://schemas.openxmlformats.org/presentationml/2006/ole">
                <mc:AlternateContent xmlns:mc="http://schemas.openxmlformats.org/markup-compatibility/2006">
                  <mc:Choice xmlns:v="urn:schemas-microsoft-com:vml" Requires="v">
                    <p:oleObj spid="_x0000_s3282" name="" r:id="rId7" imgW="405130" imgH="554990" progId="Visio.Drawing.5">
                      <p:embed/>
                    </p:oleObj>
                  </mc:Choice>
                  <mc:Fallback>
                    <p:oleObj name="" r:id="rId7" imgW="405130" imgH="554990" progId="Visio.Drawing.5">
                      <p:embed/>
                      <p:pic>
                        <p:nvPicPr>
                          <p:cNvPr id="0" name="图片 3281"/>
                          <p:cNvPicPr/>
                          <p:nvPr/>
                        </p:nvPicPr>
                        <p:blipFill>
                          <a:blip r:embed="rId8"/>
                          <a:stretch>
                            <a:fillRect/>
                          </a:stretch>
                        </p:blipFill>
                        <p:spPr>
                          <a:xfrm>
                            <a:off x="2146" y="2214"/>
                            <a:ext cx="252" cy="349"/>
                          </a:xfrm>
                          <a:prstGeom prst="rect">
                            <a:avLst/>
                          </a:prstGeom>
                          <a:noFill/>
                          <a:ln w="38100">
                            <a:noFill/>
                            <a:miter/>
                          </a:ln>
                        </p:spPr>
                      </p:pic>
                    </p:oleObj>
                  </mc:Fallback>
                </mc:AlternateContent>
              </a:graphicData>
            </a:graphic>
          </p:graphicFrame>
        </p:grpSp>
        <p:graphicFrame>
          <p:nvGraphicFramePr>
            <p:cNvPr id="46087" name="对象 109575"/>
            <p:cNvGraphicFramePr/>
            <p:nvPr/>
          </p:nvGraphicFramePr>
          <p:xfrm>
            <a:off x="3191" y="69"/>
            <a:ext cx="415" cy="533"/>
          </p:xfrm>
          <a:graphic>
            <a:graphicData uri="http://schemas.openxmlformats.org/presentationml/2006/ole">
              <mc:AlternateContent xmlns:mc="http://schemas.openxmlformats.org/markup-compatibility/2006">
                <mc:Choice xmlns:v="urn:schemas-microsoft-com:vml" Requires="v">
                  <p:oleObj spid="_x0000_s3288" name="" r:id="rId9" imgW="557530" imgH="753110" progId="Visio.Drawing.5">
                    <p:embed/>
                  </p:oleObj>
                </mc:Choice>
                <mc:Fallback>
                  <p:oleObj name="" r:id="rId9" imgW="557530" imgH="753110" progId="Visio.Drawing.5">
                    <p:embed/>
                    <p:pic>
                      <p:nvPicPr>
                        <p:cNvPr id="0" name="图片 3287"/>
                        <p:cNvPicPr/>
                        <p:nvPr/>
                      </p:nvPicPr>
                      <p:blipFill>
                        <a:blip r:embed="rId10"/>
                        <a:stretch>
                          <a:fillRect/>
                        </a:stretch>
                      </p:blipFill>
                      <p:spPr>
                        <a:xfrm>
                          <a:off x="3191" y="69"/>
                          <a:ext cx="415" cy="533"/>
                        </a:xfrm>
                        <a:prstGeom prst="rect">
                          <a:avLst/>
                        </a:prstGeom>
                        <a:noFill/>
                        <a:ln w="38100">
                          <a:noFill/>
                          <a:miter/>
                        </a:ln>
                      </p:spPr>
                    </p:pic>
                  </p:oleObj>
                </mc:Fallback>
              </mc:AlternateContent>
            </a:graphicData>
          </a:graphic>
        </p:graphicFrame>
      </p:grpSp>
      <p:sp>
        <p:nvSpPr>
          <p:cNvPr id="109579" name="矩形 109578"/>
          <p:cNvSpPr/>
          <p:nvPr/>
        </p:nvSpPr>
        <p:spPr>
          <a:xfrm>
            <a:off x="5194300" y="338138"/>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09580" name="对象 109579"/>
          <p:cNvGraphicFramePr/>
          <p:nvPr/>
        </p:nvGraphicFramePr>
        <p:xfrm>
          <a:off x="449263" y="4892675"/>
          <a:ext cx="5365750" cy="754063"/>
        </p:xfrm>
        <a:graphic>
          <a:graphicData uri="http://schemas.openxmlformats.org/presentationml/2006/ole">
            <mc:AlternateContent xmlns:mc="http://schemas.openxmlformats.org/markup-compatibility/2006">
              <mc:Choice xmlns:v="urn:schemas-microsoft-com:vml" Requires="v">
                <p:oleObj spid="_x0000_s3289" name="" r:id="rId11" imgW="2616200" imgH="368300" progId="Equation.3">
                  <p:embed/>
                </p:oleObj>
              </mc:Choice>
              <mc:Fallback>
                <p:oleObj name="" r:id="rId11" imgW="2616200" imgH="368300" progId="Equation.3">
                  <p:embed/>
                  <p:pic>
                    <p:nvPicPr>
                      <p:cNvPr id="0" name="图片 3288"/>
                      <p:cNvPicPr/>
                      <p:nvPr/>
                    </p:nvPicPr>
                    <p:blipFill>
                      <a:blip r:embed="rId12"/>
                      <a:stretch>
                        <a:fillRect/>
                      </a:stretch>
                    </p:blipFill>
                    <p:spPr>
                      <a:xfrm>
                        <a:off x="449263" y="4892675"/>
                        <a:ext cx="5365750" cy="754063"/>
                      </a:xfrm>
                      <a:prstGeom prst="rect">
                        <a:avLst/>
                      </a:prstGeom>
                      <a:noFill/>
                      <a:ln w="38100">
                        <a:noFill/>
                        <a:miter/>
                      </a:ln>
                    </p:spPr>
                  </p:pic>
                </p:oleObj>
              </mc:Fallback>
            </mc:AlternateContent>
          </a:graphicData>
        </a:graphic>
      </p:graphicFrame>
      <p:graphicFrame>
        <p:nvGraphicFramePr>
          <p:cNvPr id="109581" name="对象 109580"/>
          <p:cNvGraphicFramePr/>
          <p:nvPr/>
        </p:nvGraphicFramePr>
        <p:xfrm>
          <a:off x="406400" y="5646738"/>
          <a:ext cx="5408613" cy="725487"/>
        </p:xfrm>
        <a:graphic>
          <a:graphicData uri="http://schemas.openxmlformats.org/presentationml/2006/ole">
            <mc:AlternateContent xmlns:mc="http://schemas.openxmlformats.org/markup-compatibility/2006">
              <mc:Choice xmlns:v="urn:schemas-microsoft-com:vml" Requires="v">
                <p:oleObj spid="_x0000_s3290" name="" r:id="rId13" imgW="2743200" imgH="368300" progId="Equation.3">
                  <p:embed/>
                </p:oleObj>
              </mc:Choice>
              <mc:Fallback>
                <p:oleObj name="" r:id="rId13" imgW="2743200" imgH="368300" progId="Equation.3">
                  <p:embed/>
                  <p:pic>
                    <p:nvPicPr>
                      <p:cNvPr id="0" name="图片 3289"/>
                      <p:cNvPicPr/>
                      <p:nvPr/>
                    </p:nvPicPr>
                    <p:blipFill>
                      <a:blip r:embed="rId14"/>
                      <a:stretch>
                        <a:fillRect/>
                      </a:stretch>
                    </p:blipFill>
                    <p:spPr>
                      <a:xfrm>
                        <a:off x="406400" y="5646738"/>
                        <a:ext cx="5408613" cy="725487"/>
                      </a:xfrm>
                      <a:prstGeom prst="rect">
                        <a:avLst/>
                      </a:prstGeom>
                      <a:noFill/>
                      <a:ln w="38100">
                        <a:noFill/>
                        <a:miter/>
                      </a:ln>
                    </p:spPr>
                  </p:pic>
                </p:oleObj>
              </mc:Fallback>
            </mc:AlternateContent>
          </a:graphicData>
        </a:graphic>
      </p:graphicFrame>
      <p:sp>
        <p:nvSpPr>
          <p:cNvPr id="109582" name="文本框 109581"/>
          <p:cNvSpPr txBox="1"/>
          <p:nvPr/>
        </p:nvSpPr>
        <p:spPr>
          <a:xfrm>
            <a:off x="558800" y="414338"/>
            <a:ext cx="3160713"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(b)</a:t>
            </a:r>
            <a:r>
              <a:rPr lang="zh-CN" altLang="en-US" dirty="0">
                <a:solidFill>
                  <a:schemeClr val="tx1"/>
                </a:solidFill>
                <a:latin typeface="Times New Roman" panose="02020603050405020304" pitchFamily="18" charset="-94"/>
                <a:ea typeface="宋体" panose="02010600030101010101" pitchFamily="2" charset="-122"/>
              </a:rPr>
              <a:t>异侧连接</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9583" name="对象 109582"/>
          <p:cNvGraphicFramePr/>
          <p:nvPr/>
        </p:nvGraphicFramePr>
        <p:xfrm>
          <a:off x="4116388" y="817563"/>
          <a:ext cx="5027612" cy="3703637"/>
        </p:xfrm>
        <a:graphic>
          <a:graphicData uri="http://schemas.openxmlformats.org/presentationml/2006/ole">
            <mc:AlternateContent xmlns:mc="http://schemas.openxmlformats.org/markup-compatibility/2006">
              <mc:Choice xmlns:v="urn:schemas-microsoft-com:vml" Requires="v">
                <p:oleObj spid="_x0000_s3285" name="" r:id="rId15" imgW="4700270" imgH="3456305" progId="Visio.Drawing.5">
                  <p:embed/>
                </p:oleObj>
              </mc:Choice>
              <mc:Fallback>
                <p:oleObj name="" r:id="rId15" imgW="4700270" imgH="3456305" progId="Visio.Drawing.5">
                  <p:embed/>
                  <p:pic>
                    <p:nvPicPr>
                      <p:cNvPr id="0" name="图片 3284"/>
                      <p:cNvPicPr/>
                      <p:nvPr/>
                    </p:nvPicPr>
                    <p:blipFill>
                      <a:blip r:embed="rId16"/>
                      <a:stretch>
                        <a:fillRect/>
                      </a:stretch>
                    </p:blipFill>
                    <p:spPr>
                      <a:xfrm>
                        <a:off x="4116388" y="817563"/>
                        <a:ext cx="5027612" cy="3703637"/>
                      </a:xfrm>
                      <a:prstGeom prst="rect">
                        <a:avLst/>
                      </a:prstGeom>
                      <a:noFill/>
                      <a:ln w="38100">
                        <a:noFill/>
                        <a:miter/>
                      </a:ln>
                    </p:spPr>
                  </p:pic>
                </p:oleObj>
              </mc:Fallback>
            </mc:AlternateContent>
          </a:graphicData>
        </a:graphic>
      </p:graphicFrame>
      <p:sp>
        <p:nvSpPr>
          <p:cNvPr id="109584" name="矩形 109583"/>
          <p:cNvSpPr/>
          <p:nvPr/>
        </p:nvSpPr>
        <p:spPr>
          <a:xfrm>
            <a:off x="6340475" y="5327650"/>
            <a:ext cx="2376488" cy="822325"/>
          </a:xfrm>
          <a:prstGeom prst="rect">
            <a:avLst/>
          </a:prstGeom>
          <a:noFill/>
          <a:ln w="19050">
            <a:noFill/>
          </a:ln>
        </p:spPr>
        <p:txBody>
          <a:bodyPr anchor="t" anchorCtr="0">
            <a:spAutoFit/>
          </a:bodyPr>
          <a:p>
            <a:r>
              <a:rPr lang="zh-CN" altLang="zh-CN" dirty="0">
                <a:solidFill>
                  <a:schemeClr val="tx1"/>
                </a:solidFill>
                <a:latin typeface="Times New Roman" panose="02020603050405020304" pitchFamily="18" charset="-94"/>
                <a:ea typeface="宋体" panose="02010600030101010101" pitchFamily="2" charset="-122"/>
              </a:rPr>
              <a:t>去耦以后注意结点位置。</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09585" name="对象 109584"/>
          <p:cNvGraphicFramePr/>
          <p:nvPr/>
        </p:nvGraphicFramePr>
        <p:xfrm>
          <a:off x="1727200" y="4640263"/>
          <a:ext cx="400050" cy="400050"/>
        </p:xfrm>
        <a:graphic>
          <a:graphicData uri="http://schemas.openxmlformats.org/presentationml/2006/ole">
            <mc:AlternateContent xmlns:mc="http://schemas.openxmlformats.org/markup-compatibility/2006">
              <mc:Choice xmlns:v="urn:schemas-microsoft-com:vml" Requires="v">
                <p:oleObj spid="_x0000_s3281" name="" r:id="rId17" imgW="265430" imgH="262255" progId="Visio.Drawing.5">
                  <p:embed/>
                </p:oleObj>
              </mc:Choice>
              <mc:Fallback>
                <p:oleObj name="" r:id="rId17" imgW="265430" imgH="262255" progId="Visio.Drawing.5">
                  <p:embed/>
                  <p:pic>
                    <p:nvPicPr>
                      <p:cNvPr id="0" name="图片 3280"/>
                      <p:cNvPicPr/>
                      <p:nvPr/>
                    </p:nvPicPr>
                    <p:blipFill>
                      <a:blip r:embed="rId18"/>
                      <a:stretch>
                        <a:fillRect/>
                      </a:stretch>
                    </p:blipFill>
                    <p:spPr>
                      <a:xfrm>
                        <a:off x="1727200" y="4640263"/>
                        <a:ext cx="400050" cy="400050"/>
                      </a:xfrm>
                      <a:prstGeom prst="rect">
                        <a:avLst/>
                      </a:prstGeom>
                      <a:noFill/>
                      <a:ln w="38100">
                        <a:noFill/>
                        <a:miter/>
                      </a:ln>
                    </p:spPr>
                  </p:pic>
                </p:oleObj>
              </mc:Fallback>
            </mc:AlternateContent>
          </a:graphicData>
        </a:graphic>
      </p:graphicFrame>
      <p:graphicFrame>
        <p:nvGraphicFramePr>
          <p:cNvPr id="109586" name="对象 109585"/>
          <p:cNvGraphicFramePr/>
          <p:nvPr/>
        </p:nvGraphicFramePr>
        <p:xfrm>
          <a:off x="1676400" y="871538"/>
          <a:ext cx="450850" cy="466725"/>
        </p:xfrm>
        <a:graphic>
          <a:graphicData uri="http://schemas.openxmlformats.org/presentationml/2006/ole">
            <mc:AlternateContent xmlns:mc="http://schemas.openxmlformats.org/markup-compatibility/2006">
              <mc:Choice xmlns:v="urn:schemas-microsoft-com:vml" Requires="v">
                <p:oleObj spid="_x0000_s3277" name="" r:id="rId19" imgW="265430" imgH="271145" progId="Visio.Drawing.5">
                  <p:embed/>
                </p:oleObj>
              </mc:Choice>
              <mc:Fallback>
                <p:oleObj name="" r:id="rId19" imgW="265430" imgH="271145" progId="Visio.Drawing.5">
                  <p:embed/>
                  <p:pic>
                    <p:nvPicPr>
                      <p:cNvPr id="0" name="图片 3276"/>
                      <p:cNvPicPr/>
                      <p:nvPr/>
                    </p:nvPicPr>
                    <p:blipFill>
                      <a:blip r:embed="rId20"/>
                      <a:stretch>
                        <a:fillRect/>
                      </a:stretch>
                    </p:blipFill>
                    <p:spPr>
                      <a:xfrm>
                        <a:off x="1676400" y="871538"/>
                        <a:ext cx="450850" cy="466725"/>
                      </a:xfrm>
                      <a:prstGeom prst="rect">
                        <a:avLst/>
                      </a:prstGeom>
                      <a:noFill/>
                      <a:ln w="38100">
                        <a:noFill/>
                        <a:miter/>
                      </a:ln>
                    </p:spPr>
                  </p:pic>
                </p:oleObj>
              </mc:Fallback>
            </mc:AlternateContent>
          </a:graphicData>
        </a:graphic>
      </p:graphicFrame>
      <p:graphicFrame>
        <p:nvGraphicFramePr>
          <p:cNvPr id="109587" name="对象 109586"/>
          <p:cNvGraphicFramePr/>
          <p:nvPr/>
        </p:nvGraphicFramePr>
        <p:xfrm>
          <a:off x="4524375" y="1533525"/>
          <a:ext cx="450850" cy="466725"/>
        </p:xfrm>
        <a:graphic>
          <a:graphicData uri="http://schemas.openxmlformats.org/presentationml/2006/ole">
            <mc:AlternateContent xmlns:mc="http://schemas.openxmlformats.org/markup-compatibility/2006">
              <mc:Choice xmlns:v="urn:schemas-microsoft-com:vml" Requires="v">
                <p:oleObj spid="_x0000_s3283" name="" r:id="rId21" imgW="265430" imgH="271145" progId="Visio.Drawing.5">
                  <p:embed/>
                </p:oleObj>
              </mc:Choice>
              <mc:Fallback>
                <p:oleObj name="" r:id="rId21" imgW="265430" imgH="271145" progId="Visio.Drawing.5">
                  <p:embed/>
                  <p:pic>
                    <p:nvPicPr>
                      <p:cNvPr id="0" name="图片 3282"/>
                      <p:cNvPicPr/>
                      <p:nvPr/>
                    </p:nvPicPr>
                    <p:blipFill>
                      <a:blip r:embed="rId20"/>
                      <a:stretch>
                        <a:fillRect/>
                      </a:stretch>
                    </p:blipFill>
                    <p:spPr>
                      <a:xfrm>
                        <a:off x="4524375" y="1533525"/>
                        <a:ext cx="450850" cy="466725"/>
                      </a:xfrm>
                      <a:prstGeom prst="rect">
                        <a:avLst/>
                      </a:prstGeom>
                      <a:noFill/>
                      <a:ln w="38100">
                        <a:noFill/>
                        <a:miter/>
                      </a:ln>
                    </p:spPr>
                  </p:pic>
                </p:oleObj>
              </mc:Fallback>
            </mc:AlternateContent>
          </a:graphicData>
        </a:graphic>
      </p:graphicFrame>
      <p:graphicFrame>
        <p:nvGraphicFramePr>
          <p:cNvPr id="109588" name="对象 109587"/>
          <p:cNvGraphicFramePr/>
          <p:nvPr/>
        </p:nvGraphicFramePr>
        <p:xfrm>
          <a:off x="5940425" y="4521200"/>
          <a:ext cx="400050" cy="400050"/>
        </p:xfrm>
        <a:graphic>
          <a:graphicData uri="http://schemas.openxmlformats.org/presentationml/2006/ole">
            <mc:AlternateContent xmlns:mc="http://schemas.openxmlformats.org/markup-compatibility/2006">
              <mc:Choice xmlns:v="urn:schemas-microsoft-com:vml" Requires="v">
                <p:oleObj spid="_x0000_s3287" name="" r:id="rId22" imgW="265430" imgH="262255" progId="Visio.Drawing.5">
                  <p:embed/>
                </p:oleObj>
              </mc:Choice>
              <mc:Fallback>
                <p:oleObj name="" r:id="rId22" imgW="265430" imgH="262255" progId="Visio.Drawing.5">
                  <p:embed/>
                  <p:pic>
                    <p:nvPicPr>
                      <p:cNvPr id="0" name="图片 3286"/>
                      <p:cNvPicPr/>
                      <p:nvPr/>
                    </p:nvPicPr>
                    <p:blipFill>
                      <a:blip r:embed="rId18"/>
                      <a:stretch>
                        <a:fillRect/>
                      </a:stretch>
                    </p:blipFill>
                    <p:spPr>
                      <a:xfrm>
                        <a:off x="5940425" y="4521200"/>
                        <a:ext cx="400050" cy="40005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9582"/>
                                        </p:tgtEl>
                                        <p:attrNameLst>
                                          <p:attrName>style.visibility</p:attrName>
                                        </p:attrNameLst>
                                      </p:cBhvr>
                                      <p:to>
                                        <p:strVal val="visible"/>
                                      </p:to>
                                    </p:set>
                                    <p:anim calcmode="lin" valueType="num">
                                      <p:cBhvr additive="base">
                                        <p:cTn id="7" dur="500" fill="hold"/>
                                        <p:tgtEl>
                                          <p:spTgt spid="109582"/>
                                        </p:tgtEl>
                                        <p:attrNameLst>
                                          <p:attrName>ppt_x</p:attrName>
                                        </p:attrNameLst>
                                      </p:cBhvr>
                                      <p:tavLst>
                                        <p:tav tm="0">
                                          <p:val>
                                            <p:strVal val="#ppt_x"/>
                                          </p:val>
                                        </p:tav>
                                        <p:tav tm="100000">
                                          <p:val>
                                            <p:strVal val="#ppt_x"/>
                                          </p:val>
                                        </p:tav>
                                      </p:tavLst>
                                    </p:anim>
                                    <p:anim calcmode="lin" valueType="num">
                                      <p:cBhvr additive="base">
                                        <p:cTn id="8" dur="500" fill="hold"/>
                                        <p:tgtEl>
                                          <p:spTgt spid="10958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9570"/>
                                        </p:tgtEl>
                                        <p:attrNameLst>
                                          <p:attrName>style.visibility</p:attrName>
                                        </p:attrNameLst>
                                      </p:cBhvr>
                                      <p:to>
                                        <p:strVal val="visible"/>
                                      </p:to>
                                    </p:set>
                                    <p:anim calcmode="lin" valueType="num">
                                      <p:cBhvr additive="base">
                                        <p:cTn id="13" dur="500" fill="hold"/>
                                        <p:tgtEl>
                                          <p:spTgt spid="109570"/>
                                        </p:tgtEl>
                                        <p:attrNameLst>
                                          <p:attrName>ppt_x</p:attrName>
                                        </p:attrNameLst>
                                      </p:cBhvr>
                                      <p:tavLst>
                                        <p:tav tm="0">
                                          <p:val>
                                            <p:strVal val="0-#ppt_w/2"/>
                                          </p:val>
                                        </p:tav>
                                        <p:tav tm="100000">
                                          <p:val>
                                            <p:strVal val="#ppt_x"/>
                                          </p:val>
                                        </p:tav>
                                      </p:tavLst>
                                    </p:anim>
                                    <p:anim calcmode="lin" valueType="num">
                                      <p:cBhvr additive="base">
                                        <p:cTn id="14" dur="500" fill="hold"/>
                                        <p:tgtEl>
                                          <p:spTgt spid="10957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109580"/>
                                        </p:tgtEl>
                                        <p:attrNameLst>
                                          <p:attrName>style.visibility</p:attrName>
                                        </p:attrNameLst>
                                      </p:cBhvr>
                                      <p:to>
                                        <p:strVal val="visible"/>
                                      </p:to>
                                    </p:set>
                                    <p:animEffect transition="in" filter="dissolve">
                                      <p:cBhvr>
                                        <p:cTn id="19" dur="500"/>
                                        <p:tgtEl>
                                          <p:spTgt spid="10958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09581"/>
                                        </p:tgtEl>
                                        <p:attrNameLst>
                                          <p:attrName>style.visibility</p:attrName>
                                        </p:attrNameLst>
                                      </p:cBhvr>
                                      <p:to>
                                        <p:strVal val="visible"/>
                                      </p:to>
                                    </p:set>
                                    <p:animEffect transition="in" filter="dissolve">
                                      <p:cBhvr>
                                        <p:cTn id="24" dur="500"/>
                                        <p:tgtEl>
                                          <p:spTgt spid="109581"/>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09583"/>
                                        </p:tgtEl>
                                        <p:attrNameLst>
                                          <p:attrName>style.visibility</p:attrName>
                                        </p:attrNameLst>
                                      </p:cBhvr>
                                      <p:to>
                                        <p:strVal val="visible"/>
                                      </p:to>
                                    </p:set>
                                    <p:anim calcmode="lin" valueType="num">
                                      <p:cBhvr additive="base">
                                        <p:cTn id="29" dur="500" fill="hold"/>
                                        <p:tgtEl>
                                          <p:spTgt spid="109583"/>
                                        </p:tgtEl>
                                        <p:attrNameLst>
                                          <p:attrName>ppt_x</p:attrName>
                                        </p:attrNameLst>
                                      </p:cBhvr>
                                      <p:tavLst>
                                        <p:tav tm="0">
                                          <p:val>
                                            <p:strVal val="0-#ppt_w/2"/>
                                          </p:val>
                                        </p:tav>
                                        <p:tav tm="100000">
                                          <p:val>
                                            <p:strVal val="#ppt_x"/>
                                          </p:val>
                                        </p:tav>
                                      </p:tavLst>
                                    </p:anim>
                                    <p:anim calcmode="lin" valueType="num">
                                      <p:cBhvr additive="base">
                                        <p:cTn id="30" dur="500" fill="hold"/>
                                        <p:tgtEl>
                                          <p:spTgt spid="109583"/>
                                        </p:tgtEl>
                                        <p:attrNameLst>
                                          <p:attrName>ppt_y</p:attrName>
                                        </p:attrNameLst>
                                      </p:cBhvr>
                                      <p:tavLst>
                                        <p:tav tm="0">
                                          <p:val>
                                            <p:strVal val="#ppt_y"/>
                                          </p:val>
                                        </p:tav>
                                        <p:tav tm="100000">
                                          <p:val>
                                            <p:strVal val="#ppt_y"/>
                                          </p:val>
                                        </p:tav>
                                      </p:tavLst>
                                    </p:anim>
                                  </p:childTnLst>
                                </p:cTn>
                              </p:par>
                            </p:childTnLst>
                          </p:cTn>
                        </p:par>
                        <p:par>
                          <p:cTn id="31" fill="hold">
                            <p:stCondLst>
                              <p:cond delay="500"/>
                            </p:stCondLst>
                            <p:childTnLst>
                              <p:par>
                                <p:cTn id="32" presetID="2" presetClass="entr" presetSubtype="8" fill="hold" grpId="0" nodeType="afterEffect">
                                  <p:stCondLst>
                                    <p:cond delay="0"/>
                                  </p:stCondLst>
                                  <p:childTnLst>
                                    <p:set>
                                      <p:cBhvr>
                                        <p:cTn id="33" dur="1" fill="hold">
                                          <p:stCondLst>
                                            <p:cond delay="0"/>
                                          </p:stCondLst>
                                        </p:cTn>
                                        <p:tgtEl>
                                          <p:spTgt spid="109579"/>
                                        </p:tgtEl>
                                        <p:attrNameLst>
                                          <p:attrName>style.visibility</p:attrName>
                                        </p:attrNameLst>
                                      </p:cBhvr>
                                      <p:to>
                                        <p:strVal val="visible"/>
                                      </p:to>
                                    </p:set>
                                    <p:anim calcmode="lin" valueType="num">
                                      <p:cBhvr additive="base">
                                        <p:cTn id="34" dur="500" fill="hold"/>
                                        <p:tgtEl>
                                          <p:spTgt spid="109579"/>
                                        </p:tgtEl>
                                        <p:attrNameLst>
                                          <p:attrName>ppt_x</p:attrName>
                                        </p:attrNameLst>
                                      </p:cBhvr>
                                      <p:tavLst>
                                        <p:tav tm="0">
                                          <p:val>
                                            <p:strVal val="0-#ppt_w/2"/>
                                          </p:val>
                                        </p:tav>
                                        <p:tav tm="100000">
                                          <p:val>
                                            <p:strVal val="#ppt_x"/>
                                          </p:val>
                                        </p:tav>
                                      </p:tavLst>
                                    </p:anim>
                                    <p:anim calcmode="lin" valueType="num">
                                      <p:cBhvr additive="base">
                                        <p:cTn id="35" dur="500" fill="hold"/>
                                        <p:tgtEl>
                                          <p:spTgt spid="109579"/>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109584"/>
                                        </p:tgtEl>
                                        <p:attrNameLst>
                                          <p:attrName>style.visibility</p:attrName>
                                        </p:attrNameLst>
                                      </p:cBhvr>
                                      <p:to>
                                        <p:strVal val="visible"/>
                                      </p:to>
                                    </p:set>
                                    <p:anim calcmode="lin" valueType="num">
                                      <p:cBhvr additive="base">
                                        <p:cTn id="40" dur="500" fill="hold"/>
                                        <p:tgtEl>
                                          <p:spTgt spid="109584"/>
                                        </p:tgtEl>
                                        <p:attrNameLst>
                                          <p:attrName>ppt_x</p:attrName>
                                        </p:attrNameLst>
                                      </p:cBhvr>
                                      <p:tavLst>
                                        <p:tav tm="0">
                                          <p:val>
                                            <p:strVal val="0-#ppt_w/2"/>
                                          </p:val>
                                        </p:tav>
                                        <p:tav tm="100000">
                                          <p:val>
                                            <p:strVal val="#ppt_x"/>
                                          </p:val>
                                        </p:tav>
                                      </p:tavLst>
                                    </p:anim>
                                    <p:anim calcmode="lin" valueType="num">
                                      <p:cBhvr additive="base">
                                        <p:cTn id="41" dur="500" fill="hold"/>
                                        <p:tgtEl>
                                          <p:spTgt spid="109584"/>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nodeType="clickEffect">
                                  <p:stCondLst>
                                    <p:cond delay="0"/>
                                  </p:stCondLst>
                                  <p:childTnLst>
                                    <p:set>
                                      <p:cBhvr>
                                        <p:cTn id="45" dur="1" fill="hold">
                                          <p:stCondLst>
                                            <p:cond delay="0"/>
                                          </p:stCondLst>
                                        </p:cTn>
                                        <p:tgtEl>
                                          <p:spTgt spid="109585"/>
                                        </p:tgtEl>
                                        <p:attrNameLst>
                                          <p:attrName>style.visibility</p:attrName>
                                        </p:attrNameLst>
                                      </p:cBhvr>
                                      <p:to>
                                        <p:strVal val="visible"/>
                                      </p:to>
                                    </p:set>
                                    <p:anim calcmode="lin" valueType="num">
                                      <p:cBhvr additive="base">
                                        <p:cTn id="46" dur="500" fill="hold"/>
                                        <p:tgtEl>
                                          <p:spTgt spid="109585"/>
                                        </p:tgtEl>
                                        <p:attrNameLst>
                                          <p:attrName>ppt_x</p:attrName>
                                        </p:attrNameLst>
                                      </p:cBhvr>
                                      <p:tavLst>
                                        <p:tav tm="0">
                                          <p:val>
                                            <p:strVal val="0-#ppt_w/2"/>
                                          </p:val>
                                        </p:tav>
                                        <p:tav tm="100000">
                                          <p:val>
                                            <p:strVal val="#ppt_x"/>
                                          </p:val>
                                        </p:tav>
                                      </p:tavLst>
                                    </p:anim>
                                    <p:anim calcmode="lin" valueType="num">
                                      <p:cBhvr additive="base">
                                        <p:cTn id="47" dur="500" fill="hold"/>
                                        <p:tgtEl>
                                          <p:spTgt spid="109585"/>
                                        </p:tgtEl>
                                        <p:attrNameLst>
                                          <p:attrName>ppt_y</p:attrName>
                                        </p:attrNameLst>
                                      </p:cBhvr>
                                      <p:tavLst>
                                        <p:tav tm="0">
                                          <p:val>
                                            <p:strVal val="#ppt_y"/>
                                          </p:val>
                                        </p:tav>
                                        <p:tav tm="100000">
                                          <p:val>
                                            <p:strVal val="#ppt_y"/>
                                          </p:val>
                                        </p:tav>
                                      </p:tavLst>
                                    </p:anim>
                                  </p:childTnLst>
                                </p:cTn>
                              </p:par>
                            </p:childTnLst>
                          </p:cTn>
                        </p:par>
                        <p:par>
                          <p:cTn id="48" fill="hold">
                            <p:stCondLst>
                              <p:cond delay="500"/>
                            </p:stCondLst>
                            <p:childTnLst>
                              <p:par>
                                <p:cTn id="49" presetID="2" presetClass="entr" presetSubtype="8" fill="hold" nodeType="afterEffect">
                                  <p:stCondLst>
                                    <p:cond delay="0"/>
                                  </p:stCondLst>
                                  <p:childTnLst>
                                    <p:set>
                                      <p:cBhvr>
                                        <p:cTn id="50" dur="1" fill="hold">
                                          <p:stCondLst>
                                            <p:cond delay="0"/>
                                          </p:stCondLst>
                                        </p:cTn>
                                        <p:tgtEl>
                                          <p:spTgt spid="109586"/>
                                        </p:tgtEl>
                                        <p:attrNameLst>
                                          <p:attrName>style.visibility</p:attrName>
                                        </p:attrNameLst>
                                      </p:cBhvr>
                                      <p:to>
                                        <p:strVal val="visible"/>
                                      </p:to>
                                    </p:set>
                                    <p:anim calcmode="lin" valueType="num">
                                      <p:cBhvr additive="base">
                                        <p:cTn id="51" dur="500" fill="hold"/>
                                        <p:tgtEl>
                                          <p:spTgt spid="109586"/>
                                        </p:tgtEl>
                                        <p:attrNameLst>
                                          <p:attrName>ppt_x</p:attrName>
                                        </p:attrNameLst>
                                      </p:cBhvr>
                                      <p:tavLst>
                                        <p:tav tm="0">
                                          <p:val>
                                            <p:strVal val="0-#ppt_w/2"/>
                                          </p:val>
                                        </p:tav>
                                        <p:tav tm="100000">
                                          <p:val>
                                            <p:strVal val="#ppt_x"/>
                                          </p:val>
                                        </p:tav>
                                      </p:tavLst>
                                    </p:anim>
                                    <p:anim calcmode="lin" valueType="num">
                                      <p:cBhvr additive="base">
                                        <p:cTn id="52" dur="500" fill="hold"/>
                                        <p:tgtEl>
                                          <p:spTgt spid="109586"/>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109588"/>
                                        </p:tgtEl>
                                        <p:attrNameLst>
                                          <p:attrName>style.visibility</p:attrName>
                                        </p:attrNameLst>
                                      </p:cBhvr>
                                      <p:to>
                                        <p:strVal val="visible"/>
                                      </p:to>
                                    </p:set>
                                    <p:anim calcmode="lin" valueType="num">
                                      <p:cBhvr additive="base">
                                        <p:cTn id="57" dur="500" fill="hold"/>
                                        <p:tgtEl>
                                          <p:spTgt spid="109588"/>
                                        </p:tgtEl>
                                        <p:attrNameLst>
                                          <p:attrName>ppt_x</p:attrName>
                                        </p:attrNameLst>
                                      </p:cBhvr>
                                      <p:tavLst>
                                        <p:tav tm="0">
                                          <p:val>
                                            <p:strVal val="0-#ppt_w/2"/>
                                          </p:val>
                                        </p:tav>
                                        <p:tav tm="100000">
                                          <p:val>
                                            <p:strVal val="#ppt_x"/>
                                          </p:val>
                                        </p:tav>
                                      </p:tavLst>
                                    </p:anim>
                                    <p:anim calcmode="lin" valueType="num">
                                      <p:cBhvr additive="base">
                                        <p:cTn id="58" dur="500" fill="hold"/>
                                        <p:tgtEl>
                                          <p:spTgt spid="109588"/>
                                        </p:tgtEl>
                                        <p:attrNameLst>
                                          <p:attrName>ppt_y</p:attrName>
                                        </p:attrNameLst>
                                      </p:cBhvr>
                                      <p:tavLst>
                                        <p:tav tm="0">
                                          <p:val>
                                            <p:strVal val="#ppt_y"/>
                                          </p:val>
                                        </p:tav>
                                        <p:tav tm="100000">
                                          <p:val>
                                            <p:strVal val="#ppt_y"/>
                                          </p:val>
                                        </p:tav>
                                      </p:tavLst>
                                    </p:anim>
                                  </p:childTnLst>
                                </p:cTn>
                              </p:par>
                            </p:childTnLst>
                          </p:cTn>
                        </p:par>
                        <p:par>
                          <p:cTn id="59" fill="hold">
                            <p:stCondLst>
                              <p:cond delay="500"/>
                            </p:stCondLst>
                            <p:childTnLst>
                              <p:par>
                                <p:cTn id="60" presetID="2" presetClass="entr" presetSubtype="8" fill="hold" nodeType="afterEffect">
                                  <p:stCondLst>
                                    <p:cond delay="0"/>
                                  </p:stCondLst>
                                  <p:childTnLst>
                                    <p:set>
                                      <p:cBhvr>
                                        <p:cTn id="61" dur="1" fill="hold">
                                          <p:stCondLst>
                                            <p:cond delay="0"/>
                                          </p:stCondLst>
                                        </p:cTn>
                                        <p:tgtEl>
                                          <p:spTgt spid="109587"/>
                                        </p:tgtEl>
                                        <p:attrNameLst>
                                          <p:attrName>style.visibility</p:attrName>
                                        </p:attrNameLst>
                                      </p:cBhvr>
                                      <p:to>
                                        <p:strVal val="visible"/>
                                      </p:to>
                                    </p:set>
                                    <p:anim calcmode="lin" valueType="num">
                                      <p:cBhvr additive="base">
                                        <p:cTn id="62" dur="500" fill="hold"/>
                                        <p:tgtEl>
                                          <p:spTgt spid="109587"/>
                                        </p:tgtEl>
                                        <p:attrNameLst>
                                          <p:attrName>ppt_x</p:attrName>
                                        </p:attrNameLst>
                                      </p:cBhvr>
                                      <p:tavLst>
                                        <p:tav tm="0">
                                          <p:val>
                                            <p:strVal val="0-#ppt_w/2"/>
                                          </p:val>
                                        </p:tav>
                                        <p:tav tm="100000">
                                          <p:val>
                                            <p:strVal val="#ppt_x"/>
                                          </p:val>
                                        </p:tav>
                                      </p:tavLst>
                                    </p:anim>
                                    <p:anim calcmode="lin" valueType="num">
                                      <p:cBhvr additive="base">
                                        <p:cTn id="63" dur="500" fill="hold"/>
                                        <p:tgtEl>
                                          <p:spTgt spid="1095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9" grpId="0"/>
      <p:bldP spid="109582" grpId="0"/>
      <p:bldP spid="10958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47105" name="组合 110600"/>
          <p:cNvGrpSpPr/>
          <p:nvPr/>
        </p:nvGrpSpPr>
        <p:grpSpPr>
          <a:xfrm>
            <a:off x="206375" y="363538"/>
            <a:ext cx="4779963" cy="2790825"/>
            <a:chOff x="130" y="229"/>
            <a:chExt cx="3011" cy="1758"/>
          </a:xfrm>
        </p:grpSpPr>
        <p:sp>
          <p:nvSpPr>
            <p:cNvPr id="47106" name="矩形 110593"/>
            <p:cNvSpPr/>
            <p:nvPr/>
          </p:nvSpPr>
          <p:spPr>
            <a:xfrm>
              <a:off x="346" y="229"/>
              <a:ext cx="630" cy="365"/>
            </a:xfrm>
            <a:prstGeom prst="rect">
              <a:avLst/>
            </a:prstGeom>
            <a:noFill/>
            <a:ln w="19050">
              <a:noFill/>
            </a:ln>
          </p:spPr>
          <p:txBody>
            <a:bodyPr wrap="none" anchor="t" anchorCtr="0">
              <a:spAutoFit/>
            </a:bodyPr>
            <a:p>
              <a:r>
                <a:rPr lang="zh-CN" altLang="en-US" sz="3200" dirty="0">
                  <a:solidFill>
                    <a:srgbClr val="FF0000"/>
                  </a:solidFill>
                  <a:latin typeface="Times New Roman" panose="02020603050405020304" pitchFamily="18" charset="-94"/>
                  <a:ea typeface="宋体" panose="02010600030101010101" pitchFamily="2" charset="-122"/>
                </a:rPr>
                <a:t>例：</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47107" name="对象 110595"/>
            <p:cNvGraphicFramePr/>
            <p:nvPr/>
          </p:nvGraphicFramePr>
          <p:xfrm>
            <a:off x="130" y="594"/>
            <a:ext cx="3011" cy="637"/>
          </p:xfrm>
          <a:graphic>
            <a:graphicData uri="http://schemas.openxmlformats.org/presentationml/2006/ole">
              <mc:AlternateContent xmlns:mc="http://schemas.openxmlformats.org/markup-compatibility/2006">
                <mc:Choice xmlns:v="urn:schemas-microsoft-com:vml" Requires="v">
                  <p:oleObj spid="_x0000_s3284" name="" r:id="rId1" imgW="2513330" imgH="533400" progId="Equation.3">
                    <p:embed/>
                  </p:oleObj>
                </mc:Choice>
                <mc:Fallback>
                  <p:oleObj name="" r:id="rId1" imgW="2513330" imgH="533400" progId="Equation.3">
                    <p:embed/>
                    <p:pic>
                      <p:nvPicPr>
                        <p:cNvPr id="0" name="图片 3283"/>
                        <p:cNvPicPr/>
                        <p:nvPr/>
                      </p:nvPicPr>
                      <p:blipFill>
                        <a:blip r:embed="rId2"/>
                        <a:stretch>
                          <a:fillRect/>
                        </a:stretch>
                      </p:blipFill>
                      <p:spPr>
                        <a:xfrm>
                          <a:off x="130" y="594"/>
                          <a:ext cx="3011" cy="637"/>
                        </a:xfrm>
                        <a:prstGeom prst="rect">
                          <a:avLst/>
                        </a:prstGeom>
                        <a:noFill/>
                        <a:ln w="38100">
                          <a:noFill/>
                          <a:miter/>
                        </a:ln>
                      </p:spPr>
                    </p:pic>
                  </p:oleObj>
                </mc:Fallback>
              </mc:AlternateContent>
            </a:graphicData>
          </a:graphic>
        </p:graphicFrame>
        <p:sp>
          <p:nvSpPr>
            <p:cNvPr id="47108" name="矩形 110596"/>
            <p:cNvSpPr/>
            <p:nvPr/>
          </p:nvSpPr>
          <p:spPr>
            <a:xfrm>
              <a:off x="130" y="1216"/>
              <a:ext cx="2646" cy="771"/>
            </a:xfrm>
            <a:prstGeom prst="rect">
              <a:avLst/>
            </a:prstGeom>
            <a:noFill/>
            <a:ln w="19050">
              <a:noFill/>
            </a:ln>
          </p:spPr>
          <p:txBody>
            <a:bodyPr wrap="none" anchor="t" anchorCtr="0">
              <a:spAutoFit/>
            </a:bodyPr>
            <a:p>
              <a:pPr>
                <a:lnSpc>
                  <a:spcPct val="165000"/>
                </a:lnSpc>
              </a:pPr>
              <a:r>
                <a:rPr lang="zh-CN" altLang="en-US" sz="2800" dirty="0">
                  <a:solidFill>
                    <a:schemeClr val="tx1"/>
                  </a:solidFill>
                  <a:latin typeface="Times New Roman" panose="02020603050405020304" pitchFamily="18" charset="-94"/>
                  <a:ea typeface="宋体" panose="02010600030101010101" pitchFamily="2" charset="-122"/>
                </a:rPr>
                <a:t>电压</a:t>
              </a:r>
              <a:r>
                <a:rPr lang="en-US" altLang="zh-CN" sz="2800" i="1">
                  <a:solidFill>
                    <a:schemeClr val="tx1"/>
                  </a:solidFill>
                  <a:latin typeface="Times New Roman" panose="02020603050405020304" pitchFamily="18" charset="-94"/>
                  <a:ea typeface="宋体" panose="02010600030101010101" pitchFamily="2" charset="-122"/>
                </a:rPr>
                <a:t>U</a:t>
              </a:r>
              <a:r>
                <a:rPr lang="en-US" altLang="zh-CN" sz="2800">
                  <a:solidFill>
                    <a:schemeClr val="tx1"/>
                  </a:solidFill>
                  <a:latin typeface="Times New Roman" panose="02020603050405020304" pitchFamily="18" charset="-94"/>
                  <a:ea typeface="宋体" panose="02010600030101010101" pitchFamily="2" charset="-122"/>
                </a:rPr>
                <a:t>=50V</a:t>
              </a:r>
              <a:r>
                <a:rPr lang="zh-CN" altLang="en-US" sz="2800">
                  <a:solidFill>
                    <a:schemeClr val="tx1"/>
                  </a:solidFill>
                  <a:latin typeface="Times New Roman" panose="02020603050405020304" pitchFamily="18" charset="-94"/>
                  <a:ea typeface="宋体" panose="02010600030101010101" pitchFamily="2" charset="-122"/>
                </a:rPr>
                <a:t>，</a:t>
              </a:r>
              <a:r>
                <a:rPr lang="zh-CN" altLang="en-US" sz="2800" dirty="0">
                  <a:solidFill>
                    <a:schemeClr val="tx1"/>
                  </a:solidFill>
                  <a:latin typeface="Times New Roman" panose="02020603050405020304" pitchFamily="18" charset="-94"/>
                  <a:ea typeface="宋体" panose="02010600030101010101" pitchFamily="2" charset="-122"/>
                </a:rPr>
                <a:t>求当开关</a:t>
              </a:r>
              <a:r>
                <a:rPr lang="en-US" altLang="zh-CN" sz="2800">
                  <a:solidFill>
                    <a:schemeClr val="tx1"/>
                  </a:solidFill>
                  <a:latin typeface="Times New Roman" panose="02020603050405020304" pitchFamily="18" charset="-94"/>
                  <a:ea typeface="宋体" panose="02010600030101010101" pitchFamily="2" charset="-122"/>
                </a:rPr>
                <a:t>K</a:t>
              </a:r>
              <a:endParaRPr lang="en-US" altLang="zh-CN" sz="2800">
                <a:solidFill>
                  <a:schemeClr val="tx1"/>
                </a:solidFill>
                <a:latin typeface="Times New Roman" panose="02020603050405020304" pitchFamily="18" charset="-94"/>
                <a:ea typeface="宋体" panose="02010600030101010101" pitchFamily="2" charset="-122"/>
              </a:endParaRPr>
            </a:p>
            <a:p>
              <a:r>
                <a:rPr lang="zh-CN" altLang="en-US" sz="2800" dirty="0">
                  <a:solidFill>
                    <a:schemeClr val="tx1"/>
                  </a:solidFill>
                  <a:latin typeface="Times New Roman" panose="02020603050405020304" pitchFamily="18" charset="-94"/>
                  <a:ea typeface="宋体" panose="02010600030101010101" pitchFamily="2" charset="-122"/>
                </a:rPr>
                <a:t>打开和闭合时的电流     。</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47109" name="对象 110597"/>
            <p:cNvGraphicFramePr/>
            <p:nvPr/>
          </p:nvGraphicFramePr>
          <p:xfrm>
            <a:off x="2258" y="1581"/>
            <a:ext cx="202" cy="406"/>
          </p:xfrm>
          <a:graphic>
            <a:graphicData uri="http://schemas.openxmlformats.org/presentationml/2006/ole">
              <mc:AlternateContent xmlns:mc="http://schemas.openxmlformats.org/markup-compatibility/2006">
                <mc:Choice xmlns:v="urn:schemas-microsoft-com:vml" Requires="v">
                  <p:oleObj spid="_x0000_s3278" name="" r:id="rId3" imgW="152400" imgH="304800" progId="Equation.3">
                    <p:embed/>
                  </p:oleObj>
                </mc:Choice>
                <mc:Fallback>
                  <p:oleObj name="" r:id="rId3" imgW="152400" imgH="304800" progId="Equation.3">
                    <p:embed/>
                    <p:pic>
                      <p:nvPicPr>
                        <p:cNvPr id="0" name="图片 3277"/>
                        <p:cNvPicPr/>
                        <p:nvPr/>
                      </p:nvPicPr>
                      <p:blipFill>
                        <a:blip r:embed="rId4"/>
                        <a:stretch>
                          <a:fillRect/>
                        </a:stretch>
                      </p:blipFill>
                      <p:spPr>
                        <a:xfrm>
                          <a:off x="2258" y="1581"/>
                          <a:ext cx="202" cy="406"/>
                        </a:xfrm>
                        <a:prstGeom prst="rect">
                          <a:avLst/>
                        </a:prstGeom>
                        <a:noFill/>
                        <a:ln w="38100">
                          <a:noFill/>
                          <a:miter/>
                        </a:ln>
                      </p:spPr>
                    </p:pic>
                  </p:oleObj>
                </mc:Fallback>
              </mc:AlternateContent>
            </a:graphicData>
          </a:graphic>
        </p:graphicFrame>
      </p:grpSp>
      <p:sp>
        <p:nvSpPr>
          <p:cNvPr id="110602" name="矩形 110601"/>
          <p:cNvSpPr/>
          <p:nvPr/>
        </p:nvSpPr>
        <p:spPr>
          <a:xfrm>
            <a:off x="206375" y="3397250"/>
            <a:ext cx="1000125" cy="579438"/>
          </a:xfrm>
          <a:prstGeom prst="rect">
            <a:avLst/>
          </a:prstGeom>
          <a:noFill/>
          <a:ln w="19050">
            <a:noFill/>
          </a:ln>
        </p:spPr>
        <p:txBody>
          <a:bodyPr wrap="none" anchor="t" anchorCtr="0">
            <a:spAutoFit/>
          </a:bodyPr>
          <a:p>
            <a:r>
              <a:rPr lang="zh-CN" altLang="en-US" sz="3200" dirty="0">
                <a:solidFill>
                  <a:srgbClr val="FF0000"/>
                </a:solidFill>
                <a:latin typeface="Times New Roman" panose="02020603050405020304" pitchFamily="18" charset="-94"/>
                <a:ea typeface="宋体" panose="02010600030101010101" pitchFamily="2" charset="-122"/>
              </a:rPr>
              <a:t>解：</a:t>
            </a:r>
            <a:endParaRPr lang="zh-CN" altLang="en-US" sz="3200" dirty="0">
              <a:solidFill>
                <a:srgbClr val="FF0000"/>
              </a:solidFill>
              <a:latin typeface="Times New Roman" panose="02020603050405020304" pitchFamily="18" charset="-94"/>
              <a:ea typeface="宋体" panose="02010600030101010101" pitchFamily="2" charset="-122"/>
            </a:endParaRPr>
          </a:p>
        </p:txBody>
      </p:sp>
      <p:grpSp>
        <p:nvGrpSpPr>
          <p:cNvPr id="110608" name="组合 110607"/>
          <p:cNvGrpSpPr/>
          <p:nvPr/>
        </p:nvGrpSpPr>
        <p:grpSpPr>
          <a:xfrm>
            <a:off x="887413" y="3940175"/>
            <a:ext cx="2324100" cy="768350"/>
            <a:chOff x="559" y="2306"/>
            <a:chExt cx="1464" cy="484"/>
          </a:xfrm>
        </p:grpSpPr>
        <p:graphicFrame>
          <p:nvGraphicFramePr>
            <p:cNvPr id="47112" name="对象 110603"/>
            <p:cNvGraphicFramePr/>
            <p:nvPr/>
          </p:nvGraphicFramePr>
          <p:xfrm>
            <a:off x="559" y="2306"/>
            <a:ext cx="1464" cy="484"/>
          </p:xfrm>
          <a:graphic>
            <a:graphicData uri="http://schemas.openxmlformats.org/presentationml/2006/ole">
              <mc:AlternateContent xmlns:mc="http://schemas.openxmlformats.org/markup-compatibility/2006">
                <mc:Choice xmlns:v="urn:schemas-microsoft-com:vml" Requires="v">
                  <p:oleObj spid="_x0000_s3280" name="" r:id="rId5" imgW="1066165" imgH="355600" progId="Equation.3">
                    <p:embed/>
                  </p:oleObj>
                </mc:Choice>
                <mc:Fallback>
                  <p:oleObj name="" r:id="rId5" imgW="1066165" imgH="355600" progId="Equation.3">
                    <p:embed/>
                    <p:pic>
                      <p:nvPicPr>
                        <p:cNvPr id="0" name="图片 3279"/>
                        <p:cNvPicPr/>
                        <p:nvPr/>
                      </p:nvPicPr>
                      <p:blipFill>
                        <a:blip r:embed="rId6"/>
                        <a:stretch>
                          <a:fillRect/>
                        </a:stretch>
                      </p:blipFill>
                      <p:spPr>
                        <a:xfrm>
                          <a:off x="559" y="2306"/>
                          <a:ext cx="1464" cy="484"/>
                        </a:xfrm>
                        <a:prstGeom prst="rect">
                          <a:avLst/>
                        </a:prstGeom>
                        <a:noFill/>
                        <a:ln w="38100">
                          <a:noFill/>
                          <a:miter/>
                        </a:ln>
                      </p:spPr>
                    </p:pic>
                  </p:oleObj>
                </mc:Fallback>
              </mc:AlternateContent>
            </a:graphicData>
          </a:graphic>
        </p:graphicFrame>
        <p:grpSp>
          <p:nvGrpSpPr>
            <p:cNvPr id="47113" name="组合 110604"/>
            <p:cNvGrpSpPr/>
            <p:nvPr/>
          </p:nvGrpSpPr>
          <p:grpSpPr>
            <a:xfrm>
              <a:off x="1386" y="2498"/>
              <a:ext cx="384" cy="292"/>
              <a:chOff x="4426" y="432"/>
              <a:chExt cx="471" cy="244"/>
            </a:xfrm>
          </p:grpSpPr>
          <p:sp>
            <p:nvSpPr>
              <p:cNvPr id="47114" name="直接连接符 110605"/>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47115" name="直接连接符 110606"/>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sp>
        <p:nvSpPr>
          <p:cNvPr id="110609" name="矩形 110608"/>
          <p:cNvSpPr/>
          <p:nvPr/>
        </p:nvSpPr>
        <p:spPr>
          <a:xfrm>
            <a:off x="549275" y="4708525"/>
            <a:ext cx="4389438" cy="796925"/>
          </a:xfrm>
          <a:prstGeom prst="rect">
            <a:avLst/>
          </a:prstGeom>
          <a:noFill/>
          <a:ln w="19050">
            <a:noFill/>
          </a:ln>
        </p:spPr>
        <p:txBody>
          <a:bodyPr wrap="none" anchor="t" anchorCtr="0">
            <a:spAutoFit/>
          </a:bodyPr>
          <a:p>
            <a:pPr>
              <a:lnSpc>
                <a:spcPct val="165000"/>
              </a:lnSpc>
            </a:pPr>
            <a:r>
              <a:rPr lang="zh-CN" altLang="en-US" sz="2800" dirty="0">
                <a:solidFill>
                  <a:schemeClr val="tx1"/>
                </a:solidFill>
                <a:latin typeface="Times New Roman" panose="02020603050405020304" pitchFamily="18" charset="-94"/>
                <a:ea typeface="宋体" panose="02010600030101010101" pitchFamily="2" charset="-122"/>
              </a:rPr>
              <a:t>开关</a:t>
            </a:r>
            <a:r>
              <a:rPr lang="en-US" altLang="zh-CN" sz="2800">
                <a:solidFill>
                  <a:schemeClr val="tx1"/>
                </a:solidFill>
                <a:latin typeface="Times New Roman" panose="02020603050405020304" pitchFamily="18" charset="-94"/>
                <a:ea typeface="宋体" panose="02010600030101010101" pitchFamily="2" charset="-122"/>
              </a:rPr>
              <a:t>K</a:t>
            </a:r>
            <a:r>
              <a:rPr lang="zh-CN" altLang="en-US" sz="2800" dirty="0">
                <a:solidFill>
                  <a:schemeClr val="tx1"/>
                </a:solidFill>
                <a:latin typeface="Times New Roman" panose="02020603050405020304" pitchFamily="18" charset="-94"/>
                <a:ea typeface="宋体" panose="02010600030101010101" pitchFamily="2" charset="-122"/>
              </a:rPr>
              <a:t>打开时为顺接串联。</a:t>
            </a:r>
            <a:endParaRPr lang="zh-CN" altLang="en-US" sz="2800" dirty="0">
              <a:solidFill>
                <a:schemeClr val="tx1"/>
              </a:solidFill>
              <a:latin typeface="Times New Roman" panose="02020603050405020304" pitchFamily="18" charset="-94"/>
              <a:ea typeface="宋体" panose="02010600030101010101" pitchFamily="2" charset="-122"/>
            </a:endParaRPr>
          </a:p>
        </p:txBody>
      </p:sp>
      <p:graphicFrame>
        <p:nvGraphicFramePr>
          <p:cNvPr id="47117" name="对象 110609"/>
          <p:cNvGraphicFramePr/>
          <p:nvPr/>
        </p:nvGraphicFramePr>
        <p:xfrm>
          <a:off x="4986338" y="0"/>
          <a:ext cx="3748087" cy="5600700"/>
        </p:xfrm>
        <a:graphic>
          <a:graphicData uri="http://schemas.openxmlformats.org/presentationml/2006/ole">
            <mc:AlternateContent xmlns:mc="http://schemas.openxmlformats.org/markup-compatibility/2006">
              <mc:Choice xmlns:v="urn:schemas-microsoft-com:vml" Requires="v">
                <p:oleObj spid="_x0000_s3302" name="" r:id="rId7" imgW="3755390" imgH="5596255" progId="Visio.Drawing.5">
                  <p:embed/>
                </p:oleObj>
              </mc:Choice>
              <mc:Fallback>
                <p:oleObj name="" r:id="rId7" imgW="3755390" imgH="5596255" progId="Visio.Drawing.5">
                  <p:embed/>
                  <p:pic>
                    <p:nvPicPr>
                      <p:cNvPr id="0" name="图片 3301"/>
                      <p:cNvPicPr/>
                      <p:nvPr/>
                    </p:nvPicPr>
                    <p:blipFill>
                      <a:blip r:embed="rId8"/>
                      <a:stretch>
                        <a:fillRect/>
                      </a:stretch>
                    </p:blipFill>
                    <p:spPr>
                      <a:xfrm>
                        <a:off x="4986338" y="0"/>
                        <a:ext cx="3748087" cy="560070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0602"/>
                                        </p:tgtEl>
                                        <p:attrNameLst>
                                          <p:attrName>style.visibility</p:attrName>
                                        </p:attrNameLst>
                                      </p:cBhvr>
                                      <p:to>
                                        <p:strVal val="visible"/>
                                      </p:to>
                                    </p:set>
                                    <p:anim calcmode="lin" valueType="num">
                                      <p:cBhvr additive="base">
                                        <p:cTn id="7" dur="500" fill="hold"/>
                                        <p:tgtEl>
                                          <p:spTgt spid="110602"/>
                                        </p:tgtEl>
                                        <p:attrNameLst>
                                          <p:attrName>ppt_x</p:attrName>
                                        </p:attrNameLst>
                                      </p:cBhvr>
                                      <p:tavLst>
                                        <p:tav tm="0">
                                          <p:val>
                                            <p:strVal val="0-#ppt_w/2"/>
                                          </p:val>
                                        </p:tav>
                                        <p:tav tm="100000">
                                          <p:val>
                                            <p:strVal val="#ppt_x"/>
                                          </p:val>
                                        </p:tav>
                                      </p:tavLst>
                                    </p:anim>
                                    <p:anim calcmode="lin" valueType="num">
                                      <p:cBhvr additive="base">
                                        <p:cTn id="8" dur="500" fill="hold"/>
                                        <p:tgtEl>
                                          <p:spTgt spid="11060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0608"/>
                                        </p:tgtEl>
                                        <p:attrNameLst>
                                          <p:attrName>style.visibility</p:attrName>
                                        </p:attrNameLst>
                                      </p:cBhvr>
                                      <p:to>
                                        <p:strVal val="visible"/>
                                      </p:to>
                                    </p:set>
                                    <p:anim calcmode="lin" valueType="num">
                                      <p:cBhvr additive="base">
                                        <p:cTn id="13" dur="500" fill="hold"/>
                                        <p:tgtEl>
                                          <p:spTgt spid="110608"/>
                                        </p:tgtEl>
                                        <p:attrNameLst>
                                          <p:attrName>ppt_x</p:attrName>
                                        </p:attrNameLst>
                                      </p:cBhvr>
                                      <p:tavLst>
                                        <p:tav tm="0">
                                          <p:val>
                                            <p:strVal val="0-#ppt_w/2"/>
                                          </p:val>
                                        </p:tav>
                                        <p:tav tm="100000">
                                          <p:val>
                                            <p:strVal val="#ppt_x"/>
                                          </p:val>
                                        </p:tav>
                                      </p:tavLst>
                                    </p:anim>
                                    <p:anim calcmode="lin" valueType="num">
                                      <p:cBhvr additive="base">
                                        <p:cTn id="14" dur="500" fill="hold"/>
                                        <p:tgtEl>
                                          <p:spTgt spid="11060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0609"/>
                                        </p:tgtEl>
                                        <p:attrNameLst>
                                          <p:attrName>style.visibility</p:attrName>
                                        </p:attrNameLst>
                                      </p:cBhvr>
                                      <p:to>
                                        <p:strVal val="visible"/>
                                      </p:to>
                                    </p:set>
                                    <p:anim calcmode="lin" valueType="num">
                                      <p:cBhvr additive="base">
                                        <p:cTn id="19" dur="500" fill="hold"/>
                                        <p:tgtEl>
                                          <p:spTgt spid="110609"/>
                                        </p:tgtEl>
                                        <p:attrNameLst>
                                          <p:attrName>ppt_x</p:attrName>
                                        </p:attrNameLst>
                                      </p:cBhvr>
                                      <p:tavLst>
                                        <p:tav tm="0">
                                          <p:val>
                                            <p:strVal val="0-#ppt_w/2"/>
                                          </p:val>
                                        </p:tav>
                                        <p:tav tm="100000">
                                          <p:val>
                                            <p:strVal val="#ppt_x"/>
                                          </p:val>
                                        </p:tav>
                                      </p:tavLst>
                                    </p:anim>
                                    <p:anim calcmode="lin" valueType="num">
                                      <p:cBhvr additive="base">
                                        <p:cTn id="20" dur="500" fill="hold"/>
                                        <p:tgtEl>
                                          <p:spTgt spid="1106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602" grpId="0"/>
      <p:bldP spid="11060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11622" name="对象 111621"/>
          <p:cNvGraphicFramePr/>
          <p:nvPr/>
        </p:nvGraphicFramePr>
        <p:xfrm>
          <a:off x="776288" y="2398713"/>
          <a:ext cx="4906962" cy="1189037"/>
        </p:xfrm>
        <a:graphic>
          <a:graphicData uri="http://schemas.openxmlformats.org/presentationml/2006/ole">
            <mc:AlternateContent xmlns:mc="http://schemas.openxmlformats.org/markup-compatibility/2006">
              <mc:Choice xmlns:v="urn:schemas-microsoft-com:vml" Requires="v">
                <p:oleObj spid="_x0000_s3299" name="" r:id="rId1" imgW="2514600" imgH="609600" progId="Equation.3">
                  <p:embed/>
                </p:oleObj>
              </mc:Choice>
              <mc:Fallback>
                <p:oleObj name="" r:id="rId1" imgW="2514600" imgH="609600" progId="Equation.3">
                  <p:embed/>
                  <p:pic>
                    <p:nvPicPr>
                      <p:cNvPr id="0" name="图片 3298"/>
                      <p:cNvPicPr/>
                      <p:nvPr/>
                    </p:nvPicPr>
                    <p:blipFill>
                      <a:blip r:embed="rId2"/>
                      <a:stretch>
                        <a:fillRect/>
                      </a:stretch>
                    </p:blipFill>
                    <p:spPr>
                      <a:xfrm>
                        <a:off x="776288" y="2398713"/>
                        <a:ext cx="4906962" cy="1189037"/>
                      </a:xfrm>
                      <a:prstGeom prst="rect">
                        <a:avLst/>
                      </a:prstGeom>
                      <a:noFill/>
                      <a:ln w="38100">
                        <a:noFill/>
                        <a:miter/>
                      </a:ln>
                    </p:spPr>
                  </p:pic>
                </p:oleObj>
              </mc:Fallback>
            </mc:AlternateContent>
          </a:graphicData>
        </a:graphic>
      </p:graphicFrame>
      <p:grpSp>
        <p:nvGrpSpPr>
          <p:cNvPr id="111642" name="组合 111641"/>
          <p:cNvGrpSpPr/>
          <p:nvPr/>
        </p:nvGrpSpPr>
        <p:grpSpPr>
          <a:xfrm>
            <a:off x="198438" y="277813"/>
            <a:ext cx="4906962" cy="1009650"/>
            <a:chOff x="125" y="175"/>
            <a:chExt cx="3091" cy="636"/>
          </a:xfrm>
        </p:grpSpPr>
        <p:graphicFrame>
          <p:nvGraphicFramePr>
            <p:cNvPr id="48131" name="对象 111619"/>
            <p:cNvGraphicFramePr/>
            <p:nvPr/>
          </p:nvGraphicFramePr>
          <p:xfrm>
            <a:off x="205" y="175"/>
            <a:ext cx="3011" cy="636"/>
          </p:xfrm>
          <a:graphic>
            <a:graphicData uri="http://schemas.openxmlformats.org/presentationml/2006/ole">
              <mc:AlternateContent xmlns:mc="http://schemas.openxmlformats.org/markup-compatibility/2006">
                <mc:Choice xmlns:v="urn:schemas-microsoft-com:vml" Requires="v">
                  <p:oleObj spid="_x0000_s3293" name="" r:id="rId3" imgW="2513330" imgH="533400" progId="Equation.3">
                    <p:embed/>
                  </p:oleObj>
                </mc:Choice>
                <mc:Fallback>
                  <p:oleObj name="" r:id="rId3" imgW="2513330" imgH="533400" progId="Equation.3">
                    <p:embed/>
                    <p:pic>
                      <p:nvPicPr>
                        <p:cNvPr id="0" name="图片 3292"/>
                        <p:cNvPicPr/>
                        <p:nvPr/>
                      </p:nvPicPr>
                      <p:blipFill>
                        <a:blip r:embed="rId4"/>
                        <a:stretch>
                          <a:fillRect/>
                        </a:stretch>
                      </p:blipFill>
                      <p:spPr>
                        <a:xfrm>
                          <a:off x="205" y="175"/>
                          <a:ext cx="3011" cy="636"/>
                        </a:xfrm>
                        <a:prstGeom prst="rect">
                          <a:avLst/>
                        </a:prstGeom>
                        <a:noFill/>
                        <a:ln w="38100">
                          <a:noFill/>
                          <a:miter/>
                        </a:ln>
                      </p:spPr>
                    </p:pic>
                  </p:oleObj>
                </mc:Fallback>
              </mc:AlternateContent>
            </a:graphicData>
          </a:graphic>
        </p:graphicFrame>
        <p:sp>
          <p:nvSpPr>
            <p:cNvPr id="48132" name="矩形 111622"/>
            <p:cNvSpPr/>
            <p:nvPr/>
          </p:nvSpPr>
          <p:spPr>
            <a:xfrm>
              <a:off x="125" y="175"/>
              <a:ext cx="3091" cy="624"/>
            </a:xfrm>
            <a:prstGeom prst="rect">
              <a:avLst/>
            </a:prstGeom>
            <a:noFill/>
            <a:ln w="28575" cap="flat" cmpd="sng">
              <a:solidFill>
                <a:srgbClr val="FF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sp>
        <p:nvSpPr>
          <p:cNvPr id="111625" name="矩形 111624"/>
          <p:cNvSpPr/>
          <p:nvPr/>
        </p:nvSpPr>
        <p:spPr>
          <a:xfrm>
            <a:off x="198438" y="1590675"/>
            <a:ext cx="1612900" cy="519113"/>
          </a:xfrm>
          <a:prstGeom prst="rect">
            <a:avLst/>
          </a:prstGeom>
          <a:noFill/>
          <a:ln w="19050">
            <a:noFill/>
          </a:ln>
        </p:spPr>
        <p:txBody>
          <a:bodyPr wrap="none" anchor="t" anchorCtr="0">
            <a:spAutoFit/>
          </a:bodyPr>
          <a:p>
            <a:r>
              <a:rPr lang="zh-CN" altLang="en-US" sz="2800" dirty="0">
                <a:solidFill>
                  <a:schemeClr val="tx1"/>
                </a:solidFill>
                <a:latin typeface="Times New Roman" panose="02020603050405020304" pitchFamily="18" charset="-94"/>
                <a:ea typeface="宋体" panose="02010600030101010101" pitchFamily="2" charset="-122"/>
              </a:rPr>
              <a:t>顺接串联</a:t>
            </a:r>
            <a:endParaRPr lang="zh-CN" altLang="en-US" sz="2800" dirty="0">
              <a:solidFill>
                <a:schemeClr val="tx1"/>
              </a:solidFill>
              <a:latin typeface="Times New Roman" panose="02020603050405020304" pitchFamily="18" charset="-94"/>
              <a:ea typeface="宋体" panose="02010600030101010101" pitchFamily="2" charset="-122"/>
            </a:endParaRPr>
          </a:p>
        </p:txBody>
      </p:sp>
      <p:grpSp>
        <p:nvGrpSpPr>
          <p:cNvPr id="111643" name="组合 111642"/>
          <p:cNvGrpSpPr/>
          <p:nvPr/>
        </p:nvGrpSpPr>
        <p:grpSpPr>
          <a:xfrm>
            <a:off x="1019175" y="3706813"/>
            <a:ext cx="4860925" cy="1243012"/>
            <a:chOff x="642" y="2335"/>
            <a:chExt cx="3062" cy="783"/>
          </a:xfrm>
        </p:grpSpPr>
        <p:graphicFrame>
          <p:nvGraphicFramePr>
            <p:cNvPr id="48135" name="对象 111625"/>
            <p:cNvGraphicFramePr/>
            <p:nvPr/>
          </p:nvGraphicFramePr>
          <p:xfrm>
            <a:off x="642" y="2421"/>
            <a:ext cx="3062" cy="697"/>
          </p:xfrm>
          <a:graphic>
            <a:graphicData uri="http://schemas.openxmlformats.org/presentationml/2006/ole">
              <mc:AlternateContent xmlns:mc="http://schemas.openxmlformats.org/markup-compatibility/2006">
                <mc:Choice xmlns:v="urn:schemas-microsoft-com:vml" Requires="v">
                  <p:oleObj spid="_x0000_s3297" name="" r:id="rId5" imgW="2284730" imgH="520700" progId="Equation.3">
                    <p:embed/>
                  </p:oleObj>
                </mc:Choice>
                <mc:Fallback>
                  <p:oleObj name="" r:id="rId5" imgW="2284730" imgH="520700" progId="Equation.3">
                    <p:embed/>
                    <p:pic>
                      <p:nvPicPr>
                        <p:cNvPr id="0" name="图片 3296"/>
                        <p:cNvPicPr/>
                        <p:nvPr/>
                      </p:nvPicPr>
                      <p:blipFill>
                        <a:blip r:embed="rId6"/>
                        <a:stretch>
                          <a:fillRect/>
                        </a:stretch>
                      </p:blipFill>
                      <p:spPr>
                        <a:xfrm>
                          <a:off x="642" y="2421"/>
                          <a:ext cx="3062" cy="697"/>
                        </a:xfrm>
                        <a:prstGeom prst="rect">
                          <a:avLst/>
                        </a:prstGeom>
                        <a:noFill/>
                        <a:ln w="38100">
                          <a:noFill/>
                          <a:miter/>
                        </a:ln>
                      </p:spPr>
                    </p:pic>
                  </p:oleObj>
                </mc:Fallback>
              </mc:AlternateContent>
            </a:graphicData>
          </a:graphic>
        </p:graphicFrame>
        <p:grpSp>
          <p:nvGrpSpPr>
            <p:cNvPr id="48136" name="组合 111631"/>
            <p:cNvGrpSpPr/>
            <p:nvPr/>
          </p:nvGrpSpPr>
          <p:grpSpPr>
            <a:xfrm>
              <a:off x="1651" y="2335"/>
              <a:ext cx="800" cy="397"/>
              <a:chOff x="891" y="2525"/>
              <a:chExt cx="800" cy="397"/>
            </a:xfrm>
          </p:grpSpPr>
          <p:graphicFrame>
            <p:nvGraphicFramePr>
              <p:cNvPr id="48137" name="对象 111627"/>
              <p:cNvGraphicFramePr/>
              <p:nvPr/>
            </p:nvGraphicFramePr>
            <p:xfrm>
              <a:off x="891" y="2525"/>
              <a:ext cx="800" cy="397"/>
            </p:xfrm>
            <a:graphic>
              <a:graphicData uri="http://schemas.openxmlformats.org/presentationml/2006/ole">
                <mc:AlternateContent xmlns:mc="http://schemas.openxmlformats.org/markup-compatibility/2006">
                  <mc:Choice xmlns:v="urn:schemas-microsoft-com:vml" Requires="v">
                    <p:oleObj spid="_x0000_s3294" name="" r:id="rId7" imgW="584200" imgH="292100" progId="Equation.3">
                      <p:embed/>
                    </p:oleObj>
                  </mc:Choice>
                  <mc:Fallback>
                    <p:oleObj name="" r:id="rId7" imgW="584200" imgH="292100" progId="Equation.3">
                      <p:embed/>
                      <p:pic>
                        <p:nvPicPr>
                          <p:cNvPr id="0" name="图片 3293"/>
                          <p:cNvPicPr/>
                          <p:nvPr/>
                        </p:nvPicPr>
                        <p:blipFill>
                          <a:blip r:embed="rId8"/>
                          <a:stretch>
                            <a:fillRect/>
                          </a:stretch>
                        </p:blipFill>
                        <p:spPr>
                          <a:xfrm>
                            <a:off x="891" y="2525"/>
                            <a:ext cx="800" cy="397"/>
                          </a:xfrm>
                          <a:prstGeom prst="rect">
                            <a:avLst/>
                          </a:prstGeom>
                          <a:noFill/>
                          <a:ln w="38100">
                            <a:noFill/>
                            <a:miter/>
                          </a:ln>
                        </p:spPr>
                      </p:pic>
                    </p:oleObj>
                  </mc:Fallback>
                </mc:AlternateContent>
              </a:graphicData>
            </a:graphic>
          </p:graphicFrame>
          <p:grpSp>
            <p:nvGrpSpPr>
              <p:cNvPr id="48138" name="组合 111628"/>
              <p:cNvGrpSpPr/>
              <p:nvPr/>
            </p:nvGrpSpPr>
            <p:grpSpPr>
              <a:xfrm>
                <a:off x="1275" y="2623"/>
                <a:ext cx="384" cy="292"/>
                <a:chOff x="4426" y="432"/>
                <a:chExt cx="471" cy="244"/>
              </a:xfrm>
            </p:grpSpPr>
            <p:sp>
              <p:nvSpPr>
                <p:cNvPr id="48139" name="直接连接符 111629"/>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48140" name="直接连接符 111630"/>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grpSp>
        <p:nvGrpSpPr>
          <p:cNvPr id="111639" name="组合 111638"/>
          <p:cNvGrpSpPr/>
          <p:nvPr/>
        </p:nvGrpSpPr>
        <p:grpSpPr>
          <a:xfrm>
            <a:off x="1019175" y="5643563"/>
            <a:ext cx="3263900" cy="630237"/>
            <a:chOff x="10" y="3002"/>
            <a:chExt cx="2056" cy="397"/>
          </a:xfrm>
        </p:grpSpPr>
        <p:graphicFrame>
          <p:nvGraphicFramePr>
            <p:cNvPr id="48142" name="对象 111634"/>
            <p:cNvGraphicFramePr/>
            <p:nvPr/>
          </p:nvGraphicFramePr>
          <p:xfrm>
            <a:off x="10" y="3002"/>
            <a:ext cx="2056" cy="397"/>
          </p:xfrm>
          <a:graphic>
            <a:graphicData uri="http://schemas.openxmlformats.org/presentationml/2006/ole">
              <mc:AlternateContent xmlns:mc="http://schemas.openxmlformats.org/markup-compatibility/2006">
                <mc:Choice xmlns:v="urn:schemas-microsoft-com:vml" Requires="v">
                  <p:oleObj spid="_x0000_s3298" name="" r:id="rId9" imgW="1497965" imgH="292100" progId="Equation.3">
                    <p:embed/>
                  </p:oleObj>
                </mc:Choice>
                <mc:Fallback>
                  <p:oleObj name="" r:id="rId9" imgW="1497965" imgH="292100" progId="Equation.3">
                    <p:embed/>
                    <p:pic>
                      <p:nvPicPr>
                        <p:cNvPr id="0" name="图片 3297"/>
                        <p:cNvPicPr/>
                        <p:nvPr/>
                      </p:nvPicPr>
                      <p:blipFill>
                        <a:blip r:embed="rId10"/>
                        <a:stretch>
                          <a:fillRect/>
                        </a:stretch>
                      </p:blipFill>
                      <p:spPr>
                        <a:xfrm>
                          <a:off x="10" y="3002"/>
                          <a:ext cx="2056" cy="397"/>
                        </a:xfrm>
                        <a:prstGeom prst="rect">
                          <a:avLst/>
                        </a:prstGeom>
                        <a:noFill/>
                        <a:ln w="38100">
                          <a:noFill/>
                          <a:miter/>
                        </a:ln>
                      </p:spPr>
                    </p:pic>
                  </p:oleObj>
                </mc:Fallback>
              </mc:AlternateContent>
            </a:graphicData>
          </a:graphic>
        </p:graphicFrame>
        <p:grpSp>
          <p:nvGrpSpPr>
            <p:cNvPr id="48143" name="组合 111635"/>
            <p:cNvGrpSpPr/>
            <p:nvPr/>
          </p:nvGrpSpPr>
          <p:grpSpPr>
            <a:xfrm>
              <a:off x="757" y="3002"/>
              <a:ext cx="952" cy="397"/>
              <a:chOff x="4426" y="432"/>
              <a:chExt cx="471" cy="244"/>
            </a:xfrm>
          </p:grpSpPr>
          <p:sp>
            <p:nvSpPr>
              <p:cNvPr id="48144" name="直接连接符 111636"/>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48145" name="直接连接符 111637"/>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48146" name="对象 111640"/>
          <p:cNvGraphicFramePr/>
          <p:nvPr/>
        </p:nvGraphicFramePr>
        <p:xfrm>
          <a:off x="6200775" y="277813"/>
          <a:ext cx="2735263" cy="5565775"/>
        </p:xfrm>
        <a:graphic>
          <a:graphicData uri="http://schemas.openxmlformats.org/presentationml/2006/ole">
            <mc:AlternateContent xmlns:mc="http://schemas.openxmlformats.org/markup-compatibility/2006">
              <mc:Choice xmlns:v="urn:schemas-microsoft-com:vml" Requires="v">
                <p:oleObj spid="_x0000_s3295" name="" r:id="rId11" imgW="2740025" imgH="5559425" progId="Visio.Drawing.5">
                  <p:embed/>
                </p:oleObj>
              </mc:Choice>
              <mc:Fallback>
                <p:oleObj name="" r:id="rId11" imgW="2740025" imgH="5559425" progId="Visio.Drawing.5">
                  <p:embed/>
                  <p:pic>
                    <p:nvPicPr>
                      <p:cNvPr id="0" name="图片 3294"/>
                      <p:cNvPicPr/>
                      <p:nvPr/>
                    </p:nvPicPr>
                    <p:blipFill>
                      <a:blip r:embed="rId12"/>
                      <a:stretch>
                        <a:fillRect/>
                      </a:stretch>
                    </p:blipFill>
                    <p:spPr>
                      <a:xfrm>
                        <a:off x="6200775" y="277813"/>
                        <a:ext cx="2735263" cy="5565775"/>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1642"/>
                                        </p:tgtEl>
                                        <p:attrNameLst>
                                          <p:attrName>style.visibility</p:attrName>
                                        </p:attrNameLst>
                                      </p:cBhvr>
                                      <p:to>
                                        <p:strVal val="visible"/>
                                      </p:to>
                                    </p:set>
                                    <p:anim calcmode="lin" valueType="num">
                                      <p:cBhvr additive="base">
                                        <p:cTn id="7" dur="500" fill="hold"/>
                                        <p:tgtEl>
                                          <p:spTgt spid="111642"/>
                                        </p:tgtEl>
                                        <p:attrNameLst>
                                          <p:attrName>ppt_x</p:attrName>
                                        </p:attrNameLst>
                                      </p:cBhvr>
                                      <p:tavLst>
                                        <p:tav tm="0">
                                          <p:val>
                                            <p:strVal val="0-#ppt_w/2"/>
                                          </p:val>
                                        </p:tav>
                                        <p:tav tm="100000">
                                          <p:val>
                                            <p:strVal val="#ppt_x"/>
                                          </p:val>
                                        </p:tav>
                                      </p:tavLst>
                                    </p:anim>
                                    <p:anim calcmode="lin" valueType="num">
                                      <p:cBhvr additive="base">
                                        <p:cTn id="8" dur="500" fill="hold"/>
                                        <p:tgtEl>
                                          <p:spTgt spid="1116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1625"/>
                                        </p:tgtEl>
                                        <p:attrNameLst>
                                          <p:attrName>style.visibility</p:attrName>
                                        </p:attrNameLst>
                                      </p:cBhvr>
                                      <p:to>
                                        <p:strVal val="visible"/>
                                      </p:to>
                                    </p:set>
                                    <p:anim calcmode="lin" valueType="num">
                                      <p:cBhvr additive="base">
                                        <p:cTn id="13" dur="500" fill="hold"/>
                                        <p:tgtEl>
                                          <p:spTgt spid="111625"/>
                                        </p:tgtEl>
                                        <p:attrNameLst>
                                          <p:attrName>ppt_x</p:attrName>
                                        </p:attrNameLst>
                                      </p:cBhvr>
                                      <p:tavLst>
                                        <p:tav tm="0">
                                          <p:val>
                                            <p:strVal val="0-#ppt_w/2"/>
                                          </p:val>
                                        </p:tav>
                                        <p:tav tm="100000">
                                          <p:val>
                                            <p:strVal val="#ppt_x"/>
                                          </p:val>
                                        </p:tav>
                                      </p:tavLst>
                                    </p:anim>
                                    <p:anim calcmode="lin" valueType="num">
                                      <p:cBhvr additive="base">
                                        <p:cTn id="14" dur="500" fill="hold"/>
                                        <p:tgtEl>
                                          <p:spTgt spid="11162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1622"/>
                                        </p:tgtEl>
                                        <p:attrNameLst>
                                          <p:attrName>style.visibility</p:attrName>
                                        </p:attrNameLst>
                                      </p:cBhvr>
                                      <p:to>
                                        <p:strVal val="visible"/>
                                      </p:to>
                                    </p:set>
                                    <p:anim calcmode="lin" valueType="num">
                                      <p:cBhvr additive="base">
                                        <p:cTn id="19" dur="500" fill="hold"/>
                                        <p:tgtEl>
                                          <p:spTgt spid="111622"/>
                                        </p:tgtEl>
                                        <p:attrNameLst>
                                          <p:attrName>ppt_x</p:attrName>
                                        </p:attrNameLst>
                                      </p:cBhvr>
                                      <p:tavLst>
                                        <p:tav tm="0">
                                          <p:val>
                                            <p:strVal val="0-#ppt_w/2"/>
                                          </p:val>
                                        </p:tav>
                                        <p:tav tm="100000">
                                          <p:val>
                                            <p:strVal val="#ppt_x"/>
                                          </p:val>
                                        </p:tav>
                                      </p:tavLst>
                                    </p:anim>
                                    <p:anim calcmode="lin" valueType="num">
                                      <p:cBhvr additive="base">
                                        <p:cTn id="20" dur="500" fill="hold"/>
                                        <p:tgtEl>
                                          <p:spTgt spid="11162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1643"/>
                                        </p:tgtEl>
                                        <p:attrNameLst>
                                          <p:attrName>style.visibility</p:attrName>
                                        </p:attrNameLst>
                                      </p:cBhvr>
                                      <p:to>
                                        <p:strVal val="visible"/>
                                      </p:to>
                                    </p:set>
                                    <p:anim calcmode="lin" valueType="num">
                                      <p:cBhvr additive="base">
                                        <p:cTn id="25" dur="500" fill="hold"/>
                                        <p:tgtEl>
                                          <p:spTgt spid="111643"/>
                                        </p:tgtEl>
                                        <p:attrNameLst>
                                          <p:attrName>ppt_x</p:attrName>
                                        </p:attrNameLst>
                                      </p:cBhvr>
                                      <p:tavLst>
                                        <p:tav tm="0">
                                          <p:val>
                                            <p:strVal val="0-#ppt_w/2"/>
                                          </p:val>
                                        </p:tav>
                                        <p:tav tm="100000">
                                          <p:val>
                                            <p:strVal val="#ppt_x"/>
                                          </p:val>
                                        </p:tav>
                                      </p:tavLst>
                                    </p:anim>
                                    <p:anim calcmode="lin" valueType="num">
                                      <p:cBhvr additive="base">
                                        <p:cTn id="26" dur="500" fill="hold"/>
                                        <p:tgtEl>
                                          <p:spTgt spid="11164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1639"/>
                                        </p:tgtEl>
                                        <p:attrNameLst>
                                          <p:attrName>style.visibility</p:attrName>
                                        </p:attrNameLst>
                                      </p:cBhvr>
                                      <p:to>
                                        <p:strVal val="visible"/>
                                      </p:to>
                                    </p:set>
                                    <p:anim calcmode="lin" valueType="num">
                                      <p:cBhvr additive="base">
                                        <p:cTn id="31" dur="500" fill="hold"/>
                                        <p:tgtEl>
                                          <p:spTgt spid="111639"/>
                                        </p:tgtEl>
                                        <p:attrNameLst>
                                          <p:attrName>ppt_x</p:attrName>
                                        </p:attrNameLst>
                                      </p:cBhvr>
                                      <p:tavLst>
                                        <p:tav tm="0">
                                          <p:val>
                                            <p:strVal val="0-#ppt_w/2"/>
                                          </p:val>
                                        </p:tav>
                                        <p:tav tm="100000">
                                          <p:val>
                                            <p:strVal val="#ppt_x"/>
                                          </p:val>
                                        </p:tav>
                                      </p:tavLst>
                                    </p:anim>
                                    <p:anim calcmode="lin" valueType="num">
                                      <p:cBhvr additive="base">
                                        <p:cTn id="32" dur="500" fill="hold"/>
                                        <p:tgtEl>
                                          <p:spTgt spid="1116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6" name="矩形 63495"/>
          <p:cNvSpPr/>
          <p:nvPr/>
        </p:nvSpPr>
        <p:spPr>
          <a:xfrm>
            <a:off x="320675" y="225425"/>
            <a:ext cx="2246313" cy="519113"/>
          </a:xfrm>
          <a:prstGeom prst="rect">
            <a:avLst/>
          </a:prstGeom>
          <a:noFill/>
          <a:ln w="19050">
            <a:noFill/>
          </a:ln>
        </p:spPr>
        <p:txBody>
          <a:bodyPr wrap="none" anchor="t" anchorCtr="0">
            <a:spAutoFit/>
          </a:bodyPr>
          <a:p>
            <a:r>
              <a:rPr lang="zh-CN" altLang="en-US" sz="2800" dirty="0">
                <a:solidFill>
                  <a:schemeClr val="tx1"/>
                </a:solidFill>
                <a:latin typeface="Times New Roman" panose="02020603050405020304" pitchFamily="18" charset="-94"/>
                <a:ea typeface="宋体" panose="02010600030101010101" pitchFamily="2" charset="-122"/>
              </a:rPr>
              <a:t>开关</a:t>
            </a:r>
            <a:r>
              <a:rPr lang="en-US" altLang="zh-CN" sz="2800">
                <a:solidFill>
                  <a:schemeClr val="tx1"/>
                </a:solidFill>
                <a:latin typeface="Times New Roman" panose="02020603050405020304" pitchFamily="18" charset="-94"/>
                <a:ea typeface="宋体" panose="02010600030101010101" pitchFamily="2" charset="-122"/>
              </a:rPr>
              <a:t>K</a:t>
            </a:r>
            <a:r>
              <a:rPr lang="zh-CN" altLang="en-US" sz="2800" dirty="0">
                <a:solidFill>
                  <a:schemeClr val="tx1"/>
                </a:solidFill>
                <a:latin typeface="Times New Roman" panose="02020603050405020304" pitchFamily="18" charset="-94"/>
                <a:ea typeface="宋体" panose="02010600030101010101" pitchFamily="2" charset="-122"/>
              </a:rPr>
              <a:t>闭合时</a:t>
            </a:r>
            <a:endParaRPr lang="zh-CN" altLang="en-US" sz="2800" dirty="0">
              <a:solidFill>
                <a:schemeClr val="tx1"/>
              </a:solidFill>
              <a:latin typeface="Times New Roman" panose="02020603050405020304" pitchFamily="18" charset="-94"/>
              <a:ea typeface="宋体" panose="02010600030101010101" pitchFamily="2" charset="-122"/>
            </a:endParaRPr>
          </a:p>
        </p:txBody>
      </p:sp>
      <p:graphicFrame>
        <p:nvGraphicFramePr>
          <p:cNvPr id="63498" name="对象 63497"/>
          <p:cNvGraphicFramePr/>
          <p:nvPr/>
        </p:nvGraphicFramePr>
        <p:xfrm>
          <a:off x="5162550" y="0"/>
          <a:ext cx="3748088" cy="5600700"/>
        </p:xfrm>
        <a:graphic>
          <a:graphicData uri="http://schemas.openxmlformats.org/presentationml/2006/ole">
            <mc:AlternateContent xmlns:mc="http://schemas.openxmlformats.org/markup-compatibility/2006">
              <mc:Choice xmlns:v="urn:schemas-microsoft-com:vml" Requires="v">
                <p:oleObj spid="_x0000_s3300" name="" r:id="rId1" imgW="3755390" imgH="5596255" progId="Visio.Drawing.5">
                  <p:embed/>
                </p:oleObj>
              </mc:Choice>
              <mc:Fallback>
                <p:oleObj name="" r:id="rId1" imgW="3755390" imgH="5596255" progId="Visio.Drawing.5">
                  <p:embed/>
                  <p:pic>
                    <p:nvPicPr>
                      <p:cNvPr id="0" name="图片 3299"/>
                      <p:cNvPicPr/>
                      <p:nvPr/>
                    </p:nvPicPr>
                    <p:blipFill>
                      <a:blip r:embed="rId2"/>
                      <a:stretch>
                        <a:fillRect/>
                      </a:stretch>
                    </p:blipFill>
                    <p:spPr>
                      <a:xfrm>
                        <a:off x="5162550" y="0"/>
                        <a:ext cx="3748088" cy="5600700"/>
                      </a:xfrm>
                      <a:prstGeom prst="rect">
                        <a:avLst/>
                      </a:prstGeom>
                      <a:noFill/>
                      <a:ln w="38100">
                        <a:noFill/>
                        <a:miter/>
                      </a:ln>
                    </p:spPr>
                  </p:pic>
                </p:oleObj>
              </mc:Fallback>
            </mc:AlternateContent>
          </a:graphicData>
        </a:graphic>
      </p:graphicFrame>
      <p:graphicFrame>
        <p:nvGraphicFramePr>
          <p:cNvPr id="63499" name="对象 63498"/>
          <p:cNvGraphicFramePr/>
          <p:nvPr/>
        </p:nvGraphicFramePr>
        <p:xfrm>
          <a:off x="6948488" y="4060825"/>
          <a:ext cx="769937" cy="647700"/>
        </p:xfrm>
        <a:graphic>
          <a:graphicData uri="http://schemas.openxmlformats.org/presentationml/2006/ole">
            <mc:AlternateContent xmlns:mc="http://schemas.openxmlformats.org/markup-compatibility/2006">
              <mc:Choice xmlns:v="urn:schemas-microsoft-com:vml" Requires="v">
                <p:oleObj spid="_x0000_s3303" name="" r:id="rId3" imgW="572770" imgH="554990" progId="Visio.Drawing.5">
                  <p:embed/>
                </p:oleObj>
              </mc:Choice>
              <mc:Fallback>
                <p:oleObj name="" r:id="rId3" imgW="572770" imgH="554990" progId="Visio.Drawing.5">
                  <p:embed/>
                  <p:pic>
                    <p:nvPicPr>
                      <p:cNvPr id="0" name="图片 3302"/>
                      <p:cNvPicPr/>
                      <p:nvPr/>
                    </p:nvPicPr>
                    <p:blipFill>
                      <a:blip r:embed="rId4"/>
                      <a:stretch>
                        <a:fillRect/>
                      </a:stretch>
                    </p:blipFill>
                    <p:spPr>
                      <a:xfrm>
                        <a:off x="6948488" y="4060825"/>
                        <a:ext cx="769937" cy="647700"/>
                      </a:xfrm>
                      <a:prstGeom prst="rect">
                        <a:avLst/>
                      </a:prstGeom>
                      <a:noFill/>
                      <a:ln w="38100">
                        <a:noFill/>
                        <a:miter/>
                      </a:ln>
                    </p:spPr>
                  </p:pic>
                </p:oleObj>
              </mc:Fallback>
            </mc:AlternateContent>
          </a:graphicData>
        </a:graphic>
      </p:graphicFrame>
      <p:graphicFrame>
        <p:nvGraphicFramePr>
          <p:cNvPr id="63500" name="对象 63499"/>
          <p:cNvGraphicFramePr/>
          <p:nvPr/>
        </p:nvGraphicFramePr>
        <p:xfrm>
          <a:off x="320675" y="744538"/>
          <a:ext cx="4375150" cy="754062"/>
        </p:xfrm>
        <a:graphic>
          <a:graphicData uri="http://schemas.openxmlformats.org/presentationml/2006/ole">
            <mc:AlternateContent xmlns:mc="http://schemas.openxmlformats.org/markup-compatibility/2006">
              <mc:Choice xmlns:v="urn:schemas-microsoft-com:vml" Requires="v">
                <p:oleObj spid="_x0000_s3304" name="" r:id="rId5" imgW="2133600" imgH="368300" progId="Equation.3">
                  <p:embed/>
                </p:oleObj>
              </mc:Choice>
              <mc:Fallback>
                <p:oleObj name="" r:id="rId5" imgW="2133600" imgH="368300" progId="Equation.3">
                  <p:embed/>
                  <p:pic>
                    <p:nvPicPr>
                      <p:cNvPr id="0" name="图片 3303"/>
                      <p:cNvPicPr/>
                      <p:nvPr/>
                    </p:nvPicPr>
                    <p:blipFill>
                      <a:blip r:embed="rId6"/>
                      <a:stretch>
                        <a:fillRect/>
                      </a:stretch>
                    </p:blipFill>
                    <p:spPr>
                      <a:xfrm>
                        <a:off x="320675" y="744538"/>
                        <a:ext cx="4375150" cy="754062"/>
                      </a:xfrm>
                      <a:prstGeom prst="rect">
                        <a:avLst/>
                      </a:prstGeom>
                      <a:noFill/>
                      <a:ln w="38100">
                        <a:noFill/>
                        <a:miter/>
                      </a:ln>
                    </p:spPr>
                  </p:pic>
                </p:oleObj>
              </mc:Fallback>
            </mc:AlternateContent>
          </a:graphicData>
        </a:graphic>
      </p:graphicFrame>
      <p:graphicFrame>
        <p:nvGraphicFramePr>
          <p:cNvPr id="63501" name="对象 63500"/>
          <p:cNvGraphicFramePr/>
          <p:nvPr/>
        </p:nvGraphicFramePr>
        <p:xfrm>
          <a:off x="320675" y="1498600"/>
          <a:ext cx="4295775" cy="754063"/>
        </p:xfrm>
        <a:graphic>
          <a:graphicData uri="http://schemas.openxmlformats.org/presentationml/2006/ole">
            <mc:AlternateContent xmlns:mc="http://schemas.openxmlformats.org/markup-compatibility/2006">
              <mc:Choice xmlns:v="urn:schemas-microsoft-com:vml" Requires="v">
                <p:oleObj spid="_x0000_s3292" name="" r:id="rId7" imgW="2095500" imgH="368300" progId="Equation.3">
                  <p:embed/>
                </p:oleObj>
              </mc:Choice>
              <mc:Fallback>
                <p:oleObj name="" r:id="rId7" imgW="2095500" imgH="368300" progId="Equation.3">
                  <p:embed/>
                  <p:pic>
                    <p:nvPicPr>
                      <p:cNvPr id="0" name="图片 3291"/>
                      <p:cNvPicPr/>
                      <p:nvPr/>
                    </p:nvPicPr>
                    <p:blipFill>
                      <a:blip r:embed="rId8"/>
                      <a:stretch>
                        <a:fillRect/>
                      </a:stretch>
                    </p:blipFill>
                    <p:spPr>
                      <a:xfrm>
                        <a:off x="320675" y="1498600"/>
                        <a:ext cx="4295775" cy="754063"/>
                      </a:xfrm>
                      <a:prstGeom prst="rect">
                        <a:avLst/>
                      </a:prstGeom>
                      <a:noFill/>
                      <a:ln w="38100">
                        <a:noFill/>
                        <a:miter/>
                      </a:ln>
                    </p:spPr>
                  </p:pic>
                </p:oleObj>
              </mc:Fallback>
            </mc:AlternateContent>
          </a:graphicData>
        </a:graphic>
      </p:graphicFrame>
      <p:sp>
        <p:nvSpPr>
          <p:cNvPr id="63502" name="矩形 63501"/>
          <p:cNvSpPr/>
          <p:nvPr/>
        </p:nvSpPr>
        <p:spPr>
          <a:xfrm>
            <a:off x="320675" y="2252663"/>
            <a:ext cx="1970088" cy="519112"/>
          </a:xfrm>
          <a:prstGeom prst="rect">
            <a:avLst/>
          </a:prstGeom>
          <a:noFill/>
          <a:ln w="19050">
            <a:noFill/>
          </a:ln>
        </p:spPr>
        <p:txBody>
          <a:bodyPr wrap="none" anchor="t" anchorCtr="0">
            <a:spAutoFit/>
          </a:bodyPr>
          <a:p>
            <a:r>
              <a:rPr lang="zh-CN" altLang="en-US" sz="2800" dirty="0">
                <a:solidFill>
                  <a:schemeClr val="tx1"/>
                </a:solidFill>
                <a:latin typeface="Times New Roman" panose="02020603050405020304" pitchFamily="18" charset="-94"/>
                <a:ea typeface="宋体" panose="02010600030101010101" pitchFamily="2" charset="-122"/>
              </a:rPr>
              <a:t>解方程，得</a:t>
            </a:r>
            <a:endParaRPr lang="zh-CN" altLang="en-US" sz="2800" dirty="0">
              <a:solidFill>
                <a:schemeClr val="tx1"/>
              </a:solidFill>
              <a:latin typeface="Times New Roman" panose="02020603050405020304" pitchFamily="18" charset="-94"/>
              <a:ea typeface="宋体" panose="02010600030101010101" pitchFamily="2" charset="-122"/>
            </a:endParaRPr>
          </a:p>
        </p:txBody>
      </p:sp>
      <p:graphicFrame>
        <p:nvGraphicFramePr>
          <p:cNvPr id="63503" name="对象 63502"/>
          <p:cNvGraphicFramePr/>
          <p:nvPr/>
        </p:nvGraphicFramePr>
        <p:xfrm>
          <a:off x="320675" y="2581275"/>
          <a:ext cx="4841875" cy="1819275"/>
        </p:xfrm>
        <a:graphic>
          <a:graphicData uri="http://schemas.openxmlformats.org/presentationml/2006/ole">
            <mc:AlternateContent xmlns:mc="http://schemas.openxmlformats.org/markup-compatibility/2006">
              <mc:Choice xmlns:v="urn:schemas-microsoft-com:vml" Requires="v">
                <p:oleObj spid="_x0000_s3301" name="" r:id="rId9" imgW="2362200" imgH="889000" progId="Equation.3">
                  <p:embed/>
                </p:oleObj>
              </mc:Choice>
              <mc:Fallback>
                <p:oleObj name="" r:id="rId9" imgW="2362200" imgH="889000" progId="Equation.3">
                  <p:embed/>
                  <p:pic>
                    <p:nvPicPr>
                      <p:cNvPr id="0" name="图片 3300"/>
                      <p:cNvPicPr/>
                      <p:nvPr/>
                    </p:nvPicPr>
                    <p:blipFill>
                      <a:blip r:embed="rId10"/>
                      <a:stretch>
                        <a:fillRect/>
                      </a:stretch>
                    </p:blipFill>
                    <p:spPr>
                      <a:xfrm>
                        <a:off x="320675" y="2581275"/>
                        <a:ext cx="4841875" cy="1819275"/>
                      </a:xfrm>
                      <a:prstGeom prst="rect">
                        <a:avLst/>
                      </a:prstGeom>
                      <a:noFill/>
                      <a:ln w="38100">
                        <a:noFill/>
                        <a:miter/>
                      </a:ln>
                    </p:spPr>
                  </p:pic>
                </p:oleObj>
              </mc:Fallback>
            </mc:AlternateContent>
          </a:graphicData>
        </a:graphic>
      </p:graphicFrame>
      <p:grpSp>
        <p:nvGrpSpPr>
          <p:cNvPr id="63504" name="组合 63503"/>
          <p:cNvGrpSpPr/>
          <p:nvPr/>
        </p:nvGrpSpPr>
        <p:grpSpPr>
          <a:xfrm>
            <a:off x="4237038" y="5764213"/>
            <a:ext cx="4906962" cy="1009650"/>
            <a:chOff x="125" y="175"/>
            <a:chExt cx="3091" cy="636"/>
          </a:xfrm>
        </p:grpSpPr>
        <p:graphicFrame>
          <p:nvGraphicFramePr>
            <p:cNvPr id="49161" name="对象 63504"/>
            <p:cNvGraphicFramePr/>
            <p:nvPr/>
          </p:nvGraphicFramePr>
          <p:xfrm>
            <a:off x="205" y="175"/>
            <a:ext cx="3011" cy="636"/>
          </p:xfrm>
          <a:graphic>
            <a:graphicData uri="http://schemas.openxmlformats.org/presentationml/2006/ole">
              <mc:AlternateContent xmlns:mc="http://schemas.openxmlformats.org/markup-compatibility/2006">
                <mc:Choice xmlns:v="urn:schemas-microsoft-com:vml" Requires="v">
                  <p:oleObj spid="_x0000_s3296" name="" r:id="rId11" imgW="2513330" imgH="533400" progId="Equation.3">
                    <p:embed/>
                  </p:oleObj>
                </mc:Choice>
                <mc:Fallback>
                  <p:oleObj name="" r:id="rId11" imgW="2513330" imgH="533400" progId="Equation.3">
                    <p:embed/>
                    <p:pic>
                      <p:nvPicPr>
                        <p:cNvPr id="0" name="图片 3295"/>
                        <p:cNvPicPr/>
                        <p:nvPr/>
                      </p:nvPicPr>
                      <p:blipFill>
                        <a:blip r:embed="rId12"/>
                        <a:stretch>
                          <a:fillRect/>
                        </a:stretch>
                      </p:blipFill>
                      <p:spPr>
                        <a:xfrm>
                          <a:off x="205" y="175"/>
                          <a:ext cx="3011" cy="636"/>
                        </a:xfrm>
                        <a:prstGeom prst="rect">
                          <a:avLst/>
                        </a:prstGeom>
                        <a:noFill/>
                        <a:ln w="38100">
                          <a:noFill/>
                          <a:miter/>
                        </a:ln>
                      </p:spPr>
                    </p:pic>
                  </p:oleObj>
                </mc:Fallback>
              </mc:AlternateContent>
            </a:graphicData>
          </a:graphic>
        </p:graphicFrame>
        <p:sp>
          <p:nvSpPr>
            <p:cNvPr id="49162" name="矩形 63505"/>
            <p:cNvSpPr/>
            <p:nvPr/>
          </p:nvSpPr>
          <p:spPr>
            <a:xfrm>
              <a:off x="125" y="175"/>
              <a:ext cx="3091" cy="624"/>
            </a:xfrm>
            <a:prstGeom prst="rect">
              <a:avLst/>
            </a:prstGeom>
            <a:noFill/>
            <a:ln w="28575" cap="flat" cmpd="sng">
              <a:solidFill>
                <a:srgbClr val="FF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pSp>
        <p:nvGrpSpPr>
          <p:cNvPr id="63512" name="组合 63511"/>
          <p:cNvGrpSpPr/>
          <p:nvPr/>
        </p:nvGrpSpPr>
        <p:grpSpPr>
          <a:xfrm>
            <a:off x="684213" y="4708525"/>
            <a:ext cx="3263900" cy="630238"/>
            <a:chOff x="431" y="3631"/>
            <a:chExt cx="2056" cy="397"/>
          </a:xfrm>
        </p:grpSpPr>
        <p:graphicFrame>
          <p:nvGraphicFramePr>
            <p:cNvPr id="49164" name="对象 63507"/>
            <p:cNvGraphicFramePr/>
            <p:nvPr/>
          </p:nvGraphicFramePr>
          <p:xfrm>
            <a:off x="431" y="3631"/>
            <a:ext cx="2056" cy="397"/>
          </p:xfrm>
          <a:graphic>
            <a:graphicData uri="http://schemas.openxmlformats.org/presentationml/2006/ole">
              <mc:AlternateContent xmlns:mc="http://schemas.openxmlformats.org/markup-compatibility/2006">
                <mc:Choice xmlns:v="urn:schemas-microsoft-com:vml" Requires="v">
                  <p:oleObj spid="_x0000_s3305" name="" r:id="rId13" imgW="1497965" imgH="292100" progId="Equation.3">
                    <p:embed/>
                  </p:oleObj>
                </mc:Choice>
                <mc:Fallback>
                  <p:oleObj name="" r:id="rId13" imgW="1497965" imgH="292100" progId="Equation.3">
                    <p:embed/>
                    <p:pic>
                      <p:nvPicPr>
                        <p:cNvPr id="0" name="图片 3304"/>
                        <p:cNvPicPr/>
                        <p:nvPr/>
                      </p:nvPicPr>
                      <p:blipFill>
                        <a:blip r:embed="rId14"/>
                        <a:stretch>
                          <a:fillRect/>
                        </a:stretch>
                      </p:blipFill>
                      <p:spPr>
                        <a:xfrm>
                          <a:off x="431" y="3631"/>
                          <a:ext cx="2056" cy="397"/>
                        </a:xfrm>
                        <a:prstGeom prst="rect">
                          <a:avLst/>
                        </a:prstGeom>
                        <a:noFill/>
                        <a:ln w="38100">
                          <a:noFill/>
                          <a:miter/>
                        </a:ln>
                      </p:spPr>
                    </p:pic>
                  </p:oleObj>
                </mc:Fallback>
              </mc:AlternateContent>
            </a:graphicData>
          </a:graphic>
        </p:graphicFrame>
        <p:grpSp>
          <p:nvGrpSpPr>
            <p:cNvPr id="49165" name="组合 63508"/>
            <p:cNvGrpSpPr/>
            <p:nvPr/>
          </p:nvGrpSpPr>
          <p:grpSpPr>
            <a:xfrm>
              <a:off x="1178" y="3631"/>
              <a:ext cx="952" cy="397"/>
              <a:chOff x="4426" y="432"/>
              <a:chExt cx="471" cy="244"/>
            </a:xfrm>
          </p:grpSpPr>
          <p:sp>
            <p:nvSpPr>
              <p:cNvPr id="49166" name="直接连接符 63509"/>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49167" name="直接连接符 63510"/>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63513" name="组合 63512"/>
          <p:cNvGrpSpPr/>
          <p:nvPr/>
        </p:nvGrpSpPr>
        <p:grpSpPr>
          <a:xfrm>
            <a:off x="320675" y="5764213"/>
            <a:ext cx="3624263" cy="766762"/>
            <a:chOff x="942" y="449"/>
            <a:chExt cx="2283" cy="483"/>
          </a:xfrm>
        </p:grpSpPr>
        <p:graphicFrame>
          <p:nvGraphicFramePr>
            <p:cNvPr id="49169" name="对象 63513"/>
            <p:cNvGraphicFramePr/>
            <p:nvPr/>
          </p:nvGraphicFramePr>
          <p:xfrm>
            <a:off x="942" y="449"/>
            <a:ext cx="2283" cy="483"/>
          </p:xfrm>
          <a:graphic>
            <a:graphicData uri="http://schemas.openxmlformats.org/presentationml/2006/ole">
              <mc:AlternateContent xmlns:mc="http://schemas.openxmlformats.org/markup-compatibility/2006">
                <mc:Choice xmlns:v="urn:schemas-microsoft-com:vml" Requires="v">
                  <p:oleObj spid="_x0000_s3307" name="" r:id="rId15" imgW="1662430" imgH="355600" progId="Equation.3">
                    <p:embed/>
                  </p:oleObj>
                </mc:Choice>
                <mc:Fallback>
                  <p:oleObj name="" r:id="rId15" imgW="1662430" imgH="355600" progId="Equation.3">
                    <p:embed/>
                    <p:pic>
                      <p:nvPicPr>
                        <p:cNvPr id="0" name="图片 3306"/>
                        <p:cNvPicPr/>
                        <p:nvPr/>
                      </p:nvPicPr>
                      <p:blipFill>
                        <a:blip r:embed="rId16"/>
                        <a:stretch>
                          <a:fillRect/>
                        </a:stretch>
                      </p:blipFill>
                      <p:spPr>
                        <a:xfrm>
                          <a:off x="942" y="449"/>
                          <a:ext cx="2283" cy="483"/>
                        </a:xfrm>
                        <a:prstGeom prst="rect">
                          <a:avLst/>
                        </a:prstGeom>
                        <a:noFill/>
                        <a:ln w="38100">
                          <a:noFill/>
                          <a:miter/>
                        </a:ln>
                      </p:spPr>
                    </p:pic>
                  </p:oleObj>
                </mc:Fallback>
              </mc:AlternateContent>
            </a:graphicData>
          </a:graphic>
        </p:graphicFrame>
        <p:grpSp>
          <p:nvGrpSpPr>
            <p:cNvPr id="49170" name="组合 63514"/>
            <p:cNvGrpSpPr/>
            <p:nvPr/>
          </p:nvGrpSpPr>
          <p:grpSpPr>
            <a:xfrm>
              <a:off x="1934" y="566"/>
              <a:ext cx="1042" cy="366"/>
              <a:chOff x="4426" y="432"/>
              <a:chExt cx="471" cy="244"/>
            </a:xfrm>
          </p:grpSpPr>
          <p:sp>
            <p:nvSpPr>
              <p:cNvPr id="49171" name="直接连接符 63515"/>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49172" name="直接连接符 63516"/>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3496"/>
                                        </p:tgtEl>
                                        <p:attrNameLst>
                                          <p:attrName>style.visibility</p:attrName>
                                        </p:attrNameLst>
                                      </p:cBhvr>
                                      <p:to>
                                        <p:strVal val="visible"/>
                                      </p:to>
                                    </p:set>
                                    <p:anim calcmode="lin" valueType="num">
                                      <p:cBhvr additive="base">
                                        <p:cTn id="7" dur="500" fill="hold"/>
                                        <p:tgtEl>
                                          <p:spTgt spid="63496"/>
                                        </p:tgtEl>
                                        <p:attrNameLst>
                                          <p:attrName>ppt_x</p:attrName>
                                        </p:attrNameLst>
                                      </p:cBhvr>
                                      <p:tavLst>
                                        <p:tav tm="0">
                                          <p:val>
                                            <p:strVal val="0-#ppt_w/2"/>
                                          </p:val>
                                        </p:tav>
                                        <p:tav tm="100000">
                                          <p:val>
                                            <p:strVal val="#ppt_x"/>
                                          </p:val>
                                        </p:tav>
                                      </p:tavLst>
                                    </p:anim>
                                    <p:anim calcmode="lin" valueType="num">
                                      <p:cBhvr additive="base">
                                        <p:cTn id="8" dur="500" fill="hold"/>
                                        <p:tgtEl>
                                          <p:spTgt spid="634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3498"/>
                                        </p:tgtEl>
                                        <p:attrNameLst>
                                          <p:attrName>style.visibility</p:attrName>
                                        </p:attrNameLst>
                                      </p:cBhvr>
                                      <p:to>
                                        <p:strVal val="visible"/>
                                      </p:to>
                                    </p:set>
                                    <p:anim calcmode="lin" valueType="num">
                                      <p:cBhvr additive="base">
                                        <p:cTn id="12" dur="500" fill="hold"/>
                                        <p:tgtEl>
                                          <p:spTgt spid="63498"/>
                                        </p:tgtEl>
                                        <p:attrNameLst>
                                          <p:attrName>ppt_x</p:attrName>
                                        </p:attrNameLst>
                                      </p:cBhvr>
                                      <p:tavLst>
                                        <p:tav tm="0">
                                          <p:val>
                                            <p:strVal val="0-#ppt_w/2"/>
                                          </p:val>
                                        </p:tav>
                                        <p:tav tm="100000">
                                          <p:val>
                                            <p:strVal val="#ppt_x"/>
                                          </p:val>
                                        </p:tav>
                                      </p:tavLst>
                                    </p:anim>
                                    <p:anim calcmode="lin" valueType="num">
                                      <p:cBhvr additive="base">
                                        <p:cTn id="13" dur="500" fill="hold"/>
                                        <p:tgtEl>
                                          <p:spTgt spid="63498"/>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63499"/>
                                        </p:tgtEl>
                                        <p:attrNameLst>
                                          <p:attrName>style.visibility</p:attrName>
                                        </p:attrNameLst>
                                      </p:cBhvr>
                                      <p:to>
                                        <p:strVal val="visible"/>
                                      </p:to>
                                    </p:set>
                                    <p:anim calcmode="lin" valueType="num">
                                      <p:cBhvr additive="base">
                                        <p:cTn id="18" dur="500" fill="hold"/>
                                        <p:tgtEl>
                                          <p:spTgt spid="63499"/>
                                        </p:tgtEl>
                                        <p:attrNameLst>
                                          <p:attrName>ppt_x</p:attrName>
                                        </p:attrNameLst>
                                      </p:cBhvr>
                                      <p:tavLst>
                                        <p:tav tm="0">
                                          <p:val>
                                            <p:strVal val="0-#ppt_w/2"/>
                                          </p:val>
                                        </p:tav>
                                        <p:tav tm="100000">
                                          <p:val>
                                            <p:strVal val="#ppt_x"/>
                                          </p:val>
                                        </p:tav>
                                      </p:tavLst>
                                    </p:anim>
                                    <p:anim calcmode="lin" valueType="num">
                                      <p:cBhvr additive="base">
                                        <p:cTn id="19" dur="500" fill="hold"/>
                                        <p:tgtEl>
                                          <p:spTgt spid="6349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63500"/>
                                        </p:tgtEl>
                                        <p:attrNameLst>
                                          <p:attrName>style.visibility</p:attrName>
                                        </p:attrNameLst>
                                      </p:cBhvr>
                                      <p:to>
                                        <p:strVal val="visible"/>
                                      </p:to>
                                    </p:set>
                                    <p:animEffect transition="in" filter="dissolve">
                                      <p:cBhvr>
                                        <p:cTn id="24" dur="500"/>
                                        <p:tgtEl>
                                          <p:spTgt spid="63500"/>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3501"/>
                                        </p:tgtEl>
                                        <p:attrNameLst>
                                          <p:attrName>style.visibility</p:attrName>
                                        </p:attrNameLst>
                                      </p:cBhvr>
                                      <p:to>
                                        <p:strVal val="visible"/>
                                      </p:to>
                                    </p:set>
                                    <p:animEffect transition="in" filter="dissolve">
                                      <p:cBhvr>
                                        <p:cTn id="29" dur="500"/>
                                        <p:tgtEl>
                                          <p:spTgt spid="6350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63502"/>
                                        </p:tgtEl>
                                        <p:attrNameLst>
                                          <p:attrName>style.visibility</p:attrName>
                                        </p:attrNameLst>
                                      </p:cBhvr>
                                      <p:to>
                                        <p:strVal val="visible"/>
                                      </p:to>
                                    </p:set>
                                    <p:anim calcmode="lin" valueType="num">
                                      <p:cBhvr additive="base">
                                        <p:cTn id="34" dur="500" fill="hold"/>
                                        <p:tgtEl>
                                          <p:spTgt spid="63502"/>
                                        </p:tgtEl>
                                        <p:attrNameLst>
                                          <p:attrName>ppt_x</p:attrName>
                                        </p:attrNameLst>
                                      </p:cBhvr>
                                      <p:tavLst>
                                        <p:tav tm="0">
                                          <p:val>
                                            <p:strVal val="0-#ppt_w/2"/>
                                          </p:val>
                                        </p:tav>
                                        <p:tav tm="100000">
                                          <p:val>
                                            <p:strVal val="#ppt_x"/>
                                          </p:val>
                                        </p:tav>
                                      </p:tavLst>
                                    </p:anim>
                                    <p:anim calcmode="lin" valueType="num">
                                      <p:cBhvr additive="base">
                                        <p:cTn id="35" dur="500" fill="hold"/>
                                        <p:tgtEl>
                                          <p:spTgt spid="6350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63503"/>
                                        </p:tgtEl>
                                        <p:attrNameLst>
                                          <p:attrName>style.visibility</p:attrName>
                                        </p:attrNameLst>
                                      </p:cBhvr>
                                      <p:to>
                                        <p:strVal val="visible"/>
                                      </p:to>
                                    </p:set>
                                    <p:animEffect transition="in" filter="dissolve">
                                      <p:cBhvr>
                                        <p:cTn id="40" dur="500"/>
                                        <p:tgtEl>
                                          <p:spTgt spid="63503"/>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nodeType="clickEffect">
                                  <p:stCondLst>
                                    <p:cond delay="0"/>
                                  </p:stCondLst>
                                  <p:childTnLst>
                                    <p:set>
                                      <p:cBhvr>
                                        <p:cTn id="44" dur="1" fill="hold">
                                          <p:stCondLst>
                                            <p:cond delay="0"/>
                                          </p:stCondLst>
                                        </p:cTn>
                                        <p:tgtEl>
                                          <p:spTgt spid="63504"/>
                                        </p:tgtEl>
                                        <p:attrNameLst>
                                          <p:attrName>style.visibility</p:attrName>
                                        </p:attrNameLst>
                                      </p:cBhvr>
                                      <p:to>
                                        <p:strVal val="visible"/>
                                      </p:to>
                                    </p:set>
                                    <p:anim calcmode="lin" valueType="num">
                                      <p:cBhvr additive="base">
                                        <p:cTn id="45" dur="500" fill="hold"/>
                                        <p:tgtEl>
                                          <p:spTgt spid="63504"/>
                                        </p:tgtEl>
                                        <p:attrNameLst>
                                          <p:attrName>ppt_x</p:attrName>
                                        </p:attrNameLst>
                                      </p:cBhvr>
                                      <p:tavLst>
                                        <p:tav tm="0">
                                          <p:val>
                                            <p:strVal val="0-#ppt_w/2"/>
                                          </p:val>
                                        </p:tav>
                                        <p:tav tm="100000">
                                          <p:val>
                                            <p:strVal val="#ppt_x"/>
                                          </p:val>
                                        </p:tav>
                                      </p:tavLst>
                                    </p:anim>
                                    <p:anim calcmode="lin" valueType="num">
                                      <p:cBhvr additive="base">
                                        <p:cTn id="46" dur="500" fill="hold"/>
                                        <p:tgtEl>
                                          <p:spTgt spid="63504"/>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63512"/>
                                        </p:tgtEl>
                                        <p:attrNameLst>
                                          <p:attrName>style.visibility</p:attrName>
                                        </p:attrNameLst>
                                      </p:cBhvr>
                                      <p:to>
                                        <p:strVal val="visible"/>
                                      </p:to>
                                    </p:set>
                                    <p:anim calcmode="lin" valueType="num">
                                      <p:cBhvr additive="base">
                                        <p:cTn id="51" dur="500" fill="hold"/>
                                        <p:tgtEl>
                                          <p:spTgt spid="63512"/>
                                        </p:tgtEl>
                                        <p:attrNameLst>
                                          <p:attrName>ppt_x</p:attrName>
                                        </p:attrNameLst>
                                      </p:cBhvr>
                                      <p:tavLst>
                                        <p:tav tm="0">
                                          <p:val>
                                            <p:strVal val="0-#ppt_w/2"/>
                                          </p:val>
                                        </p:tav>
                                        <p:tav tm="100000">
                                          <p:val>
                                            <p:strVal val="#ppt_x"/>
                                          </p:val>
                                        </p:tav>
                                      </p:tavLst>
                                    </p:anim>
                                    <p:anim calcmode="lin" valueType="num">
                                      <p:cBhvr additive="base">
                                        <p:cTn id="52" dur="500" fill="hold"/>
                                        <p:tgtEl>
                                          <p:spTgt spid="63512"/>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8" fill="hold" nodeType="clickEffect">
                                  <p:stCondLst>
                                    <p:cond delay="0"/>
                                  </p:stCondLst>
                                  <p:childTnLst>
                                    <p:set>
                                      <p:cBhvr>
                                        <p:cTn id="56" dur="1" fill="hold">
                                          <p:stCondLst>
                                            <p:cond delay="0"/>
                                          </p:stCondLst>
                                        </p:cTn>
                                        <p:tgtEl>
                                          <p:spTgt spid="63513"/>
                                        </p:tgtEl>
                                        <p:attrNameLst>
                                          <p:attrName>style.visibility</p:attrName>
                                        </p:attrNameLst>
                                      </p:cBhvr>
                                      <p:to>
                                        <p:strVal val="visible"/>
                                      </p:to>
                                    </p:set>
                                    <p:anim calcmode="lin" valueType="num">
                                      <p:cBhvr additive="base">
                                        <p:cTn id="57" dur="500" fill="hold"/>
                                        <p:tgtEl>
                                          <p:spTgt spid="63513"/>
                                        </p:tgtEl>
                                        <p:attrNameLst>
                                          <p:attrName>ppt_x</p:attrName>
                                        </p:attrNameLst>
                                      </p:cBhvr>
                                      <p:tavLst>
                                        <p:tav tm="0">
                                          <p:val>
                                            <p:strVal val="0-#ppt_w/2"/>
                                          </p:val>
                                        </p:tav>
                                        <p:tav tm="100000">
                                          <p:val>
                                            <p:strVal val="#ppt_x"/>
                                          </p:val>
                                        </p:tav>
                                      </p:tavLst>
                                    </p:anim>
                                    <p:anim calcmode="lin" valueType="num">
                                      <p:cBhvr additive="base">
                                        <p:cTn id="58" dur="500" fill="hold"/>
                                        <p:tgtEl>
                                          <p:spTgt spid="635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6" grpId="0"/>
      <p:bldP spid="6350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8" name="矩形 112647"/>
          <p:cNvSpPr/>
          <p:nvPr/>
        </p:nvSpPr>
        <p:spPr>
          <a:xfrm>
            <a:off x="5574983" y="257175"/>
            <a:ext cx="2987675" cy="457200"/>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去耦法：异侧连接</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12652" name="组合 112651"/>
          <p:cNvGrpSpPr/>
          <p:nvPr/>
        </p:nvGrpSpPr>
        <p:grpSpPr>
          <a:xfrm>
            <a:off x="608013" y="628650"/>
            <a:ext cx="3748087" cy="5600700"/>
            <a:chOff x="1685" y="364"/>
            <a:chExt cx="2361" cy="3528"/>
          </a:xfrm>
        </p:grpSpPr>
        <p:graphicFrame>
          <p:nvGraphicFramePr>
            <p:cNvPr id="50179" name="对象 112649"/>
            <p:cNvGraphicFramePr/>
            <p:nvPr/>
          </p:nvGraphicFramePr>
          <p:xfrm>
            <a:off x="1685" y="364"/>
            <a:ext cx="2361" cy="3528"/>
          </p:xfrm>
          <a:graphic>
            <a:graphicData uri="http://schemas.openxmlformats.org/presentationml/2006/ole">
              <mc:AlternateContent xmlns:mc="http://schemas.openxmlformats.org/markup-compatibility/2006">
                <mc:Choice xmlns:v="urn:schemas-microsoft-com:vml" Requires="v">
                  <p:oleObj spid="_x0000_s3306" name="" r:id="rId1" imgW="3755390" imgH="5596255" progId="Visio.Drawing.5">
                    <p:embed/>
                  </p:oleObj>
                </mc:Choice>
                <mc:Fallback>
                  <p:oleObj name="" r:id="rId1" imgW="3755390" imgH="5596255" progId="Visio.Drawing.5">
                    <p:embed/>
                    <p:pic>
                      <p:nvPicPr>
                        <p:cNvPr id="0" name="图片 3305"/>
                        <p:cNvPicPr/>
                        <p:nvPr/>
                      </p:nvPicPr>
                      <p:blipFill>
                        <a:blip r:embed="rId2"/>
                        <a:stretch>
                          <a:fillRect/>
                        </a:stretch>
                      </p:blipFill>
                      <p:spPr>
                        <a:xfrm>
                          <a:off x="1685" y="364"/>
                          <a:ext cx="2361" cy="3528"/>
                        </a:xfrm>
                        <a:prstGeom prst="rect">
                          <a:avLst/>
                        </a:prstGeom>
                        <a:noFill/>
                        <a:ln w="38100">
                          <a:noFill/>
                          <a:miter/>
                        </a:ln>
                      </p:spPr>
                    </p:pic>
                  </p:oleObj>
                </mc:Fallback>
              </mc:AlternateContent>
            </a:graphicData>
          </a:graphic>
        </p:graphicFrame>
        <p:graphicFrame>
          <p:nvGraphicFramePr>
            <p:cNvPr id="50180" name="对象 112650"/>
            <p:cNvGraphicFramePr/>
            <p:nvPr/>
          </p:nvGraphicFramePr>
          <p:xfrm>
            <a:off x="2810" y="2922"/>
            <a:ext cx="485" cy="408"/>
          </p:xfrm>
          <a:graphic>
            <a:graphicData uri="http://schemas.openxmlformats.org/presentationml/2006/ole">
              <mc:AlternateContent xmlns:mc="http://schemas.openxmlformats.org/markup-compatibility/2006">
                <mc:Choice xmlns:v="urn:schemas-microsoft-com:vml" Requires="v">
                  <p:oleObj spid="_x0000_s3309" name="" r:id="rId3" imgW="572770" imgH="554990" progId="Visio.Drawing.5">
                    <p:embed/>
                  </p:oleObj>
                </mc:Choice>
                <mc:Fallback>
                  <p:oleObj name="" r:id="rId3" imgW="572770" imgH="554990" progId="Visio.Drawing.5">
                    <p:embed/>
                    <p:pic>
                      <p:nvPicPr>
                        <p:cNvPr id="0" name="图片 3308"/>
                        <p:cNvPicPr/>
                        <p:nvPr/>
                      </p:nvPicPr>
                      <p:blipFill>
                        <a:blip r:embed="rId4"/>
                        <a:stretch>
                          <a:fillRect/>
                        </a:stretch>
                      </p:blipFill>
                      <p:spPr>
                        <a:xfrm>
                          <a:off x="2810" y="2922"/>
                          <a:ext cx="485" cy="408"/>
                        </a:xfrm>
                        <a:prstGeom prst="rect">
                          <a:avLst/>
                        </a:prstGeom>
                        <a:noFill/>
                        <a:ln w="38100">
                          <a:noFill/>
                          <a:miter/>
                        </a:ln>
                      </p:spPr>
                    </p:pic>
                  </p:oleObj>
                </mc:Fallback>
              </mc:AlternateContent>
            </a:graphicData>
          </a:graphic>
        </p:graphicFrame>
      </p:grpSp>
      <p:graphicFrame>
        <p:nvGraphicFramePr>
          <p:cNvPr id="112653" name="对象 112652"/>
          <p:cNvGraphicFramePr/>
          <p:nvPr/>
        </p:nvGraphicFramePr>
        <p:xfrm>
          <a:off x="4625975" y="628650"/>
          <a:ext cx="3937000" cy="5600700"/>
        </p:xfrm>
        <a:graphic>
          <a:graphicData uri="http://schemas.openxmlformats.org/presentationml/2006/ole">
            <mc:AlternateContent xmlns:mc="http://schemas.openxmlformats.org/markup-compatibility/2006">
              <mc:Choice xmlns:v="urn:schemas-microsoft-com:vml" Requires="v">
                <p:oleObj spid="_x0000_s3308" name="" r:id="rId5" imgW="3943985" imgH="5596255" progId="Visio.Drawing.5">
                  <p:embed/>
                </p:oleObj>
              </mc:Choice>
              <mc:Fallback>
                <p:oleObj name="" r:id="rId5" imgW="3943985" imgH="5596255" progId="Visio.Drawing.5">
                  <p:embed/>
                  <p:pic>
                    <p:nvPicPr>
                      <p:cNvPr id="0" name="图片 3307"/>
                      <p:cNvPicPr/>
                      <p:nvPr/>
                    </p:nvPicPr>
                    <p:blipFill>
                      <a:blip r:embed="rId6"/>
                      <a:stretch>
                        <a:fillRect/>
                      </a:stretch>
                    </p:blipFill>
                    <p:spPr>
                      <a:xfrm>
                        <a:off x="4625975" y="628650"/>
                        <a:ext cx="3937000" cy="560070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
        <p:nvSpPr>
          <p:cNvPr id="63496" name="矩形 63495"/>
          <p:cNvSpPr/>
          <p:nvPr/>
        </p:nvSpPr>
        <p:spPr>
          <a:xfrm>
            <a:off x="205740" y="194945"/>
            <a:ext cx="2246313" cy="519113"/>
          </a:xfrm>
          <a:prstGeom prst="rect">
            <a:avLst/>
          </a:prstGeom>
          <a:noFill/>
          <a:ln w="19050">
            <a:noFill/>
          </a:ln>
        </p:spPr>
        <p:txBody>
          <a:bodyPr wrap="none" anchor="t" anchorCtr="0">
            <a:spAutoFit/>
          </a:bodyPr>
          <a:p>
            <a:r>
              <a:rPr lang="zh-CN" altLang="en-US" sz="2800" dirty="0">
                <a:solidFill>
                  <a:schemeClr val="tx1"/>
                </a:solidFill>
                <a:latin typeface="Times New Roman" panose="02020603050405020304" pitchFamily="18" charset="-94"/>
                <a:ea typeface="宋体" panose="02010600030101010101" pitchFamily="2" charset="-122"/>
              </a:rPr>
              <a:t>开关</a:t>
            </a:r>
            <a:r>
              <a:rPr lang="en-US" altLang="zh-CN" sz="2800">
                <a:solidFill>
                  <a:schemeClr val="tx1"/>
                </a:solidFill>
                <a:latin typeface="Times New Roman" panose="02020603050405020304" pitchFamily="18" charset="-94"/>
                <a:ea typeface="宋体" panose="02010600030101010101" pitchFamily="2" charset="-122"/>
              </a:rPr>
              <a:t>K</a:t>
            </a:r>
            <a:r>
              <a:rPr lang="zh-CN" altLang="en-US" sz="2800" dirty="0">
                <a:solidFill>
                  <a:schemeClr val="tx1"/>
                </a:solidFill>
                <a:latin typeface="Times New Roman" panose="02020603050405020304" pitchFamily="18" charset="-94"/>
                <a:ea typeface="宋体" panose="02010600030101010101" pitchFamily="2" charset="-122"/>
              </a:rPr>
              <a:t>闭合时</a:t>
            </a:r>
            <a:endParaRPr lang="zh-CN" altLang="en-US" sz="2800" dirty="0">
              <a:solidFill>
                <a:schemeClr val="tx1"/>
              </a:solidFill>
              <a:latin typeface="Times New Roman" panose="02020603050405020304" pitchFamily="18" charset="-94"/>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48"/>
                                        </p:tgtEl>
                                        <p:attrNameLst>
                                          <p:attrName>style.visibility</p:attrName>
                                        </p:attrNameLst>
                                      </p:cBhvr>
                                      <p:to>
                                        <p:strVal val="visible"/>
                                      </p:to>
                                    </p:set>
                                    <p:anim calcmode="lin" valueType="num">
                                      <p:cBhvr additive="base">
                                        <p:cTn id="7" dur="500" fill="hold"/>
                                        <p:tgtEl>
                                          <p:spTgt spid="112648"/>
                                        </p:tgtEl>
                                        <p:attrNameLst>
                                          <p:attrName>ppt_x</p:attrName>
                                        </p:attrNameLst>
                                      </p:cBhvr>
                                      <p:tavLst>
                                        <p:tav tm="0">
                                          <p:val>
                                            <p:strVal val="0-#ppt_w/2"/>
                                          </p:val>
                                        </p:tav>
                                        <p:tav tm="100000">
                                          <p:val>
                                            <p:strVal val="#ppt_x"/>
                                          </p:val>
                                        </p:tav>
                                      </p:tavLst>
                                    </p:anim>
                                    <p:anim calcmode="lin" valueType="num">
                                      <p:cBhvr additive="base">
                                        <p:cTn id="8" dur="500" fill="hold"/>
                                        <p:tgtEl>
                                          <p:spTgt spid="11264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2652"/>
                                        </p:tgtEl>
                                        <p:attrNameLst>
                                          <p:attrName>style.visibility</p:attrName>
                                        </p:attrNameLst>
                                      </p:cBhvr>
                                      <p:to>
                                        <p:strVal val="visible"/>
                                      </p:to>
                                    </p:set>
                                    <p:anim calcmode="lin" valueType="num">
                                      <p:cBhvr additive="base">
                                        <p:cTn id="13" dur="500" fill="hold"/>
                                        <p:tgtEl>
                                          <p:spTgt spid="112652"/>
                                        </p:tgtEl>
                                        <p:attrNameLst>
                                          <p:attrName>ppt_x</p:attrName>
                                        </p:attrNameLst>
                                      </p:cBhvr>
                                      <p:tavLst>
                                        <p:tav tm="0">
                                          <p:val>
                                            <p:strVal val="0-#ppt_w/2"/>
                                          </p:val>
                                        </p:tav>
                                        <p:tav tm="100000">
                                          <p:val>
                                            <p:strVal val="#ppt_x"/>
                                          </p:val>
                                        </p:tav>
                                      </p:tavLst>
                                    </p:anim>
                                    <p:anim calcmode="lin" valueType="num">
                                      <p:cBhvr additive="base">
                                        <p:cTn id="14" dur="500" fill="hold"/>
                                        <p:tgtEl>
                                          <p:spTgt spid="11265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2653"/>
                                        </p:tgtEl>
                                        <p:attrNameLst>
                                          <p:attrName>style.visibility</p:attrName>
                                        </p:attrNameLst>
                                      </p:cBhvr>
                                      <p:to>
                                        <p:strVal val="visible"/>
                                      </p:to>
                                    </p:set>
                                    <p:anim calcmode="lin" valueType="num">
                                      <p:cBhvr additive="base">
                                        <p:cTn id="19" dur="500" fill="hold"/>
                                        <p:tgtEl>
                                          <p:spTgt spid="112653"/>
                                        </p:tgtEl>
                                        <p:attrNameLst>
                                          <p:attrName>ppt_x</p:attrName>
                                        </p:attrNameLst>
                                      </p:cBhvr>
                                      <p:tavLst>
                                        <p:tav tm="0">
                                          <p:val>
                                            <p:strVal val="0-#ppt_w/2"/>
                                          </p:val>
                                        </p:tav>
                                        <p:tav tm="100000">
                                          <p:val>
                                            <p:strVal val="#ppt_x"/>
                                          </p:val>
                                        </p:tav>
                                      </p:tavLst>
                                    </p:anim>
                                    <p:anim calcmode="lin" valueType="num">
                                      <p:cBhvr additive="base">
                                        <p:cTn id="20" dur="500" fill="hold"/>
                                        <p:tgtEl>
                                          <p:spTgt spid="1126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13666" name="对象 113665"/>
          <p:cNvGraphicFramePr/>
          <p:nvPr/>
        </p:nvGraphicFramePr>
        <p:xfrm>
          <a:off x="0" y="1189038"/>
          <a:ext cx="3705225" cy="5268912"/>
        </p:xfrm>
        <a:graphic>
          <a:graphicData uri="http://schemas.openxmlformats.org/presentationml/2006/ole">
            <mc:AlternateContent xmlns:mc="http://schemas.openxmlformats.org/markup-compatibility/2006">
              <mc:Choice xmlns:v="urn:schemas-microsoft-com:vml" Requires="v">
                <p:oleObj spid="_x0000_s3310" name="" r:id="rId1" imgW="3943985" imgH="5596255" progId="Visio.Drawing.5">
                  <p:embed/>
                </p:oleObj>
              </mc:Choice>
              <mc:Fallback>
                <p:oleObj name="" r:id="rId1" imgW="3943985" imgH="5596255" progId="Visio.Drawing.5">
                  <p:embed/>
                  <p:pic>
                    <p:nvPicPr>
                      <p:cNvPr id="0" name="图片 3309"/>
                      <p:cNvPicPr/>
                      <p:nvPr/>
                    </p:nvPicPr>
                    <p:blipFill>
                      <a:blip r:embed="rId2"/>
                      <a:stretch>
                        <a:fillRect/>
                      </a:stretch>
                    </p:blipFill>
                    <p:spPr>
                      <a:xfrm>
                        <a:off x="0" y="1189038"/>
                        <a:ext cx="3705225" cy="5268912"/>
                      </a:xfrm>
                      <a:prstGeom prst="rect">
                        <a:avLst/>
                      </a:prstGeom>
                      <a:noFill/>
                      <a:ln w="38100">
                        <a:noFill/>
                        <a:miter/>
                      </a:ln>
                    </p:spPr>
                  </p:pic>
                </p:oleObj>
              </mc:Fallback>
            </mc:AlternateContent>
          </a:graphicData>
        </a:graphic>
      </p:graphicFrame>
      <p:graphicFrame>
        <p:nvGraphicFramePr>
          <p:cNvPr id="113667" name="对象 113666"/>
          <p:cNvGraphicFramePr/>
          <p:nvPr/>
        </p:nvGraphicFramePr>
        <p:xfrm>
          <a:off x="3846513" y="3749675"/>
          <a:ext cx="1068387" cy="1192213"/>
        </p:xfrm>
        <a:graphic>
          <a:graphicData uri="http://schemas.openxmlformats.org/presentationml/2006/ole">
            <mc:AlternateContent xmlns:mc="http://schemas.openxmlformats.org/markup-compatibility/2006">
              <mc:Choice xmlns:v="urn:schemas-microsoft-com:vml" Requires="v">
                <p:oleObj spid="_x0000_s3164" name="" r:id="rId3" imgW="520700" imgH="584200" progId="Equation.3">
                  <p:embed/>
                </p:oleObj>
              </mc:Choice>
              <mc:Fallback>
                <p:oleObj name="" r:id="rId3" imgW="520700" imgH="584200" progId="Equation.3">
                  <p:embed/>
                  <p:pic>
                    <p:nvPicPr>
                      <p:cNvPr id="0" name="图片 3163"/>
                      <p:cNvPicPr/>
                      <p:nvPr/>
                    </p:nvPicPr>
                    <p:blipFill>
                      <a:blip r:embed="rId4"/>
                      <a:stretch>
                        <a:fillRect/>
                      </a:stretch>
                    </p:blipFill>
                    <p:spPr>
                      <a:xfrm>
                        <a:off x="3846513" y="3749675"/>
                        <a:ext cx="1068387" cy="1192213"/>
                      </a:xfrm>
                      <a:prstGeom prst="rect">
                        <a:avLst/>
                      </a:prstGeom>
                      <a:noFill/>
                      <a:ln w="38100">
                        <a:noFill/>
                        <a:miter/>
                      </a:ln>
                    </p:spPr>
                  </p:pic>
                </p:oleObj>
              </mc:Fallback>
            </mc:AlternateContent>
          </a:graphicData>
        </a:graphic>
      </p:graphicFrame>
      <p:graphicFrame>
        <p:nvGraphicFramePr>
          <p:cNvPr id="113668" name="对象 113667"/>
          <p:cNvGraphicFramePr/>
          <p:nvPr/>
        </p:nvGraphicFramePr>
        <p:xfrm>
          <a:off x="2554288" y="258763"/>
          <a:ext cx="5207000" cy="1546225"/>
        </p:xfrm>
        <a:graphic>
          <a:graphicData uri="http://schemas.openxmlformats.org/presentationml/2006/ole">
            <mc:AlternateContent xmlns:mc="http://schemas.openxmlformats.org/markup-compatibility/2006">
              <mc:Choice xmlns:v="urn:schemas-microsoft-com:vml" Requires="v">
                <p:oleObj spid="_x0000_s3174" name="" r:id="rId5" imgW="2691130" imgH="799465" progId="Equation.3">
                  <p:embed/>
                </p:oleObj>
              </mc:Choice>
              <mc:Fallback>
                <p:oleObj name="" r:id="rId5" imgW="2691130" imgH="799465" progId="Equation.3">
                  <p:embed/>
                  <p:pic>
                    <p:nvPicPr>
                      <p:cNvPr id="0" name="图片 3173"/>
                      <p:cNvPicPr/>
                      <p:nvPr/>
                    </p:nvPicPr>
                    <p:blipFill>
                      <a:blip r:embed="rId6"/>
                      <a:stretch>
                        <a:fillRect/>
                      </a:stretch>
                    </p:blipFill>
                    <p:spPr>
                      <a:xfrm>
                        <a:off x="2554288" y="258763"/>
                        <a:ext cx="5207000" cy="1546225"/>
                      </a:xfrm>
                      <a:prstGeom prst="rect">
                        <a:avLst/>
                      </a:prstGeom>
                      <a:noFill/>
                      <a:ln w="38100">
                        <a:noFill/>
                        <a:miter/>
                      </a:ln>
                    </p:spPr>
                  </p:pic>
                </p:oleObj>
              </mc:Fallback>
            </mc:AlternateContent>
          </a:graphicData>
        </a:graphic>
      </p:graphicFrame>
      <p:graphicFrame>
        <p:nvGraphicFramePr>
          <p:cNvPr id="113669" name="对象 113668"/>
          <p:cNvGraphicFramePr/>
          <p:nvPr/>
        </p:nvGraphicFramePr>
        <p:xfrm>
          <a:off x="3184525" y="1995488"/>
          <a:ext cx="5629275" cy="962025"/>
        </p:xfrm>
        <a:graphic>
          <a:graphicData uri="http://schemas.openxmlformats.org/presentationml/2006/ole">
            <mc:AlternateContent xmlns:mc="http://schemas.openxmlformats.org/markup-compatibility/2006">
              <mc:Choice xmlns:v="urn:schemas-microsoft-com:vml" Requires="v">
                <p:oleObj spid="_x0000_s3171" name="" r:id="rId7" imgW="3046730" imgH="520700" progId="Equation.3">
                  <p:embed/>
                </p:oleObj>
              </mc:Choice>
              <mc:Fallback>
                <p:oleObj name="" r:id="rId7" imgW="3046730" imgH="520700" progId="Equation.3">
                  <p:embed/>
                  <p:pic>
                    <p:nvPicPr>
                      <p:cNvPr id="0" name="图片 3170"/>
                      <p:cNvPicPr/>
                      <p:nvPr/>
                    </p:nvPicPr>
                    <p:blipFill>
                      <a:blip r:embed="rId8"/>
                      <a:stretch>
                        <a:fillRect/>
                      </a:stretch>
                    </p:blipFill>
                    <p:spPr>
                      <a:xfrm>
                        <a:off x="3184525" y="1995488"/>
                        <a:ext cx="5629275" cy="962025"/>
                      </a:xfrm>
                      <a:prstGeom prst="rect">
                        <a:avLst/>
                      </a:prstGeom>
                      <a:noFill/>
                      <a:ln w="38100">
                        <a:noFill/>
                        <a:miter/>
                      </a:ln>
                    </p:spPr>
                  </p:pic>
                </p:oleObj>
              </mc:Fallback>
            </mc:AlternateContent>
          </a:graphicData>
        </a:graphic>
      </p:graphicFrame>
      <p:grpSp>
        <p:nvGrpSpPr>
          <p:cNvPr id="113671" name="组合 113670"/>
          <p:cNvGrpSpPr/>
          <p:nvPr/>
        </p:nvGrpSpPr>
        <p:grpSpPr>
          <a:xfrm>
            <a:off x="4086225" y="5621338"/>
            <a:ext cx="3263900" cy="630237"/>
            <a:chOff x="431" y="3631"/>
            <a:chExt cx="2056" cy="397"/>
          </a:xfrm>
        </p:grpSpPr>
        <p:graphicFrame>
          <p:nvGraphicFramePr>
            <p:cNvPr id="51206" name="对象 113671"/>
            <p:cNvGraphicFramePr/>
            <p:nvPr/>
          </p:nvGraphicFramePr>
          <p:xfrm>
            <a:off x="431" y="3631"/>
            <a:ext cx="2056" cy="397"/>
          </p:xfrm>
          <a:graphic>
            <a:graphicData uri="http://schemas.openxmlformats.org/presentationml/2006/ole">
              <mc:AlternateContent xmlns:mc="http://schemas.openxmlformats.org/markup-compatibility/2006">
                <mc:Choice xmlns:v="urn:schemas-microsoft-com:vml" Requires="v">
                  <p:oleObj spid="_x0000_s3170" name="" r:id="rId9" imgW="1497965" imgH="292100" progId="Equation.3">
                    <p:embed/>
                  </p:oleObj>
                </mc:Choice>
                <mc:Fallback>
                  <p:oleObj name="" r:id="rId9" imgW="1497965" imgH="292100" progId="Equation.3">
                    <p:embed/>
                    <p:pic>
                      <p:nvPicPr>
                        <p:cNvPr id="0" name="图片 3169"/>
                        <p:cNvPicPr/>
                        <p:nvPr/>
                      </p:nvPicPr>
                      <p:blipFill>
                        <a:blip r:embed="rId10"/>
                        <a:stretch>
                          <a:fillRect/>
                        </a:stretch>
                      </p:blipFill>
                      <p:spPr>
                        <a:xfrm>
                          <a:off x="431" y="3631"/>
                          <a:ext cx="2056" cy="397"/>
                        </a:xfrm>
                        <a:prstGeom prst="rect">
                          <a:avLst/>
                        </a:prstGeom>
                        <a:noFill/>
                        <a:ln w="38100">
                          <a:noFill/>
                          <a:miter/>
                        </a:ln>
                      </p:spPr>
                    </p:pic>
                  </p:oleObj>
                </mc:Fallback>
              </mc:AlternateContent>
            </a:graphicData>
          </a:graphic>
        </p:graphicFrame>
        <p:grpSp>
          <p:nvGrpSpPr>
            <p:cNvPr id="51207" name="组合 113672"/>
            <p:cNvGrpSpPr/>
            <p:nvPr/>
          </p:nvGrpSpPr>
          <p:grpSpPr>
            <a:xfrm>
              <a:off x="1178" y="3631"/>
              <a:ext cx="952" cy="397"/>
              <a:chOff x="4426" y="432"/>
              <a:chExt cx="471" cy="244"/>
            </a:xfrm>
          </p:grpSpPr>
          <p:sp>
            <p:nvSpPr>
              <p:cNvPr id="51208" name="直接连接符 113673"/>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1209" name="直接连接符 113674"/>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13681" name="组合 113680"/>
          <p:cNvGrpSpPr/>
          <p:nvPr/>
        </p:nvGrpSpPr>
        <p:grpSpPr>
          <a:xfrm>
            <a:off x="3184525" y="2957513"/>
            <a:ext cx="2665413" cy="630237"/>
            <a:chOff x="2249" y="1863"/>
            <a:chExt cx="1934" cy="397"/>
          </a:xfrm>
        </p:grpSpPr>
        <p:graphicFrame>
          <p:nvGraphicFramePr>
            <p:cNvPr id="51211" name="对象 113676"/>
            <p:cNvGraphicFramePr/>
            <p:nvPr/>
          </p:nvGraphicFramePr>
          <p:xfrm>
            <a:off x="2249" y="1863"/>
            <a:ext cx="1934" cy="397"/>
          </p:xfrm>
          <a:graphic>
            <a:graphicData uri="http://schemas.openxmlformats.org/presentationml/2006/ole">
              <mc:AlternateContent xmlns:mc="http://schemas.openxmlformats.org/markup-compatibility/2006">
                <mc:Choice xmlns:v="urn:schemas-microsoft-com:vml" Requires="v">
                  <p:oleObj spid="_x0000_s3168" name="" r:id="rId11" imgW="1409065" imgH="292100" progId="Equation.3">
                    <p:embed/>
                  </p:oleObj>
                </mc:Choice>
                <mc:Fallback>
                  <p:oleObj name="" r:id="rId11" imgW="1409065" imgH="292100" progId="Equation.3">
                    <p:embed/>
                    <p:pic>
                      <p:nvPicPr>
                        <p:cNvPr id="0" name="图片 3167"/>
                        <p:cNvPicPr/>
                        <p:nvPr/>
                      </p:nvPicPr>
                      <p:blipFill>
                        <a:blip r:embed="rId12"/>
                        <a:stretch>
                          <a:fillRect/>
                        </a:stretch>
                      </p:blipFill>
                      <p:spPr>
                        <a:xfrm>
                          <a:off x="2249" y="1863"/>
                          <a:ext cx="1934" cy="397"/>
                        </a:xfrm>
                        <a:prstGeom prst="rect">
                          <a:avLst/>
                        </a:prstGeom>
                        <a:noFill/>
                        <a:ln w="38100">
                          <a:noFill/>
                          <a:miter/>
                        </a:ln>
                      </p:spPr>
                    </p:pic>
                  </p:oleObj>
                </mc:Fallback>
              </mc:AlternateContent>
            </a:graphicData>
          </a:graphic>
        </p:graphicFrame>
        <p:grpSp>
          <p:nvGrpSpPr>
            <p:cNvPr id="51212" name="组合 113677"/>
            <p:cNvGrpSpPr/>
            <p:nvPr/>
          </p:nvGrpSpPr>
          <p:grpSpPr>
            <a:xfrm>
              <a:off x="2935" y="1863"/>
              <a:ext cx="952" cy="397"/>
              <a:chOff x="4426" y="432"/>
              <a:chExt cx="471" cy="244"/>
            </a:xfrm>
          </p:grpSpPr>
          <p:sp>
            <p:nvSpPr>
              <p:cNvPr id="51213" name="直接连接符 113678"/>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1214" name="直接连接符 113679"/>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13694" name="组合 113693"/>
          <p:cNvGrpSpPr/>
          <p:nvPr/>
        </p:nvGrpSpPr>
        <p:grpSpPr>
          <a:xfrm>
            <a:off x="5043488" y="3749675"/>
            <a:ext cx="3073400" cy="1514475"/>
            <a:chOff x="2992" y="2419"/>
            <a:chExt cx="1936" cy="954"/>
          </a:xfrm>
        </p:grpSpPr>
        <p:grpSp>
          <p:nvGrpSpPr>
            <p:cNvPr id="51216" name="组合 113681"/>
            <p:cNvGrpSpPr/>
            <p:nvPr/>
          </p:nvGrpSpPr>
          <p:grpSpPr>
            <a:xfrm>
              <a:off x="3500" y="2419"/>
              <a:ext cx="800" cy="397"/>
              <a:chOff x="891" y="2525"/>
              <a:chExt cx="800" cy="397"/>
            </a:xfrm>
          </p:grpSpPr>
          <p:graphicFrame>
            <p:nvGraphicFramePr>
              <p:cNvPr id="51217" name="对象 113682"/>
              <p:cNvGraphicFramePr/>
              <p:nvPr/>
            </p:nvGraphicFramePr>
            <p:xfrm>
              <a:off x="891" y="2525"/>
              <a:ext cx="800" cy="397"/>
            </p:xfrm>
            <a:graphic>
              <a:graphicData uri="http://schemas.openxmlformats.org/presentationml/2006/ole">
                <mc:AlternateContent xmlns:mc="http://schemas.openxmlformats.org/markup-compatibility/2006">
                  <mc:Choice xmlns:v="urn:schemas-microsoft-com:vml" Requires="v">
                    <p:oleObj spid="_x0000_s3172" name="" r:id="rId13" imgW="584200" imgH="292100" progId="Equation.3">
                      <p:embed/>
                    </p:oleObj>
                  </mc:Choice>
                  <mc:Fallback>
                    <p:oleObj name="" r:id="rId13" imgW="584200" imgH="292100" progId="Equation.3">
                      <p:embed/>
                      <p:pic>
                        <p:nvPicPr>
                          <p:cNvPr id="0" name="图片 3171"/>
                          <p:cNvPicPr/>
                          <p:nvPr/>
                        </p:nvPicPr>
                        <p:blipFill>
                          <a:blip r:embed="rId14"/>
                          <a:stretch>
                            <a:fillRect/>
                          </a:stretch>
                        </p:blipFill>
                        <p:spPr>
                          <a:xfrm>
                            <a:off x="891" y="2525"/>
                            <a:ext cx="800" cy="397"/>
                          </a:xfrm>
                          <a:prstGeom prst="rect">
                            <a:avLst/>
                          </a:prstGeom>
                          <a:noFill/>
                          <a:ln w="38100">
                            <a:noFill/>
                            <a:miter/>
                          </a:ln>
                        </p:spPr>
                      </p:pic>
                    </p:oleObj>
                  </mc:Fallback>
                </mc:AlternateContent>
              </a:graphicData>
            </a:graphic>
          </p:graphicFrame>
          <p:grpSp>
            <p:nvGrpSpPr>
              <p:cNvPr id="51218" name="组合 113683"/>
              <p:cNvGrpSpPr/>
              <p:nvPr/>
            </p:nvGrpSpPr>
            <p:grpSpPr>
              <a:xfrm>
                <a:off x="1275" y="2623"/>
                <a:ext cx="384" cy="292"/>
                <a:chOff x="4426" y="432"/>
                <a:chExt cx="471" cy="244"/>
              </a:xfrm>
            </p:grpSpPr>
            <p:sp>
              <p:nvSpPr>
                <p:cNvPr id="51219" name="直接连接符 113684"/>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1220" name="直接连接符 113685"/>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51221" name="对象 113686"/>
            <p:cNvGraphicFramePr/>
            <p:nvPr/>
          </p:nvGraphicFramePr>
          <p:xfrm>
            <a:off x="2992" y="2571"/>
            <a:ext cx="1936" cy="671"/>
          </p:xfrm>
          <a:graphic>
            <a:graphicData uri="http://schemas.openxmlformats.org/presentationml/2006/ole">
              <mc:AlternateContent xmlns:mc="http://schemas.openxmlformats.org/markup-compatibility/2006">
                <mc:Choice xmlns:v="urn:schemas-microsoft-com:vml" Requires="v">
                  <p:oleObj spid="_x0000_s3166" name="" r:id="rId15" imgW="1497965" imgH="520700" progId="Equation.3">
                    <p:embed/>
                  </p:oleObj>
                </mc:Choice>
                <mc:Fallback>
                  <p:oleObj name="" r:id="rId15" imgW="1497965" imgH="520700" progId="Equation.3">
                    <p:embed/>
                    <p:pic>
                      <p:nvPicPr>
                        <p:cNvPr id="0" name="图片 3165"/>
                        <p:cNvPicPr/>
                        <p:nvPr/>
                      </p:nvPicPr>
                      <p:blipFill>
                        <a:blip r:embed="rId16"/>
                        <a:stretch>
                          <a:fillRect/>
                        </a:stretch>
                      </p:blipFill>
                      <p:spPr>
                        <a:xfrm>
                          <a:off x="2992" y="2571"/>
                          <a:ext cx="1936" cy="671"/>
                        </a:xfrm>
                        <a:prstGeom prst="rect">
                          <a:avLst/>
                        </a:prstGeom>
                        <a:noFill/>
                        <a:ln w="38100">
                          <a:noFill/>
                          <a:miter/>
                        </a:ln>
                      </p:spPr>
                    </p:pic>
                  </p:oleObj>
                </mc:Fallback>
              </mc:AlternateContent>
            </a:graphicData>
          </a:graphic>
        </p:graphicFrame>
        <p:grpSp>
          <p:nvGrpSpPr>
            <p:cNvPr id="51222" name="组合 113692"/>
            <p:cNvGrpSpPr/>
            <p:nvPr/>
          </p:nvGrpSpPr>
          <p:grpSpPr>
            <a:xfrm>
              <a:off x="3301" y="2976"/>
              <a:ext cx="1463" cy="397"/>
              <a:chOff x="3271" y="3813"/>
              <a:chExt cx="1463" cy="397"/>
            </a:xfrm>
          </p:grpSpPr>
          <p:graphicFrame>
            <p:nvGraphicFramePr>
              <p:cNvPr id="51223" name="对象 113688"/>
              <p:cNvGraphicFramePr/>
              <p:nvPr/>
            </p:nvGraphicFramePr>
            <p:xfrm>
              <a:off x="3271" y="3813"/>
              <a:ext cx="1463" cy="397"/>
            </p:xfrm>
            <a:graphic>
              <a:graphicData uri="http://schemas.openxmlformats.org/presentationml/2006/ole">
                <mc:AlternateContent xmlns:mc="http://schemas.openxmlformats.org/markup-compatibility/2006">
                  <mc:Choice xmlns:v="urn:schemas-microsoft-com:vml" Requires="v">
                    <p:oleObj spid="_x0000_s3173" name="" r:id="rId17" imgW="1066165" imgH="292100" progId="Equation.3">
                      <p:embed/>
                    </p:oleObj>
                  </mc:Choice>
                  <mc:Fallback>
                    <p:oleObj name="" r:id="rId17" imgW="1066165" imgH="292100" progId="Equation.3">
                      <p:embed/>
                      <p:pic>
                        <p:nvPicPr>
                          <p:cNvPr id="0" name="图片 3172"/>
                          <p:cNvPicPr/>
                          <p:nvPr/>
                        </p:nvPicPr>
                        <p:blipFill>
                          <a:blip r:embed="rId18"/>
                          <a:stretch>
                            <a:fillRect/>
                          </a:stretch>
                        </p:blipFill>
                        <p:spPr>
                          <a:xfrm>
                            <a:off x="3271" y="3813"/>
                            <a:ext cx="1463" cy="397"/>
                          </a:xfrm>
                          <a:prstGeom prst="rect">
                            <a:avLst/>
                          </a:prstGeom>
                          <a:noFill/>
                          <a:ln w="38100">
                            <a:noFill/>
                            <a:miter/>
                          </a:ln>
                        </p:spPr>
                      </p:pic>
                    </p:oleObj>
                  </mc:Fallback>
                </mc:AlternateContent>
              </a:graphicData>
            </a:graphic>
          </p:graphicFrame>
          <p:grpSp>
            <p:nvGrpSpPr>
              <p:cNvPr id="51224" name="组合 113689"/>
              <p:cNvGrpSpPr/>
              <p:nvPr/>
            </p:nvGrpSpPr>
            <p:grpSpPr>
              <a:xfrm>
                <a:off x="3722" y="3823"/>
                <a:ext cx="952" cy="387"/>
                <a:chOff x="4426" y="432"/>
                <a:chExt cx="471" cy="244"/>
              </a:xfrm>
            </p:grpSpPr>
            <p:sp>
              <p:nvSpPr>
                <p:cNvPr id="51225" name="直接连接符 113690"/>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1226" name="直接连接符 113691"/>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3666"/>
                                        </p:tgtEl>
                                        <p:attrNameLst>
                                          <p:attrName>style.visibility</p:attrName>
                                        </p:attrNameLst>
                                      </p:cBhvr>
                                      <p:to>
                                        <p:strVal val="visible"/>
                                      </p:to>
                                    </p:set>
                                    <p:anim calcmode="lin" valueType="num">
                                      <p:cBhvr additive="base">
                                        <p:cTn id="7" dur="500" fill="hold"/>
                                        <p:tgtEl>
                                          <p:spTgt spid="113666"/>
                                        </p:tgtEl>
                                        <p:attrNameLst>
                                          <p:attrName>ppt_x</p:attrName>
                                        </p:attrNameLst>
                                      </p:cBhvr>
                                      <p:tavLst>
                                        <p:tav tm="0">
                                          <p:val>
                                            <p:strVal val="0-#ppt_w/2"/>
                                          </p:val>
                                        </p:tav>
                                        <p:tav tm="100000">
                                          <p:val>
                                            <p:strVal val="#ppt_x"/>
                                          </p:val>
                                        </p:tav>
                                      </p:tavLst>
                                    </p:anim>
                                    <p:anim calcmode="lin" valueType="num">
                                      <p:cBhvr additive="base">
                                        <p:cTn id="8" dur="500" fill="hold"/>
                                        <p:tgtEl>
                                          <p:spTgt spid="1136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3668"/>
                                        </p:tgtEl>
                                        <p:attrNameLst>
                                          <p:attrName>style.visibility</p:attrName>
                                        </p:attrNameLst>
                                      </p:cBhvr>
                                      <p:to>
                                        <p:strVal val="visible"/>
                                      </p:to>
                                    </p:set>
                                    <p:anim calcmode="lin" valueType="num">
                                      <p:cBhvr additive="base">
                                        <p:cTn id="13" dur="500" fill="hold"/>
                                        <p:tgtEl>
                                          <p:spTgt spid="113668"/>
                                        </p:tgtEl>
                                        <p:attrNameLst>
                                          <p:attrName>ppt_x</p:attrName>
                                        </p:attrNameLst>
                                      </p:cBhvr>
                                      <p:tavLst>
                                        <p:tav tm="0">
                                          <p:val>
                                            <p:strVal val="0-#ppt_w/2"/>
                                          </p:val>
                                        </p:tav>
                                        <p:tav tm="100000">
                                          <p:val>
                                            <p:strVal val="#ppt_x"/>
                                          </p:val>
                                        </p:tav>
                                      </p:tavLst>
                                    </p:anim>
                                    <p:anim calcmode="lin" valueType="num">
                                      <p:cBhvr additive="base">
                                        <p:cTn id="14" dur="500" fill="hold"/>
                                        <p:tgtEl>
                                          <p:spTgt spid="1136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3669"/>
                                        </p:tgtEl>
                                        <p:attrNameLst>
                                          <p:attrName>style.visibility</p:attrName>
                                        </p:attrNameLst>
                                      </p:cBhvr>
                                      <p:to>
                                        <p:strVal val="visible"/>
                                      </p:to>
                                    </p:set>
                                    <p:anim calcmode="lin" valueType="num">
                                      <p:cBhvr additive="base">
                                        <p:cTn id="19" dur="500" fill="hold"/>
                                        <p:tgtEl>
                                          <p:spTgt spid="113669"/>
                                        </p:tgtEl>
                                        <p:attrNameLst>
                                          <p:attrName>ppt_x</p:attrName>
                                        </p:attrNameLst>
                                      </p:cBhvr>
                                      <p:tavLst>
                                        <p:tav tm="0">
                                          <p:val>
                                            <p:strVal val="0-#ppt_w/2"/>
                                          </p:val>
                                        </p:tav>
                                        <p:tav tm="100000">
                                          <p:val>
                                            <p:strVal val="#ppt_x"/>
                                          </p:val>
                                        </p:tav>
                                      </p:tavLst>
                                    </p:anim>
                                    <p:anim calcmode="lin" valueType="num">
                                      <p:cBhvr additive="base">
                                        <p:cTn id="20" dur="500" fill="hold"/>
                                        <p:tgtEl>
                                          <p:spTgt spid="1136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3681"/>
                                        </p:tgtEl>
                                        <p:attrNameLst>
                                          <p:attrName>style.visibility</p:attrName>
                                        </p:attrNameLst>
                                      </p:cBhvr>
                                      <p:to>
                                        <p:strVal val="visible"/>
                                      </p:to>
                                    </p:set>
                                    <p:anim calcmode="lin" valueType="num">
                                      <p:cBhvr additive="base">
                                        <p:cTn id="25" dur="500" fill="hold"/>
                                        <p:tgtEl>
                                          <p:spTgt spid="113681"/>
                                        </p:tgtEl>
                                        <p:attrNameLst>
                                          <p:attrName>ppt_x</p:attrName>
                                        </p:attrNameLst>
                                      </p:cBhvr>
                                      <p:tavLst>
                                        <p:tav tm="0">
                                          <p:val>
                                            <p:strVal val="0-#ppt_w/2"/>
                                          </p:val>
                                        </p:tav>
                                        <p:tav tm="100000">
                                          <p:val>
                                            <p:strVal val="#ppt_x"/>
                                          </p:val>
                                        </p:tav>
                                      </p:tavLst>
                                    </p:anim>
                                    <p:anim calcmode="lin" valueType="num">
                                      <p:cBhvr additive="base">
                                        <p:cTn id="26" dur="500" fill="hold"/>
                                        <p:tgtEl>
                                          <p:spTgt spid="11368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13667"/>
                                        </p:tgtEl>
                                        <p:attrNameLst>
                                          <p:attrName>style.visibility</p:attrName>
                                        </p:attrNameLst>
                                      </p:cBhvr>
                                      <p:to>
                                        <p:strVal val="visible"/>
                                      </p:to>
                                    </p:set>
                                    <p:animEffect transition="in" filter="dissolve">
                                      <p:cBhvr>
                                        <p:cTn id="31" dur="500"/>
                                        <p:tgtEl>
                                          <p:spTgt spid="11366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13694"/>
                                        </p:tgtEl>
                                        <p:attrNameLst>
                                          <p:attrName>style.visibility</p:attrName>
                                        </p:attrNameLst>
                                      </p:cBhvr>
                                      <p:to>
                                        <p:strVal val="visible"/>
                                      </p:to>
                                    </p:set>
                                    <p:anim calcmode="lin" valueType="num">
                                      <p:cBhvr additive="base">
                                        <p:cTn id="36" dur="500" fill="hold"/>
                                        <p:tgtEl>
                                          <p:spTgt spid="113694"/>
                                        </p:tgtEl>
                                        <p:attrNameLst>
                                          <p:attrName>ppt_x</p:attrName>
                                        </p:attrNameLst>
                                      </p:cBhvr>
                                      <p:tavLst>
                                        <p:tav tm="0">
                                          <p:val>
                                            <p:strVal val="0-#ppt_w/2"/>
                                          </p:val>
                                        </p:tav>
                                        <p:tav tm="100000">
                                          <p:val>
                                            <p:strVal val="#ppt_x"/>
                                          </p:val>
                                        </p:tav>
                                      </p:tavLst>
                                    </p:anim>
                                    <p:anim calcmode="lin" valueType="num">
                                      <p:cBhvr additive="base">
                                        <p:cTn id="37" dur="500" fill="hold"/>
                                        <p:tgtEl>
                                          <p:spTgt spid="113694"/>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13671"/>
                                        </p:tgtEl>
                                        <p:attrNameLst>
                                          <p:attrName>style.visibility</p:attrName>
                                        </p:attrNameLst>
                                      </p:cBhvr>
                                      <p:to>
                                        <p:strVal val="visible"/>
                                      </p:to>
                                    </p:set>
                                    <p:anim calcmode="lin" valueType="num">
                                      <p:cBhvr additive="base">
                                        <p:cTn id="42" dur="500" fill="hold"/>
                                        <p:tgtEl>
                                          <p:spTgt spid="113671"/>
                                        </p:tgtEl>
                                        <p:attrNameLst>
                                          <p:attrName>ppt_x</p:attrName>
                                        </p:attrNameLst>
                                      </p:cBhvr>
                                      <p:tavLst>
                                        <p:tav tm="0">
                                          <p:val>
                                            <p:strVal val="0-#ppt_w/2"/>
                                          </p:val>
                                        </p:tav>
                                        <p:tav tm="100000">
                                          <p:val>
                                            <p:strVal val="#ppt_x"/>
                                          </p:val>
                                        </p:tav>
                                      </p:tavLst>
                                    </p:anim>
                                    <p:anim calcmode="lin" valueType="num">
                                      <p:cBhvr additive="base">
                                        <p:cTn id="43" dur="500" fill="hold"/>
                                        <p:tgtEl>
                                          <p:spTgt spid="1136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2225" name="组合 114691"/>
          <p:cNvGrpSpPr/>
          <p:nvPr/>
        </p:nvGrpSpPr>
        <p:grpSpPr>
          <a:xfrm>
            <a:off x="196850" y="890588"/>
            <a:ext cx="3748088" cy="5600700"/>
            <a:chOff x="1685" y="364"/>
            <a:chExt cx="2361" cy="3528"/>
          </a:xfrm>
        </p:grpSpPr>
        <p:graphicFrame>
          <p:nvGraphicFramePr>
            <p:cNvPr id="52226" name="对象 114692"/>
            <p:cNvGraphicFramePr/>
            <p:nvPr/>
          </p:nvGraphicFramePr>
          <p:xfrm>
            <a:off x="1685" y="364"/>
            <a:ext cx="2361" cy="3528"/>
          </p:xfrm>
          <a:graphic>
            <a:graphicData uri="http://schemas.openxmlformats.org/presentationml/2006/ole">
              <mc:AlternateContent xmlns:mc="http://schemas.openxmlformats.org/markup-compatibility/2006">
                <mc:Choice xmlns:v="urn:schemas-microsoft-com:vml" Requires="v">
                  <p:oleObj spid="_x0000_s3169" name="" r:id="rId1" imgW="3755390" imgH="5596255" progId="Visio.Drawing.5">
                    <p:embed/>
                  </p:oleObj>
                </mc:Choice>
                <mc:Fallback>
                  <p:oleObj name="" r:id="rId1" imgW="3755390" imgH="5596255" progId="Visio.Drawing.5">
                    <p:embed/>
                    <p:pic>
                      <p:nvPicPr>
                        <p:cNvPr id="0" name="图片 3168"/>
                        <p:cNvPicPr/>
                        <p:nvPr/>
                      </p:nvPicPr>
                      <p:blipFill>
                        <a:blip r:embed="rId2"/>
                        <a:stretch>
                          <a:fillRect/>
                        </a:stretch>
                      </p:blipFill>
                      <p:spPr>
                        <a:xfrm>
                          <a:off x="1685" y="364"/>
                          <a:ext cx="2361" cy="3528"/>
                        </a:xfrm>
                        <a:prstGeom prst="rect">
                          <a:avLst/>
                        </a:prstGeom>
                        <a:noFill/>
                        <a:ln w="38100">
                          <a:noFill/>
                          <a:miter/>
                        </a:ln>
                      </p:spPr>
                    </p:pic>
                  </p:oleObj>
                </mc:Fallback>
              </mc:AlternateContent>
            </a:graphicData>
          </a:graphic>
        </p:graphicFrame>
        <p:graphicFrame>
          <p:nvGraphicFramePr>
            <p:cNvPr id="52227" name="对象 114693"/>
            <p:cNvGraphicFramePr/>
            <p:nvPr/>
          </p:nvGraphicFramePr>
          <p:xfrm>
            <a:off x="2810" y="2922"/>
            <a:ext cx="485" cy="408"/>
          </p:xfrm>
          <a:graphic>
            <a:graphicData uri="http://schemas.openxmlformats.org/presentationml/2006/ole">
              <mc:AlternateContent xmlns:mc="http://schemas.openxmlformats.org/markup-compatibility/2006">
                <mc:Choice xmlns:v="urn:schemas-microsoft-com:vml" Requires="v">
                  <p:oleObj spid="_x0000_s3165" name="" r:id="rId3" imgW="572770" imgH="554990" progId="Visio.Drawing.5">
                    <p:embed/>
                  </p:oleObj>
                </mc:Choice>
                <mc:Fallback>
                  <p:oleObj name="" r:id="rId3" imgW="572770" imgH="554990" progId="Visio.Drawing.5">
                    <p:embed/>
                    <p:pic>
                      <p:nvPicPr>
                        <p:cNvPr id="0" name="图片 3164"/>
                        <p:cNvPicPr/>
                        <p:nvPr/>
                      </p:nvPicPr>
                      <p:blipFill>
                        <a:blip r:embed="rId4"/>
                        <a:stretch>
                          <a:fillRect/>
                        </a:stretch>
                      </p:blipFill>
                      <p:spPr>
                        <a:xfrm>
                          <a:off x="2810" y="2922"/>
                          <a:ext cx="485" cy="408"/>
                        </a:xfrm>
                        <a:prstGeom prst="rect">
                          <a:avLst/>
                        </a:prstGeom>
                        <a:noFill/>
                        <a:ln w="38100">
                          <a:noFill/>
                          <a:miter/>
                        </a:ln>
                      </p:spPr>
                    </p:pic>
                  </p:oleObj>
                </mc:Fallback>
              </mc:AlternateContent>
            </a:graphicData>
          </a:graphic>
        </p:graphicFrame>
      </p:grpSp>
      <p:grpSp>
        <p:nvGrpSpPr>
          <p:cNvPr id="52228" name="组合 114722"/>
          <p:cNvGrpSpPr/>
          <p:nvPr/>
        </p:nvGrpSpPr>
        <p:grpSpPr>
          <a:xfrm>
            <a:off x="746125" y="523875"/>
            <a:ext cx="7613650" cy="601663"/>
            <a:chOff x="470" y="234"/>
            <a:chExt cx="4796" cy="379"/>
          </a:xfrm>
        </p:grpSpPr>
        <p:sp>
          <p:nvSpPr>
            <p:cNvPr id="52229" name="矩形 114689"/>
            <p:cNvSpPr/>
            <p:nvPr/>
          </p:nvSpPr>
          <p:spPr>
            <a:xfrm>
              <a:off x="470" y="248"/>
              <a:ext cx="630" cy="365"/>
            </a:xfrm>
            <a:prstGeom prst="rect">
              <a:avLst/>
            </a:prstGeom>
            <a:noFill/>
            <a:ln w="19050">
              <a:noFill/>
            </a:ln>
          </p:spPr>
          <p:txBody>
            <a:bodyPr wrap="none" anchor="t" anchorCtr="0">
              <a:spAutoFit/>
            </a:bodyPr>
            <a:p>
              <a:r>
                <a:rPr lang="zh-CN" altLang="en-US" sz="3200" dirty="0">
                  <a:solidFill>
                    <a:srgbClr val="FF0000"/>
                  </a:solidFill>
                  <a:latin typeface="Times New Roman" panose="02020603050405020304" pitchFamily="18" charset="-94"/>
                  <a:ea typeface="宋体" panose="02010600030101010101" pitchFamily="2" charset="-122"/>
                </a:rPr>
                <a:t>例：</a:t>
              </a:r>
              <a:endParaRPr lang="zh-CN" altLang="en-US" sz="3200" dirty="0">
                <a:solidFill>
                  <a:srgbClr val="FF0000"/>
                </a:solidFill>
                <a:latin typeface="Times New Roman" panose="02020603050405020304" pitchFamily="18" charset="-94"/>
                <a:ea typeface="宋体" panose="02010600030101010101" pitchFamily="2" charset="-122"/>
              </a:endParaRPr>
            </a:p>
          </p:txBody>
        </p:sp>
        <p:sp>
          <p:nvSpPr>
            <p:cNvPr id="52230" name="矩形 114690"/>
            <p:cNvSpPr/>
            <p:nvPr/>
          </p:nvSpPr>
          <p:spPr>
            <a:xfrm>
              <a:off x="1100" y="234"/>
              <a:ext cx="4166" cy="327"/>
            </a:xfrm>
            <a:prstGeom prst="rect">
              <a:avLst/>
            </a:prstGeom>
            <a:noFill/>
            <a:ln w="19050">
              <a:noFill/>
            </a:ln>
          </p:spPr>
          <p:txBody>
            <a:bodyPr wrap="none" anchor="t" anchorCtr="0">
              <a:spAutoFit/>
            </a:bodyPr>
            <a:p>
              <a:r>
                <a:rPr lang="zh-CN" altLang="en-US" sz="2800" dirty="0">
                  <a:solidFill>
                    <a:schemeClr val="tx1"/>
                  </a:solidFill>
                  <a:latin typeface="Times New Roman" panose="02020603050405020304" pitchFamily="18" charset="-94"/>
                  <a:ea typeface="宋体" panose="02010600030101010101" pitchFamily="2" charset="-122"/>
                </a:rPr>
                <a:t>求电路中各部分在开关闭合时的</a:t>
              </a:r>
              <a:r>
                <a:rPr lang="zh-CN" altLang="en-US" sz="2800" dirty="0">
                  <a:solidFill>
                    <a:srgbClr val="FF0000"/>
                  </a:solidFill>
                  <a:latin typeface="Times New Roman" panose="02020603050405020304" pitchFamily="18" charset="-94"/>
                  <a:ea typeface="宋体" panose="02010600030101010101" pitchFamily="2" charset="-122"/>
                </a:rPr>
                <a:t>复功率</a:t>
              </a:r>
              <a:r>
                <a:rPr lang="zh-CN" altLang="en-US" sz="2800" dirty="0">
                  <a:solidFill>
                    <a:schemeClr val="tx1"/>
                  </a:solidFill>
                  <a:latin typeface="Times New Roman" panose="02020603050405020304" pitchFamily="18" charset="-94"/>
                  <a:ea typeface="宋体" panose="02010600030101010101" pitchFamily="2" charset="-122"/>
                </a:rPr>
                <a:t>。</a:t>
              </a:r>
              <a:endParaRPr lang="zh-CN" altLang="en-US" sz="2800">
                <a:solidFill>
                  <a:schemeClr val="tx1"/>
                </a:solidFill>
                <a:latin typeface="Times New Roman" panose="02020603050405020304" pitchFamily="18" charset="-94"/>
                <a:ea typeface="宋体" panose="02010600030101010101" pitchFamily="2" charset="-122"/>
              </a:endParaRPr>
            </a:p>
          </p:txBody>
        </p:sp>
      </p:grpSp>
      <p:grpSp>
        <p:nvGrpSpPr>
          <p:cNvPr id="114698" name="组合 114697"/>
          <p:cNvGrpSpPr/>
          <p:nvPr/>
        </p:nvGrpSpPr>
        <p:grpSpPr>
          <a:xfrm>
            <a:off x="2921000" y="1462088"/>
            <a:ext cx="447675" cy="2274887"/>
            <a:chOff x="1840" y="921"/>
            <a:chExt cx="282" cy="1433"/>
          </a:xfrm>
        </p:grpSpPr>
        <p:graphicFrame>
          <p:nvGraphicFramePr>
            <p:cNvPr id="52232" name="对象 114694"/>
            <p:cNvGraphicFramePr/>
            <p:nvPr/>
          </p:nvGraphicFramePr>
          <p:xfrm>
            <a:off x="1862" y="921"/>
            <a:ext cx="136" cy="136"/>
          </p:xfrm>
          <a:graphic>
            <a:graphicData uri="http://schemas.openxmlformats.org/presentationml/2006/ole">
              <mc:AlternateContent xmlns:mc="http://schemas.openxmlformats.org/markup-compatibility/2006">
                <mc:Choice xmlns:v="urn:schemas-microsoft-com:vml" Requires="v">
                  <p:oleObj spid="_x0000_s3179" name="" r:id="rId5" imgW="219710" imgH="219710" progId="Visio.Drawing.5">
                    <p:embed/>
                  </p:oleObj>
                </mc:Choice>
                <mc:Fallback>
                  <p:oleObj name="" r:id="rId5" imgW="219710" imgH="219710" progId="Visio.Drawing.5">
                    <p:embed/>
                    <p:pic>
                      <p:nvPicPr>
                        <p:cNvPr id="0" name="图片 3178"/>
                        <p:cNvPicPr/>
                        <p:nvPr/>
                      </p:nvPicPr>
                      <p:blipFill>
                        <a:blip r:embed="rId6"/>
                        <a:stretch>
                          <a:fillRect/>
                        </a:stretch>
                      </p:blipFill>
                      <p:spPr>
                        <a:xfrm>
                          <a:off x="1862" y="921"/>
                          <a:ext cx="136" cy="136"/>
                        </a:xfrm>
                        <a:prstGeom prst="rect">
                          <a:avLst/>
                        </a:prstGeom>
                        <a:noFill/>
                        <a:ln w="38100">
                          <a:noFill/>
                          <a:miter/>
                        </a:ln>
                      </p:spPr>
                    </p:pic>
                  </p:oleObj>
                </mc:Fallback>
              </mc:AlternateContent>
            </a:graphicData>
          </a:graphic>
        </p:graphicFrame>
        <p:graphicFrame>
          <p:nvGraphicFramePr>
            <p:cNvPr id="52233" name="对象 114695"/>
            <p:cNvGraphicFramePr/>
            <p:nvPr/>
          </p:nvGraphicFramePr>
          <p:xfrm>
            <a:off x="1862" y="2331"/>
            <a:ext cx="136" cy="23"/>
          </p:xfrm>
          <a:graphic>
            <a:graphicData uri="http://schemas.openxmlformats.org/presentationml/2006/ole">
              <mc:AlternateContent xmlns:mc="http://schemas.openxmlformats.org/markup-compatibility/2006">
                <mc:Choice xmlns:v="urn:schemas-microsoft-com:vml" Requires="v">
                  <p:oleObj spid="_x0000_s3175" name="" r:id="rId7" imgW="219710" imgH="39370" progId="Visio.Drawing.5">
                    <p:embed/>
                  </p:oleObj>
                </mc:Choice>
                <mc:Fallback>
                  <p:oleObj name="" r:id="rId7" imgW="219710" imgH="39370" progId="Visio.Drawing.5">
                    <p:embed/>
                    <p:pic>
                      <p:nvPicPr>
                        <p:cNvPr id="0" name="图片 3174"/>
                        <p:cNvPicPr/>
                        <p:nvPr/>
                      </p:nvPicPr>
                      <p:blipFill>
                        <a:blip r:embed="rId8"/>
                        <a:stretch>
                          <a:fillRect/>
                        </a:stretch>
                      </p:blipFill>
                      <p:spPr>
                        <a:xfrm>
                          <a:off x="1862" y="2331"/>
                          <a:ext cx="136" cy="23"/>
                        </a:xfrm>
                        <a:prstGeom prst="rect">
                          <a:avLst/>
                        </a:prstGeom>
                        <a:noFill/>
                        <a:ln w="38100">
                          <a:noFill/>
                          <a:miter/>
                        </a:ln>
                      </p:spPr>
                    </p:pic>
                  </p:oleObj>
                </mc:Fallback>
              </mc:AlternateContent>
            </a:graphicData>
          </a:graphic>
        </p:graphicFrame>
        <p:graphicFrame>
          <p:nvGraphicFramePr>
            <p:cNvPr id="52234" name="对象 114696"/>
            <p:cNvGraphicFramePr/>
            <p:nvPr/>
          </p:nvGraphicFramePr>
          <p:xfrm>
            <a:off x="1840" y="1517"/>
            <a:ext cx="282" cy="371"/>
          </p:xfrm>
          <a:graphic>
            <a:graphicData uri="http://schemas.openxmlformats.org/presentationml/2006/ole">
              <mc:AlternateContent xmlns:mc="http://schemas.openxmlformats.org/markup-compatibility/2006">
                <mc:Choice xmlns:v="urn:schemas-microsoft-com:vml" Requires="v">
                  <p:oleObj spid="_x0000_s3176" name="" r:id="rId9" imgW="241300" imgH="317500" progId="Equation.3">
                    <p:embed/>
                  </p:oleObj>
                </mc:Choice>
                <mc:Fallback>
                  <p:oleObj name="" r:id="rId9" imgW="241300" imgH="317500" progId="Equation.3">
                    <p:embed/>
                    <p:pic>
                      <p:nvPicPr>
                        <p:cNvPr id="0" name="图片 3175"/>
                        <p:cNvPicPr/>
                        <p:nvPr/>
                      </p:nvPicPr>
                      <p:blipFill>
                        <a:blip r:embed="rId10"/>
                        <a:stretch>
                          <a:fillRect/>
                        </a:stretch>
                      </p:blipFill>
                      <p:spPr>
                        <a:xfrm>
                          <a:off x="1840" y="1517"/>
                          <a:ext cx="282" cy="371"/>
                        </a:xfrm>
                        <a:prstGeom prst="rect">
                          <a:avLst/>
                        </a:prstGeom>
                        <a:noFill/>
                        <a:ln w="38100">
                          <a:noFill/>
                          <a:miter/>
                        </a:ln>
                      </p:spPr>
                    </p:pic>
                  </p:oleObj>
                </mc:Fallback>
              </mc:AlternateContent>
            </a:graphicData>
          </a:graphic>
        </p:graphicFrame>
      </p:grpSp>
      <p:grpSp>
        <p:nvGrpSpPr>
          <p:cNvPr id="114703" name="组合 114702"/>
          <p:cNvGrpSpPr/>
          <p:nvPr/>
        </p:nvGrpSpPr>
        <p:grpSpPr>
          <a:xfrm>
            <a:off x="1298575" y="3889375"/>
            <a:ext cx="447675" cy="2274888"/>
            <a:chOff x="818" y="2450"/>
            <a:chExt cx="282" cy="1433"/>
          </a:xfrm>
        </p:grpSpPr>
        <p:graphicFrame>
          <p:nvGraphicFramePr>
            <p:cNvPr id="52236" name="对象 114699"/>
            <p:cNvGraphicFramePr/>
            <p:nvPr/>
          </p:nvGraphicFramePr>
          <p:xfrm>
            <a:off x="840" y="2450"/>
            <a:ext cx="136" cy="136"/>
          </p:xfrm>
          <a:graphic>
            <a:graphicData uri="http://schemas.openxmlformats.org/presentationml/2006/ole">
              <mc:AlternateContent xmlns:mc="http://schemas.openxmlformats.org/markup-compatibility/2006">
                <mc:Choice xmlns:v="urn:schemas-microsoft-com:vml" Requires="v">
                  <p:oleObj spid="_x0000_s3177" name="" r:id="rId11" imgW="219710" imgH="219710" progId="Visio.Drawing.5">
                    <p:embed/>
                  </p:oleObj>
                </mc:Choice>
                <mc:Fallback>
                  <p:oleObj name="" r:id="rId11" imgW="219710" imgH="219710" progId="Visio.Drawing.5">
                    <p:embed/>
                    <p:pic>
                      <p:nvPicPr>
                        <p:cNvPr id="0" name="图片 3176"/>
                        <p:cNvPicPr/>
                        <p:nvPr/>
                      </p:nvPicPr>
                      <p:blipFill>
                        <a:blip r:embed="rId6"/>
                        <a:stretch>
                          <a:fillRect/>
                        </a:stretch>
                      </p:blipFill>
                      <p:spPr>
                        <a:xfrm>
                          <a:off x="840" y="2450"/>
                          <a:ext cx="136" cy="136"/>
                        </a:xfrm>
                        <a:prstGeom prst="rect">
                          <a:avLst/>
                        </a:prstGeom>
                        <a:noFill/>
                        <a:ln w="38100">
                          <a:noFill/>
                          <a:miter/>
                        </a:ln>
                      </p:spPr>
                    </p:pic>
                  </p:oleObj>
                </mc:Fallback>
              </mc:AlternateContent>
            </a:graphicData>
          </a:graphic>
        </p:graphicFrame>
        <p:graphicFrame>
          <p:nvGraphicFramePr>
            <p:cNvPr id="52237" name="对象 114700"/>
            <p:cNvGraphicFramePr/>
            <p:nvPr/>
          </p:nvGraphicFramePr>
          <p:xfrm>
            <a:off x="840" y="3860"/>
            <a:ext cx="136" cy="23"/>
          </p:xfrm>
          <a:graphic>
            <a:graphicData uri="http://schemas.openxmlformats.org/presentationml/2006/ole">
              <mc:AlternateContent xmlns:mc="http://schemas.openxmlformats.org/markup-compatibility/2006">
                <mc:Choice xmlns:v="urn:schemas-microsoft-com:vml" Requires="v">
                  <p:oleObj spid="_x0000_s3178" name="" r:id="rId12" imgW="219710" imgH="39370" progId="Visio.Drawing.5">
                    <p:embed/>
                  </p:oleObj>
                </mc:Choice>
                <mc:Fallback>
                  <p:oleObj name="" r:id="rId12" imgW="219710" imgH="39370" progId="Visio.Drawing.5">
                    <p:embed/>
                    <p:pic>
                      <p:nvPicPr>
                        <p:cNvPr id="0" name="图片 3177"/>
                        <p:cNvPicPr/>
                        <p:nvPr/>
                      </p:nvPicPr>
                      <p:blipFill>
                        <a:blip r:embed="rId8"/>
                        <a:stretch>
                          <a:fillRect/>
                        </a:stretch>
                      </p:blipFill>
                      <p:spPr>
                        <a:xfrm>
                          <a:off x="840" y="3860"/>
                          <a:ext cx="136" cy="23"/>
                        </a:xfrm>
                        <a:prstGeom prst="rect">
                          <a:avLst/>
                        </a:prstGeom>
                        <a:noFill/>
                        <a:ln w="38100">
                          <a:noFill/>
                          <a:miter/>
                        </a:ln>
                      </p:spPr>
                    </p:pic>
                  </p:oleObj>
                </mc:Fallback>
              </mc:AlternateContent>
            </a:graphicData>
          </a:graphic>
        </p:graphicFrame>
        <p:graphicFrame>
          <p:nvGraphicFramePr>
            <p:cNvPr id="52238" name="对象 114701"/>
            <p:cNvGraphicFramePr/>
            <p:nvPr/>
          </p:nvGraphicFramePr>
          <p:xfrm>
            <a:off x="818" y="3046"/>
            <a:ext cx="282" cy="371"/>
          </p:xfrm>
          <a:graphic>
            <a:graphicData uri="http://schemas.openxmlformats.org/presentationml/2006/ole">
              <mc:AlternateContent xmlns:mc="http://schemas.openxmlformats.org/markup-compatibility/2006">
                <mc:Choice xmlns:v="urn:schemas-microsoft-com:vml" Requires="v">
                  <p:oleObj spid="_x0000_s3167" name="" r:id="rId13" imgW="241300" imgH="317500" progId="Equation.3">
                    <p:embed/>
                  </p:oleObj>
                </mc:Choice>
                <mc:Fallback>
                  <p:oleObj name="" r:id="rId13" imgW="241300" imgH="317500" progId="Equation.3">
                    <p:embed/>
                    <p:pic>
                      <p:nvPicPr>
                        <p:cNvPr id="0" name="图片 3166"/>
                        <p:cNvPicPr/>
                        <p:nvPr/>
                      </p:nvPicPr>
                      <p:blipFill>
                        <a:blip r:embed="rId14"/>
                        <a:stretch>
                          <a:fillRect/>
                        </a:stretch>
                      </p:blipFill>
                      <p:spPr>
                        <a:xfrm>
                          <a:off x="818" y="3046"/>
                          <a:ext cx="282" cy="371"/>
                        </a:xfrm>
                        <a:prstGeom prst="rect">
                          <a:avLst/>
                        </a:prstGeom>
                        <a:noFill/>
                        <a:ln w="38100">
                          <a:noFill/>
                          <a:miter/>
                        </a:ln>
                      </p:spPr>
                    </p:pic>
                  </p:oleObj>
                </mc:Fallback>
              </mc:AlternateContent>
            </a:graphicData>
          </a:graphic>
        </p:graphicFrame>
      </p:grpSp>
      <p:sp>
        <p:nvSpPr>
          <p:cNvPr id="114704" name="矩形 114703"/>
          <p:cNvSpPr/>
          <p:nvPr/>
        </p:nvSpPr>
        <p:spPr>
          <a:xfrm>
            <a:off x="3571875" y="890588"/>
            <a:ext cx="1000125" cy="579437"/>
          </a:xfrm>
          <a:prstGeom prst="rect">
            <a:avLst/>
          </a:prstGeom>
          <a:noFill/>
          <a:ln w="19050">
            <a:noFill/>
          </a:ln>
        </p:spPr>
        <p:txBody>
          <a:bodyPr wrap="none" anchor="t" anchorCtr="0">
            <a:spAutoFit/>
          </a:bodyPr>
          <a:p>
            <a:r>
              <a:rPr lang="zh-CN" altLang="en-US" sz="3200" dirty="0">
                <a:solidFill>
                  <a:srgbClr val="FF0000"/>
                </a:solidFill>
                <a:latin typeface="Times New Roman" panose="02020603050405020304" pitchFamily="18" charset="-94"/>
                <a:ea typeface="宋体" panose="02010600030101010101" pitchFamily="2" charset="-122"/>
              </a:rPr>
              <a:t>解：</a:t>
            </a:r>
            <a:endParaRPr lang="zh-CN" altLang="en-US" sz="3200" dirty="0">
              <a:solidFill>
                <a:srgbClr val="FF0000"/>
              </a:solidFill>
              <a:latin typeface="Times New Roman" panose="02020603050405020304" pitchFamily="18" charset="-94"/>
              <a:ea typeface="宋体" panose="02010600030101010101" pitchFamily="2" charset="-122"/>
            </a:endParaRPr>
          </a:p>
        </p:txBody>
      </p:sp>
      <p:sp>
        <p:nvSpPr>
          <p:cNvPr id="114715" name="矩形 114714"/>
          <p:cNvSpPr/>
          <p:nvPr/>
        </p:nvSpPr>
        <p:spPr>
          <a:xfrm>
            <a:off x="4572000" y="973138"/>
            <a:ext cx="278765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的复功率为：</a:t>
            </a:r>
            <a:endParaRPr lang="zh-CN" altLang="en-US" sz="2800" dirty="0">
              <a:solidFill>
                <a:schemeClr val="tx1"/>
              </a:solidFill>
              <a:latin typeface="Times New Roman" panose="02020603050405020304" pitchFamily="18" charset="-94"/>
              <a:ea typeface="宋体" panose="02010600030101010101" pitchFamily="2" charset="-122"/>
            </a:endParaRPr>
          </a:p>
        </p:txBody>
      </p:sp>
      <p:graphicFrame>
        <p:nvGraphicFramePr>
          <p:cNvPr id="114716" name="对象 114715"/>
          <p:cNvGraphicFramePr/>
          <p:nvPr/>
        </p:nvGraphicFramePr>
        <p:xfrm>
          <a:off x="3786188" y="1430338"/>
          <a:ext cx="1603375" cy="674687"/>
        </p:xfrm>
        <a:graphic>
          <a:graphicData uri="http://schemas.openxmlformats.org/presentationml/2006/ole">
            <mc:AlternateContent xmlns:mc="http://schemas.openxmlformats.org/markup-compatibility/2006">
              <mc:Choice xmlns:v="urn:schemas-microsoft-com:vml" Requires="v">
                <p:oleObj spid="_x0000_s3233" name="" r:id="rId15" imgW="812165" imgH="342900" progId="Equation.3">
                  <p:embed/>
                </p:oleObj>
              </mc:Choice>
              <mc:Fallback>
                <p:oleObj name="" r:id="rId15" imgW="812165" imgH="342900" progId="Equation.3">
                  <p:embed/>
                  <p:pic>
                    <p:nvPicPr>
                      <p:cNvPr id="0" name="图片 3232"/>
                      <p:cNvPicPr/>
                      <p:nvPr/>
                    </p:nvPicPr>
                    <p:blipFill>
                      <a:blip r:embed="rId16"/>
                      <a:stretch>
                        <a:fillRect/>
                      </a:stretch>
                    </p:blipFill>
                    <p:spPr>
                      <a:xfrm>
                        <a:off x="3786188" y="1430338"/>
                        <a:ext cx="1603375" cy="674687"/>
                      </a:xfrm>
                      <a:prstGeom prst="rect">
                        <a:avLst/>
                      </a:prstGeom>
                      <a:noFill/>
                      <a:ln w="38100">
                        <a:noFill/>
                        <a:miter/>
                      </a:ln>
                    </p:spPr>
                  </p:pic>
                </p:oleObj>
              </mc:Fallback>
            </mc:AlternateContent>
          </a:graphicData>
        </a:graphic>
      </p:graphicFrame>
      <p:graphicFrame>
        <p:nvGraphicFramePr>
          <p:cNvPr id="114717" name="对象 114716"/>
          <p:cNvGraphicFramePr/>
          <p:nvPr/>
        </p:nvGraphicFramePr>
        <p:xfrm>
          <a:off x="4213225" y="2105025"/>
          <a:ext cx="4467225" cy="974725"/>
        </p:xfrm>
        <a:graphic>
          <a:graphicData uri="http://schemas.openxmlformats.org/presentationml/2006/ole">
            <mc:AlternateContent xmlns:mc="http://schemas.openxmlformats.org/markup-compatibility/2006">
              <mc:Choice xmlns:v="urn:schemas-microsoft-com:vml" Requires="v">
                <p:oleObj spid="_x0000_s3147" name="" r:id="rId17" imgW="2259330" imgH="495300" progId="Equation.3">
                  <p:embed/>
                </p:oleObj>
              </mc:Choice>
              <mc:Fallback>
                <p:oleObj name="" r:id="rId17" imgW="2259330" imgH="495300" progId="Equation.3">
                  <p:embed/>
                  <p:pic>
                    <p:nvPicPr>
                      <p:cNvPr id="0" name="图片 3146"/>
                      <p:cNvPicPr/>
                      <p:nvPr/>
                    </p:nvPicPr>
                    <p:blipFill>
                      <a:blip r:embed="rId18"/>
                      <a:stretch>
                        <a:fillRect/>
                      </a:stretch>
                    </p:blipFill>
                    <p:spPr>
                      <a:xfrm>
                        <a:off x="4213225" y="2105025"/>
                        <a:ext cx="4467225" cy="974725"/>
                      </a:xfrm>
                      <a:prstGeom prst="rect">
                        <a:avLst/>
                      </a:prstGeom>
                      <a:noFill/>
                      <a:ln w="38100">
                        <a:noFill/>
                        <a:miter/>
                      </a:ln>
                    </p:spPr>
                  </p:pic>
                </p:oleObj>
              </mc:Fallback>
            </mc:AlternateContent>
          </a:graphicData>
        </a:graphic>
      </p:graphicFrame>
      <p:graphicFrame>
        <p:nvGraphicFramePr>
          <p:cNvPr id="114718" name="对象 114717"/>
          <p:cNvGraphicFramePr/>
          <p:nvPr/>
        </p:nvGraphicFramePr>
        <p:xfrm>
          <a:off x="4119563" y="2986088"/>
          <a:ext cx="4316412" cy="750887"/>
        </p:xfrm>
        <a:graphic>
          <a:graphicData uri="http://schemas.openxmlformats.org/presentationml/2006/ole">
            <mc:AlternateContent xmlns:mc="http://schemas.openxmlformats.org/markup-compatibility/2006">
              <mc:Choice xmlns:v="urn:schemas-microsoft-com:vml" Requires="v">
                <p:oleObj spid="_x0000_s3148" name="" r:id="rId19" imgW="2183765" imgH="381000" progId="Equation.3">
                  <p:embed/>
                </p:oleObj>
              </mc:Choice>
              <mc:Fallback>
                <p:oleObj name="" r:id="rId19" imgW="2183765" imgH="381000" progId="Equation.3">
                  <p:embed/>
                  <p:pic>
                    <p:nvPicPr>
                      <p:cNvPr id="0" name="图片 3147"/>
                      <p:cNvPicPr/>
                      <p:nvPr/>
                    </p:nvPicPr>
                    <p:blipFill>
                      <a:blip r:embed="rId20"/>
                      <a:stretch>
                        <a:fillRect/>
                      </a:stretch>
                    </p:blipFill>
                    <p:spPr>
                      <a:xfrm>
                        <a:off x="4119563" y="2986088"/>
                        <a:ext cx="4316412" cy="750887"/>
                      </a:xfrm>
                      <a:prstGeom prst="rect">
                        <a:avLst/>
                      </a:prstGeom>
                      <a:noFill/>
                      <a:ln w="38100">
                        <a:noFill/>
                        <a:miter/>
                      </a:ln>
                    </p:spPr>
                  </p:pic>
                </p:oleObj>
              </mc:Fallback>
            </mc:AlternateContent>
          </a:graphicData>
        </a:graphic>
      </p:graphicFrame>
      <p:sp>
        <p:nvSpPr>
          <p:cNvPr id="114719" name="矩形 114718"/>
          <p:cNvSpPr/>
          <p:nvPr/>
        </p:nvSpPr>
        <p:spPr>
          <a:xfrm>
            <a:off x="3944938" y="3736975"/>
            <a:ext cx="278765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线圈</a:t>
            </a:r>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的复功率为：</a:t>
            </a:r>
            <a:endParaRPr lang="zh-CN" altLang="en-US" sz="2800" dirty="0">
              <a:solidFill>
                <a:schemeClr val="tx1"/>
              </a:solidFill>
              <a:latin typeface="Times New Roman" panose="02020603050405020304" pitchFamily="18" charset="-94"/>
              <a:ea typeface="宋体" panose="02010600030101010101" pitchFamily="2" charset="-122"/>
            </a:endParaRPr>
          </a:p>
        </p:txBody>
      </p:sp>
      <p:graphicFrame>
        <p:nvGraphicFramePr>
          <p:cNvPr id="114720" name="对象 114719"/>
          <p:cNvGraphicFramePr/>
          <p:nvPr/>
        </p:nvGraphicFramePr>
        <p:xfrm>
          <a:off x="3759200" y="4160838"/>
          <a:ext cx="1630363" cy="674687"/>
        </p:xfrm>
        <a:graphic>
          <a:graphicData uri="http://schemas.openxmlformats.org/presentationml/2006/ole">
            <mc:AlternateContent xmlns:mc="http://schemas.openxmlformats.org/markup-compatibility/2006">
              <mc:Choice xmlns:v="urn:schemas-microsoft-com:vml" Requires="v">
                <p:oleObj spid="_x0000_s3322" name="" r:id="rId21" imgW="824865" imgH="342900" progId="Equation.3">
                  <p:embed/>
                </p:oleObj>
              </mc:Choice>
              <mc:Fallback>
                <p:oleObj name="" r:id="rId21" imgW="824865" imgH="342900" progId="Equation.3">
                  <p:embed/>
                  <p:pic>
                    <p:nvPicPr>
                      <p:cNvPr id="0" name="图片 3321"/>
                      <p:cNvPicPr/>
                      <p:nvPr/>
                    </p:nvPicPr>
                    <p:blipFill>
                      <a:blip r:embed="rId22"/>
                      <a:stretch>
                        <a:fillRect/>
                      </a:stretch>
                    </p:blipFill>
                    <p:spPr>
                      <a:xfrm>
                        <a:off x="3759200" y="4160838"/>
                        <a:ext cx="1630363" cy="674687"/>
                      </a:xfrm>
                      <a:prstGeom prst="rect">
                        <a:avLst/>
                      </a:prstGeom>
                      <a:noFill/>
                      <a:ln w="38100">
                        <a:noFill/>
                        <a:miter/>
                      </a:ln>
                    </p:spPr>
                  </p:pic>
                </p:oleObj>
              </mc:Fallback>
            </mc:AlternateContent>
          </a:graphicData>
        </a:graphic>
      </p:graphicFrame>
      <p:graphicFrame>
        <p:nvGraphicFramePr>
          <p:cNvPr id="114721" name="对象 114720"/>
          <p:cNvGraphicFramePr/>
          <p:nvPr/>
        </p:nvGraphicFramePr>
        <p:xfrm>
          <a:off x="4200525" y="4835525"/>
          <a:ext cx="4492625" cy="974725"/>
        </p:xfrm>
        <a:graphic>
          <a:graphicData uri="http://schemas.openxmlformats.org/presentationml/2006/ole">
            <mc:AlternateContent xmlns:mc="http://schemas.openxmlformats.org/markup-compatibility/2006">
              <mc:Choice xmlns:v="urn:schemas-microsoft-com:vml" Requires="v">
                <p:oleObj spid="_x0000_s3313" name="" r:id="rId23" imgW="2272030" imgH="495300" progId="Equation.3">
                  <p:embed/>
                </p:oleObj>
              </mc:Choice>
              <mc:Fallback>
                <p:oleObj name="" r:id="rId23" imgW="2272030" imgH="495300" progId="Equation.3">
                  <p:embed/>
                  <p:pic>
                    <p:nvPicPr>
                      <p:cNvPr id="0" name="图片 3312"/>
                      <p:cNvPicPr/>
                      <p:nvPr/>
                    </p:nvPicPr>
                    <p:blipFill>
                      <a:blip r:embed="rId24"/>
                      <a:stretch>
                        <a:fillRect/>
                      </a:stretch>
                    </p:blipFill>
                    <p:spPr>
                      <a:xfrm>
                        <a:off x="4200525" y="4835525"/>
                        <a:ext cx="4492625" cy="974725"/>
                      </a:xfrm>
                      <a:prstGeom prst="rect">
                        <a:avLst/>
                      </a:prstGeom>
                      <a:noFill/>
                      <a:ln w="38100">
                        <a:noFill/>
                        <a:miter/>
                      </a:ln>
                    </p:spPr>
                  </p:pic>
                </p:oleObj>
              </mc:Fallback>
            </mc:AlternateContent>
          </a:graphicData>
        </a:graphic>
      </p:graphicFrame>
      <p:graphicFrame>
        <p:nvGraphicFramePr>
          <p:cNvPr id="114722" name="对象 114721"/>
          <p:cNvGraphicFramePr/>
          <p:nvPr/>
        </p:nvGraphicFramePr>
        <p:xfrm>
          <a:off x="4187825" y="5810250"/>
          <a:ext cx="4216400" cy="750888"/>
        </p:xfrm>
        <a:graphic>
          <a:graphicData uri="http://schemas.openxmlformats.org/presentationml/2006/ole">
            <mc:AlternateContent xmlns:mc="http://schemas.openxmlformats.org/markup-compatibility/2006">
              <mc:Choice xmlns:v="urn:schemas-microsoft-com:vml" Requires="v">
                <p:oleObj spid="_x0000_s3321" name="" r:id="rId25" imgW="2132965" imgH="381000" progId="Equation.3">
                  <p:embed/>
                </p:oleObj>
              </mc:Choice>
              <mc:Fallback>
                <p:oleObj name="" r:id="rId25" imgW="2132965" imgH="381000" progId="Equation.3">
                  <p:embed/>
                  <p:pic>
                    <p:nvPicPr>
                      <p:cNvPr id="0" name="图片 3320"/>
                      <p:cNvPicPr/>
                      <p:nvPr/>
                    </p:nvPicPr>
                    <p:blipFill>
                      <a:blip r:embed="rId26"/>
                      <a:stretch>
                        <a:fillRect/>
                      </a:stretch>
                    </p:blipFill>
                    <p:spPr>
                      <a:xfrm>
                        <a:off x="4187825" y="5810250"/>
                        <a:ext cx="4216400" cy="750888"/>
                      </a:xfrm>
                      <a:prstGeom prst="rect">
                        <a:avLst/>
                      </a:prstGeom>
                      <a:noFill/>
                      <a:ln w="38100">
                        <a:noFill/>
                        <a:miter/>
                      </a:ln>
                    </p:spPr>
                  </p:pic>
                </p:oleObj>
              </mc:Fallback>
            </mc:AlternateContent>
          </a:graphicData>
        </a:graphic>
      </p:graphicFrame>
      <p:sp>
        <p:nvSpPr>
          <p:cNvPr id="52248" name="动作按钮: 前进或下一项 114723" descr="羊皮纸">
            <a:hlinkClick r:id="" action="ppaction://hlinkshowjump?jump=nextslide"/>
          </p:cNvPr>
          <p:cNvSpPr/>
          <p:nvPr/>
        </p:nvSpPr>
        <p:spPr>
          <a:xfrm>
            <a:off x="8435975" y="6164263"/>
            <a:ext cx="708025" cy="679450"/>
          </a:xfrm>
          <a:prstGeom prst="actionButtonForwardNext">
            <a:avLst/>
          </a:prstGeom>
          <a:blipFill rotWithShape="0">
            <a:blip r:embed="rId27"/>
          </a:blipFill>
          <a:ln w="9525">
            <a:noFill/>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
        <p:nvSpPr>
          <p:cNvPr id="3" name="文本框 2"/>
          <p:cNvSpPr txBox="1"/>
          <p:nvPr/>
        </p:nvSpPr>
        <p:spPr>
          <a:xfrm>
            <a:off x="0" y="-15240"/>
            <a:ext cx="4779645" cy="521970"/>
          </a:xfrm>
          <a:prstGeom prst="rect">
            <a:avLst/>
          </a:prstGeom>
        </p:spPr>
        <p:txBody>
          <a:bodyPr wrap="square">
            <a:spAutoFit/>
            <a:extLst>
              <a:ext uri="{4A0BC546-FE56-4ADE-93B0-CB8AF2F6F144}">
                <wpsdc:textFrameExt xmlns:wpsdc="http://www.wps.cn/officeDocument/2022/drawingmlCustomData" type="text"/>
              </a:ext>
            </a:extLst>
          </a:bodyPr>
          <a:p>
            <a:pPr algn="l"/>
            <a:r>
              <a:rPr lang="en-US" altLang="zh-CN" sz="2800">
                <a:latin typeface="Arial" panose="020B0604020202020204" pitchFamily="34" charset="0"/>
                <a:ea typeface="微软雅黑" panose="020B0503020204020204" charset="-122"/>
              </a:rPr>
              <a:t>10.3</a:t>
            </a:r>
            <a:r>
              <a:rPr lang="zh-CN" altLang="en-US" sz="2800">
                <a:latin typeface="Arial" panose="020B0604020202020204" pitchFamily="34" charset="0"/>
                <a:ea typeface="微软雅黑" panose="020B0503020204020204" charset="-122"/>
              </a:rPr>
              <a:t>耦合电感的功率</a:t>
            </a:r>
            <a:endParaRPr lang="zh-CN" altLang="en-US" sz="2800">
              <a:latin typeface="Arial" panose="020B0604020202020204" pitchFamily="34" charset="0"/>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4704"/>
                                        </p:tgtEl>
                                        <p:attrNameLst>
                                          <p:attrName>style.visibility</p:attrName>
                                        </p:attrNameLst>
                                      </p:cBhvr>
                                      <p:to>
                                        <p:strVal val="visible"/>
                                      </p:to>
                                    </p:set>
                                    <p:anim calcmode="lin" valueType="num">
                                      <p:cBhvr additive="base">
                                        <p:cTn id="7" dur="500" fill="hold"/>
                                        <p:tgtEl>
                                          <p:spTgt spid="114704"/>
                                        </p:tgtEl>
                                        <p:attrNameLst>
                                          <p:attrName>ppt_x</p:attrName>
                                        </p:attrNameLst>
                                      </p:cBhvr>
                                      <p:tavLst>
                                        <p:tav tm="0">
                                          <p:val>
                                            <p:strVal val="0-#ppt_w/2"/>
                                          </p:val>
                                        </p:tav>
                                        <p:tav tm="100000">
                                          <p:val>
                                            <p:strVal val="#ppt_x"/>
                                          </p:val>
                                        </p:tav>
                                      </p:tavLst>
                                    </p:anim>
                                    <p:anim calcmode="lin" valueType="num">
                                      <p:cBhvr additive="base">
                                        <p:cTn id="8" dur="500" fill="hold"/>
                                        <p:tgtEl>
                                          <p:spTgt spid="11470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4698"/>
                                        </p:tgtEl>
                                        <p:attrNameLst>
                                          <p:attrName>style.visibility</p:attrName>
                                        </p:attrNameLst>
                                      </p:cBhvr>
                                      <p:to>
                                        <p:strVal val="visible"/>
                                      </p:to>
                                    </p:set>
                                    <p:anim calcmode="lin" valueType="num">
                                      <p:cBhvr additive="base">
                                        <p:cTn id="13" dur="500" fill="hold"/>
                                        <p:tgtEl>
                                          <p:spTgt spid="114698"/>
                                        </p:tgtEl>
                                        <p:attrNameLst>
                                          <p:attrName>ppt_x</p:attrName>
                                        </p:attrNameLst>
                                      </p:cBhvr>
                                      <p:tavLst>
                                        <p:tav tm="0">
                                          <p:val>
                                            <p:strVal val="0-#ppt_w/2"/>
                                          </p:val>
                                        </p:tav>
                                        <p:tav tm="100000">
                                          <p:val>
                                            <p:strVal val="#ppt_x"/>
                                          </p:val>
                                        </p:tav>
                                      </p:tavLst>
                                    </p:anim>
                                    <p:anim calcmode="lin" valueType="num">
                                      <p:cBhvr additive="base">
                                        <p:cTn id="14" dur="500" fill="hold"/>
                                        <p:tgtEl>
                                          <p:spTgt spid="11469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114703"/>
                                        </p:tgtEl>
                                        <p:attrNameLst>
                                          <p:attrName>style.visibility</p:attrName>
                                        </p:attrNameLst>
                                      </p:cBhvr>
                                      <p:to>
                                        <p:strVal val="visible"/>
                                      </p:to>
                                    </p:set>
                                    <p:anim calcmode="lin" valueType="num">
                                      <p:cBhvr additive="base">
                                        <p:cTn id="18" dur="500" fill="hold"/>
                                        <p:tgtEl>
                                          <p:spTgt spid="114703"/>
                                        </p:tgtEl>
                                        <p:attrNameLst>
                                          <p:attrName>ppt_x</p:attrName>
                                        </p:attrNameLst>
                                      </p:cBhvr>
                                      <p:tavLst>
                                        <p:tav tm="0">
                                          <p:val>
                                            <p:strVal val="0-#ppt_w/2"/>
                                          </p:val>
                                        </p:tav>
                                        <p:tav tm="100000">
                                          <p:val>
                                            <p:strVal val="#ppt_x"/>
                                          </p:val>
                                        </p:tav>
                                      </p:tavLst>
                                    </p:anim>
                                    <p:anim calcmode="lin" valueType="num">
                                      <p:cBhvr additive="base">
                                        <p:cTn id="19" dur="500" fill="hold"/>
                                        <p:tgtEl>
                                          <p:spTgt spid="11470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114715"/>
                                        </p:tgtEl>
                                        <p:attrNameLst>
                                          <p:attrName>style.visibility</p:attrName>
                                        </p:attrNameLst>
                                      </p:cBhvr>
                                      <p:to>
                                        <p:strVal val="visible"/>
                                      </p:to>
                                    </p:set>
                                    <p:anim calcmode="lin" valueType="num">
                                      <p:cBhvr additive="base">
                                        <p:cTn id="24" dur="500" fill="hold"/>
                                        <p:tgtEl>
                                          <p:spTgt spid="114715"/>
                                        </p:tgtEl>
                                        <p:attrNameLst>
                                          <p:attrName>ppt_x</p:attrName>
                                        </p:attrNameLst>
                                      </p:cBhvr>
                                      <p:tavLst>
                                        <p:tav tm="0">
                                          <p:val>
                                            <p:strVal val="0-#ppt_w/2"/>
                                          </p:val>
                                        </p:tav>
                                        <p:tav tm="100000">
                                          <p:val>
                                            <p:strVal val="#ppt_x"/>
                                          </p:val>
                                        </p:tav>
                                      </p:tavLst>
                                    </p:anim>
                                    <p:anim calcmode="lin" valueType="num">
                                      <p:cBhvr additive="base">
                                        <p:cTn id="25" dur="500" fill="hold"/>
                                        <p:tgtEl>
                                          <p:spTgt spid="114715"/>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14716"/>
                                        </p:tgtEl>
                                        <p:attrNameLst>
                                          <p:attrName>style.visibility</p:attrName>
                                        </p:attrNameLst>
                                      </p:cBhvr>
                                      <p:to>
                                        <p:strVal val="visible"/>
                                      </p:to>
                                    </p:set>
                                    <p:anim calcmode="lin" valueType="num">
                                      <p:cBhvr additive="base">
                                        <p:cTn id="30" dur="500" fill="hold"/>
                                        <p:tgtEl>
                                          <p:spTgt spid="114716"/>
                                        </p:tgtEl>
                                        <p:attrNameLst>
                                          <p:attrName>ppt_x</p:attrName>
                                        </p:attrNameLst>
                                      </p:cBhvr>
                                      <p:tavLst>
                                        <p:tav tm="0">
                                          <p:val>
                                            <p:strVal val="0-#ppt_w/2"/>
                                          </p:val>
                                        </p:tav>
                                        <p:tav tm="100000">
                                          <p:val>
                                            <p:strVal val="#ppt_x"/>
                                          </p:val>
                                        </p:tav>
                                      </p:tavLst>
                                    </p:anim>
                                    <p:anim calcmode="lin" valueType="num">
                                      <p:cBhvr additive="base">
                                        <p:cTn id="31" dur="500" fill="hold"/>
                                        <p:tgtEl>
                                          <p:spTgt spid="11471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nodeType="clickEffect">
                                  <p:stCondLst>
                                    <p:cond delay="0"/>
                                  </p:stCondLst>
                                  <p:childTnLst>
                                    <p:set>
                                      <p:cBhvr>
                                        <p:cTn id="35" dur="1" fill="hold">
                                          <p:stCondLst>
                                            <p:cond delay="0"/>
                                          </p:stCondLst>
                                        </p:cTn>
                                        <p:tgtEl>
                                          <p:spTgt spid="114717"/>
                                        </p:tgtEl>
                                        <p:attrNameLst>
                                          <p:attrName>style.visibility</p:attrName>
                                        </p:attrNameLst>
                                      </p:cBhvr>
                                      <p:to>
                                        <p:strVal val="visible"/>
                                      </p:to>
                                    </p:set>
                                    <p:anim calcmode="lin" valueType="num">
                                      <p:cBhvr additive="base">
                                        <p:cTn id="36" dur="500" fill="hold"/>
                                        <p:tgtEl>
                                          <p:spTgt spid="114717"/>
                                        </p:tgtEl>
                                        <p:attrNameLst>
                                          <p:attrName>ppt_x</p:attrName>
                                        </p:attrNameLst>
                                      </p:cBhvr>
                                      <p:tavLst>
                                        <p:tav tm="0">
                                          <p:val>
                                            <p:strVal val="0-#ppt_w/2"/>
                                          </p:val>
                                        </p:tav>
                                        <p:tav tm="100000">
                                          <p:val>
                                            <p:strVal val="#ppt_x"/>
                                          </p:val>
                                        </p:tav>
                                      </p:tavLst>
                                    </p:anim>
                                    <p:anim calcmode="lin" valueType="num">
                                      <p:cBhvr additive="base">
                                        <p:cTn id="37" dur="500" fill="hold"/>
                                        <p:tgtEl>
                                          <p:spTgt spid="114717"/>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14718"/>
                                        </p:tgtEl>
                                        <p:attrNameLst>
                                          <p:attrName>style.visibility</p:attrName>
                                        </p:attrNameLst>
                                      </p:cBhvr>
                                      <p:to>
                                        <p:strVal val="visible"/>
                                      </p:to>
                                    </p:set>
                                    <p:anim calcmode="lin" valueType="num">
                                      <p:cBhvr additive="base">
                                        <p:cTn id="42" dur="500" fill="hold"/>
                                        <p:tgtEl>
                                          <p:spTgt spid="114718"/>
                                        </p:tgtEl>
                                        <p:attrNameLst>
                                          <p:attrName>ppt_x</p:attrName>
                                        </p:attrNameLst>
                                      </p:cBhvr>
                                      <p:tavLst>
                                        <p:tav tm="0">
                                          <p:val>
                                            <p:strVal val="0-#ppt_w/2"/>
                                          </p:val>
                                        </p:tav>
                                        <p:tav tm="100000">
                                          <p:val>
                                            <p:strVal val="#ppt_x"/>
                                          </p:val>
                                        </p:tav>
                                      </p:tavLst>
                                    </p:anim>
                                    <p:anim calcmode="lin" valueType="num">
                                      <p:cBhvr additive="base">
                                        <p:cTn id="43" dur="500" fill="hold"/>
                                        <p:tgtEl>
                                          <p:spTgt spid="114718"/>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114719"/>
                                        </p:tgtEl>
                                        <p:attrNameLst>
                                          <p:attrName>style.visibility</p:attrName>
                                        </p:attrNameLst>
                                      </p:cBhvr>
                                      <p:to>
                                        <p:strVal val="visible"/>
                                      </p:to>
                                    </p:set>
                                    <p:anim calcmode="lin" valueType="num">
                                      <p:cBhvr additive="base">
                                        <p:cTn id="48" dur="500" fill="hold"/>
                                        <p:tgtEl>
                                          <p:spTgt spid="114719"/>
                                        </p:tgtEl>
                                        <p:attrNameLst>
                                          <p:attrName>ppt_x</p:attrName>
                                        </p:attrNameLst>
                                      </p:cBhvr>
                                      <p:tavLst>
                                        <p:tav tm="0">
                                          <p:val>
                                            <p:strVal val="0-#ppt_w/2"/>
                                          </p:val>
                                        </p:tav>
                                        <p:tav tm="100000">
                                          <p:val>
                                            <p:strVal val="#ppt_x"/>
                                          </p:val>
                                        </p:tav>
                                      </p:tavLst>
                                    </p:anim>
                                    <p:anim calcmode="lin" valueType="num">
                                      <p:cBhvr additive="base">
                                        <p:cTn id="49" dur="500" fill="hold"/>
                                        <p:tgtEl>
                                          <p:spTgt spid="114719"/>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114720"/>
                                        </p:tgtEl>
                                        <p:attrNameLst>
                                          <p:attrName>style.visibility</p:attrName>
                                        </p:attrNameLst>
                                      </p:cBhvr>
                                      <p:to>
                                        <p:strVal val="visible"/>
                                      </p:to>
                                    </p:set>
                                    <p:anim calcmode="lin" valueType="num">
                                      <p:cBhvr additive="base">
                                        <p:cTn id="54" dur="500" fill="hold"/>
                                        <p:tgtEl>
                                          <p:spTgt spid="114720"/>
                                        </p:tgtEl>
                                        <p:attrNameLst>
                                          <p:attrName>ppt_x</p:attrName>
                                        </p:attrNameLst>
                                      </p:cBhvr>
                                      <p:tavLst>
                                        <p:tav tm="0">
                                          <p:val>
                                            <p:strVal val="0-#ppt_w/2"/>
                                          </p:val>
                                        </p:tav>
                                        <p:tav tm="100000">
                                          <p:val>
                                            <p:strVal val="#ppt_x"/>
                                          </p:val>
                                        </p:tav>
                                      </p:tavLst>
                                    </p:anim>
                                    <p:anim calcmode="lin" valueType="num">
                                      <p:cBhvr additive="base">
                                        <p:cTn id="55" dur="500" fill="hold"/>
                                        <p:tgtEl>
                                          <p:spTgt spid="114720"/>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114721"/>
                                        </p:tgtEl>
                                        <p:attrNameLst>
                                          <p:attrName>style.visibility</p:attrName>
                                        </p:attrNameLst>
                                      </p:cBhvr>
                                      <p:to>
                                        <p:strVal val="visible"/>
                                      </p:to>
                                    </p:set>
                                    <p:anim calcmode="lin" valueType="num">
                                      <p:cBhvr additive="base">
                                        <p:cTn id="60" dur="500" fill="hold"/>
                                        <p:tgtEl>
                                          <p:spTgt spid="114721"/>
                                        </p:tgtEl>
                                        <p:attrNameLst>
                                          <p:attrName>ppt_x</p:attrName>
                                        </p:attrNameLst>
                                      </p:cBhvr>
                                      <p:tavLst>
                                        <p:tav tm="0">
                                          <p:val>
                                            <p:strVal val="0-#ppt_w/2"/>
                                          </p:val>
                                        </p:tav>
                                        <p:tav tm="100000">
                                          <p:val>
                                            <p:strVal val="#ppt_x"/>
                                          </p:val>
                                        </p:tav>
                                      </p:tavLst>
                                    </p:anim>
                                    <p:anim calcmode="lin" valueType="num">
                                      <p:cBhvr additive="base">
                                        <p:cTn id="61" dur="500" fill="hold"/>
                                        <p:tgtEl>
                                          <p:spTgt spid="114721"/>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114722"/>
                                        </p:tgtEl>
                                        <p:attrNameLst>
                                          <p:attrName>style.visibility</p:attrName>
                                        </p:attrNameLst>
                                      </p:cBhvr>
                                      <p:to>
                                        <p:strVal val="visible"/>
                                      </p:to>
                                    </p:set>
                                    <p:anim calcmode="lin" valueType="num">
                                      <p:cBhvr additive="base">
                                        <p:cTn id="66" dur="500" fill="hold"/>
                                        <p:tgtEl>
                                          <p:spTgt spid="114722"/>
                                        </p:tgtEl>
                                        <p:attrNameLst>
                                          <p:attrName>ppt_x</p:attrName>
                                        </p:attrNameLst>
                                      </p:cBhvr>
                                      <p:tavLst>
                                        <p:tav tm="0">
                                          <p:val>
                                            <p:strVal val="0-#ppt_w/2"/>
                                          </p:val>
                                        </p:tav>
                                        <p:tav tm="100000">
                                          <p:val>
                                            <p:strVal val="#ppt_x"/>
                                          </p:val>
                                        </p:tav>
                                      </p:tavLst>
                                    </p:anim>
                                    <p:anim calcmode="lin" valueType="num">
                                      <p:cBhvr additive="base">
                                        <p:cTn id="67" dur="500" fill="hold"/>
                                        <p:tgtEl>
                                          <p:spTgt spid="1147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704" grpId="0"/>
      <p:bldP spid="114715" grpId="0"/>
      <p:bldP spid="1147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3249" name="组合 115727"/>
          <p:cNvGrpSpPr/>
          <p:nvPr/>
        </p:nvGrpSpPr>
        <p:grpSpPr>
          <a:xfrm>
            <a:off x="198438" y="277813"/>
            <a:ext cx="8639175" cy="1566862"/>
            <a:chOff x="125" y="175"/>
            <a:chExt cx="5442" cy="987"/>
          </a:xfrm>
        </p:grpSpPr>
        <p:grpSp>
          <p:nvGrpSpPr>
            <p:cNvPr id="53250" name="组合 115713"/>
            <p:cNvGrpSpPr/>
            <p:nvPr/>
          </p:nvGrpSpPr>
          <p:grpSpPr>
            <a:xfrm>
              <a:off x="2900" y="593"/>
              <a:ext cx="2283" cy="483"/>
              <a:chOff x="942" y="449"/>
              <a:chExt cx="2283" cy="483"/>
            </a:xfrm>
          </p:grpSpPr>
          <p:graphicFrame>
            <p:nvGraphicFramePr>
              <p:cNvPr id="53251" name="对象 115714"/>
              <p:cNvGraphicFramePr/>
              <p:nvPr/>
            </p:nvGraphicFramePr>
            <p:xfrm>
              <a:off x="942" y="449"/>
              <a:ext cx="2283" cy="483"/>
            </p:xfrm>
            <a:graphic>
              <a:graphicData uri="http://schemas.openxmlformats.org/presentationml/2006/ole">
                <mc:AlternateContent xmlns:mc="http://schemas.openxmlformats.org/markup-compatibility/2006">
                  <mc:Choice xmlns:v="urn:schemas-microsoft-com:vml" Requires="v">
                    <p:oleObj spid="_x0000_s3320" name="" r:id="rId1" imgW="1662430" imgH="355600" progId="Equation.3">
                      <p:embed/>
                    </p:oleObj>
                  </mc:Choice>
                  <mc:Fallback>
                    <p:oleObj name="" r:id="rId1" imgW="1662430" imgH="355600" progId="Equation.3">
                      <p:embed/>
                      <p:pic>
                        <p:nvPicPr>
                          <p:cNvPr id="0" name="图片 3319"/>
                          <p:cNvPicPr/>
                          <p:nvPr/>
                        </p:nvPicPr>
                        <p:blipFill>
                          <a:blip r:embed="rId2"/>
                          <a:stretch>
                            <a:fillRect/>
                          </a:stretch>
                        </p:blipFill>
                        <p:spPr>
                          <a:xfrm>
                            <a:off x="942" y="449"/>
                            <a:ext cx="2283" cy="483"/>
                          </a:xfrm>
                          <a:prstGeom prst="rect">
                            <a:avLst/>
                          </a:prstGeom>
                          <a:noFill/>
                          <a:ln w="38100">
                            <a:noFill/>
                            <a:miter/>
                          </a:ln>
                        </p:spPr>
                      </p:pic>
                    </p:oleObj>
                  </mc:Fallback>
                </mc:AlternateContent>
              </a:graphicData>
            </a:graphic>
          </p:graphicFrame>
          <p:grpSp>
            <p:nvGrpSpPr>
              <p:cNvPr id="53252" name="组合 115715"/>
              <p:cNvGrpSpPr/>
              <p:nvPr/>
            </p:nvGrpSpPr>
            <p:grpSpPr>
              <a:xfrm>
                <a:off x="1934" y="566"/>
                <a:ext cx="1042" cy="366"/>
                <a:chOff x="4426" y="432"/>
                <a:chExt cx="471" cy="244"/>
              </a:xfrm>
            </p:grpSpPr>
            <p:sp>
              <p:nvSpPr>
                <p:cNvPr id="53253" name="直接连接符 115716"/>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54" name="直接连接符 115717"/>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53255" name="组合 115726"/>
            <p:cNvGrpSpPr/>
            <p:nvPr/>
          </p:nvGrpSpPr>
          <p:grpSpPr>
            <a:xfrm>
              <a:off x="272" y="636"/>
              <a:ext cx="2265" cy="484"/>
              <a:chOff x="3180" y="3308"/>
              <a:chExt cx="2265" cy="484"/>
            </a:xfrm>
          </p:grpSpPr>
          <p:graphicFrame>
            <p:nvGraphicFramePr>
              <p:cNvPr id="53256" name="对象 115719"/>
              <p:cNvGraphicFramePr/>
              <p:nvPr/>
            </p:nvGraphicFramePr>
            <p:xfrm>
              <a:off x="3180" y="3308"/>
              <a:ext cx="2265" cy="484"/>
            </p:xfrm>
            <a:graphic>
              <a:graphicData uri="http://schemas.openxmlformats.org/presentationml/2006/ole">
                <mc:AlternateContent xmlns:mc="http://schemas.openxmlformats.org/markup-compatibility/2006">
                  <mc:Choice xmlns:v="urn:schemas-microsoft-com:vml" Requires="v">
                    <p:oleObj spid="_x0000_s3323" name="" r:id="rId3" imgW="1649730" imgH="355600" progId="Equation.3">
                      <p:embed/>
                    </p:oleObj>
                  </mc:Choice>
                  <mc:Fallback>
                    <p:oleObj name="" r:id="rId3" imgW="1649730" imgH="355600" progId="Equation.3">
                      <p:embed/>
                      <p:pic>
                        <p:nvPicPr>
                          <p:cNvPr id="0" name="图片 3322"/>
                          <p:cNvPicPr/>
                          <p:nvPr/>
                        </p:nvPicPr>
                        <p:blipFill>
                          <a:blip r:embed="rId4"/>
                          <a:stretch>
                            <a:fillRect/>
                          </a:stretch>
                        </p:blipFill>
                        <p:spPr>
                          <a:xfrm>
                            <a:off x="3180" y="3308"/>
                            <a:ext cx="2265" cy="484"/>
                          </a:xfrm>
                          <a:prstGeom prst="rect">
                            <a:avLst/>
                          </a:prstGeom>
                          <a:noFill/>
                          <a:ln w="38100">
                            <a:noFill/>
                            <a:miter/>
                          </a:ln>
                        </p:spPr>
                      </p:pic>
                    </p:oleObj>
                  </mc:Fallback>
                </mc:AlternateContent>
              </a:graphicData>
            </a:graphic>
          </p:graphicFrame>
          <p:grpSp>
            <p:nvGrpSpPr>
              <p:cNvPr id="53257" name="组合 115720"/>
              <p:cNvGrpSpPr/>
              <p:nvPr/>
            </p:nvGrpSpPr>
            <p:grpSpPr>
              <a:xfrm>
                <a:off x="4166" y="3351"/>
                <a:ext cx="952" cy="397"/>
                <a:chOff x="4426" y="432"/>
                <a:chExt cx="471" cy="244"/>
              </a:xfrm>
            </p:grpSpPr>
            <p:sp>
              <p:nvSpPr>
                <p:cNvPr id="53258" name="直接连接符 115721"/>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59" name="直接连接符 115722"/>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53260" name="对象 115724"/>
            <p:cNvGraphicFramePr/>
            <p:nvPr/>
          </p:nvGraphicFramePr>
          <p:xfrm>
            <a:off x="154" y="349"/>
            <a:ext cx="5413" cy="287"/>
          </p:xfrm>
          <a:graphic>
            <a:graphicData uri="http://schemas.openxmlformats.org/presentationml/2006/ole">
              <mc:AlternateContent xmlns:mc="http://schemas.openxmlformats.org/markup-compatibility/2006">
                <mc:Choice xmlns:v="urn:schemas-microsoft-com:vml" Requires="v">
                  <p:oleObj spid="_x0000_s3314" name="" r:id="rId5" imgW="4519295" imgH="241300" progId="Equation.3">
                    <p:embed/>
                  </p:oleObj>
                </mc:Choice>
                <mc:Fallback>
                  <p:oleObj name="" r:id="rId5" imgW="4519295" imgH="241300" progId="Equation.3">
                    <p:embed/>
                    <p:pic>
                      <p:nvPicPr>
                        <p:cNvPr id="0" name="图片 3313"/>
                        <p:cNvPicPr/>
                        <p:nvPr/>
                      </p:nvPicPr>
                      <p:blipFill>
                        <a:blip r:embed="rId6"/>
                        <a:stretch>
                          <a:fillRect/>
                        </a:stretch>
                      </p:blipFill>
                      <p:spPr>
                        <a:xfrm>
                          <a:off x="154" y="349"/>
                          <a:ext cx="5413" cy="287"/>
                        </a:xfrm>
                        <a:prstGeom prst="rect">
                          <a:avLst/>
                        </a:prstGeom>
                        <a:noFill/>
                        <a:ln w="38100">
                          <a:noFill/>
                          <a:miter/>
                        </a:ln>
                      </p:spPr>
                    </p:pic>
                  </p:oleObj>
                </mc:Fallback>
              </mc:AlternateContent>
            </a:graphicData>
          </a:graphic>
        </p:graphicFrame>
        <p:sp>
          <p:nvSpPr>
            <p:cNvPr id="53261" name="矩形 115725"/>
            <p:cNvSpPr/>
            <p:nvPr/>
          </p:nvSpPr>
          <p:spPr>
            <a:xfrm>
              <a:off x="125" y="175"/>
              <a:ext cx="5442" cy="987"/>
            </a:xfrm>
            <a:prstGeom prst="rect">
              <a:avLst/>
            </a:prstGeom>
            <a:noFill/>
            <a:ln w="28575" cap="flat" cmpd="sng">
              <a:solidFill>
                <a:srgbClr val="FF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aphicFrame>
        <p:nvGraphicFramePr>
          <p:cNvPr id="115729" name="对象 115728"/>
          <p:cNvGraphicFramePr/>
          <p:nvPr/>
        </p:nvGraphicFramePr>
        <p:xfrm>
          <a:off x="431800" y="1844675"/>
          <a:ext cx="4767263" cy="750888"/>
        </p:xfrm>
        <a:graphic>
          <a:graphicData uri="http://schemas.openxmlformats.org/presentationml/2006/ole">
            <mc:AlternateContent xmlns:mc="http://schemas.openxmlformats.org/markup-compatibility/2006">
              <mc:Choice xmlns:v="urn:schemas-microsoft-com:vml" Requires="v">
                <p:oleObj spid="_x0000_s3315" name="" r:id="rId7" imgW="2411730" imgH="381000" progId="Equation.3">
                  <p:embed/>
                </p:oleObj>
              </mc:Choice>
              <mc:Fallback>
                <p:oleObj name="" r:id="rId7" imgW="2411730" imgH="381000" progId="Equation.3">
                  <p:embed/>
                  <p:pic>
                    <p:nvPicPr>
                      <p:cNvPr id="0" name="图片 3314"/>
                      <p:cNvPicPr/>
                      <p:nvPr/>
                    </p:nvPicPr>
                    <p:blipFill>
                      <a:blip r:embed="rId8"/>
                      <a:stretch>
                        <a:fillRect/>
                      </a:stretch>
                    </p:blipFill>
                    <p:spPr>
                      <a:xfrm>
                        <a:off x="431800" y="1844675"/>
                        <a:ext cx="4767263" cy="750888"/>
                      </a:xfrm>
                      <a:prstGeom prst="rect">
                        <a:avLst/>
                      </a:prstGeom>
                      <a:noFill/>
                      <a:ln w="38100">
                        <a:noFill/>
                        <a:miter/>
                      </a:ln>
                    </p:spPr>
                  </p:pic>
                </p:oleObj>
              </mc:Fallback>
            </mc:AlternateContent>
          </a:graphicData>
        </a:graphic>
      </p:graphicFrame>
      <p:graphicFrame>
        <p:nvGraphicFramePr>
          <p:cNvPr id="115730" name="对象 115729"/>
          <p:cNvGraphicFramePr/>
          <p:nvPr/>
        </p:nvGraphicFramePr>
        <p:xfrm>
          <a:off x="844550" y="2595563"/>
          <a:ext cx="3536950" cy="573087"/>
        </p:xfrm>
        <a:graphic>
          <a:graphicData uri="http://schemas.openxmlformats.org/presentationml/2006/ole">
            <mc:AlternateContent xmlns:mc="http://schemas.openxmlformats.org/markup-compatibility/2006">
              <mc:Choice xmlns:v="urn:schemas-microsoft-com:vml" Requires="v">
                <p:oleObj spid="_x0000_s3317" name="" r:id="rId9" imgW="1790065" imgH="292100" progId="Equation.3">
                  <p:embed/>
                </p:oleObj>
              </mc:Choice>
              <mc:Fallback>
                <p:oleObj name="" r:id="rId9" imgW="1790065" imgH="292100" progId="Equation.3">
                  <p:embed/>
                  <p:pic>
                    <p:nvPicPr>
                      <p:cNvPr id="0" name="图片 3316"/>
                      <p:cNvPicPr/>
                      <p:nvPr/>
                    </p:nvPicPr>
                    <p:blipFill>
                      <a:blip r:embed="rId10"/>
                      <a:stretch>
                        <a:fillRect/>
                      </a:stretch>
                    </p:blipFill>
                    <p:spPr>
                      <a:xfrm>
                        <a:off x="844550" y="2595563"/>
                        <a:ext cx="3536950" cy="573087"/>
                      </a:xfrm>
                      <a:prstGeom prst="rect">
                        <a:avLst/>
                      </a:prstGeom>
                      <a:noFill/>
                      <a:ln w="38100">
                        <a:noFill/>
                        <a:miter/>
                      </a:ln>
                    </p:spPr>
                  </p:pic>
                </p:oleObj>
              </mc:Fallback>
            </mc:AlternateContent>
          </a:graphicData>
        </a:graphic>
      </p:graphicFrame>
      <p:grpSp>
        <p:nvGrpSpPr>
          <p:cNvPr id="115744" name="组合 115743"/>
          <p:cNvGrpSpPr/>
          <p:nvPr/>
        </p:nvGrpSpPr>
        <p:grpSpPr>
          <a:xfrm>
            <a:off x="6564313" y="2476500"/>
            <a:ext cx="1866900" cy="630238"/>
            <a:chOff x="3144" y="2492"/>
            <a:chExt cx="1176" cy="397"/>
          </a:xfrm>
        </p:grpSpPr>
        <p:graphicFrame>
          <p:nvGraphicFramePr>
            <p:cNvPr id="53265" name="对象 115731"/>
            <p:cNvGraphicFramePr/>
            <p:nvPr/>
          </p:nvGraphicFramePr>
          <p:xfrm>
            <a:off x="3144" y="2554"/>
            <a:ext cx="1176" cy="335"/>
          </p:xfrm>
          <a:graphic>
            <a:graphicData uri="http://schemas.openxmlformats.org/presentationml/2006/ole">
              <mc:AlternateContent xmlns:mc="http://schemas.openxmlformats.org/markup-compatibility/2006">
                <mc:Choice xmlns:v="urn:schemas-microsoft-com:vml" Requires="v">
                  <p:oleObj spid="_x0000_s3324" name="" r:id="rId11" imgW="1015365" imgH="292100" progId="Equation.3">
                    <p:embed/>
                  </p:oleObj>
                </mc:Choice>
                <mc:Fallback>
                  <p:oleObj name="" r:id="rId11" imgW="1015365" imgH="292100" progId="Equation.3">
                    <p:embed/>
                    <p:pic>
                      <p:nvPicPr>
                        <p:cNvPr id="0" name="图片 3323"/>
                        <p:cNvPicPr/>
                        <p:nvPr/>
                      </p:nvPicPr>
                      <p:blipFill>
                        <a:blip r:embed="rId12"/>
                        <a:stretch>
                          <a:fillRect/>
                        </a:stretch>
                      </p:blipFill>
                      <p:spPr>
                        <a:xfrm>
                          <a:off x="3144" y="2554"/>
                          <a:ext cx="1176" cy="335"/>
                        </a:xfrm>
                        <a:prstGeom prst="rect">
                          <a:avLst/>
                        </a:prstGeom>
                        <a:noFill/>
                        <a:ln w="38100">
                          <a:noFill/>
                          <a:miter/>
                        </a:ln>
                      </p:spPr>
                    </p:pic>
                  </p:oleObj>
                </mc:Fallback>
              </mc:AlternateContent>
            </a:graphicData>
          </a:graphic>
        </p:graphicFrame>
        <p:grpSp>
          <p:nvGrpSpPr>
            <p:cNvPr id="53266" name="组合 115732"/>
            <p:cNvGrpSpPr/>
            <p:nvPr/>
          </p:nvGrpSpPr>
          <p:grpSpPr>
            <a:xfrm>
              <a:off x="3561" y="2492"/>
              <a:ext cx="759" cy="397"/>
              <a:chOff x="4426" y="432"/>
              <a:chExt cx="471" cy="244"/>
            </a:xfrm>
          </p:grpSpPr>
          <p:sp>
            <p:nvSpPr>
              <p:cNvPr id="53267" name="直接连接符 115733"/>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68" name="直接连接符 115734"/>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15743" name="组合 115742"/>
          <p:cNvGrpSpPr/>
          <p:nvPr/>
        </p:nvGrpSpPr>
        <p:grpSpPr>
          <a:xfrm>
            <a:off x="4381500" y="2511425"/>
            <a:ext cx="2182813" cy="595313"/>
            <a:chOff x="2760" y="1958"/>
            <a:chExt cx="1375" cy="375"/>
          </a:xfrm>
        </p:grpSpPr>
        <p:graphicFrame>
          <p:nvGraphicFramePr>
            <p:cNvPr id="53270" name="对象 115737"/>
            <p:cNvGraphicFramePr/>
            <p:nvPr/>
          </p:nvGraphicFramePr>
          <p:xfrm>
            <a:off x="2760" y="1990"/>
            <a:ext cx="1375" cy="343"/>
          </p:xfrm>
          <a:graphic>
            <a:graphicData uri="http://schemas.openxmlformats.org/presentationml/2006/ole">
              <mc:AlternateContent xmlns:mc="http://schemas.openxmlformats.org/markup-compatibility/2006">
                <mc:Choice xmlns:v="urn:schemas-microsoft-com:vml" Requires="v">
                  <p:oleObj spid="_x0000_s3316" name="" r:id="rId13" imgW="1155065" imgH="292100" progId="Equation.3">
                    <p:embed/>
                  </p:oleObj>
                </mc:Choice>
                <mc:Fallback>
                  <p:oleObj name="" r:id="rId13" imgW="1155065" imgH="292100" progId="Equation.3">
                    <p:embed/>
                    <p:pic>
                      <p:nvPicPr>
                        <p:cNvPr id="0" name="图片 3315"/>
                        <p:cNvPicPr/>
                        <p:nvPr/>
                      </p:nvPicPr>
                      <p:blipFill>
                        <a:blip r:embed="rId14"/>
                        <a:stretch>
                          <a:fillRect/>
                        </a:stretch>
                      </p:blipFill>
                      <p:spPr>
                        <a:xfrm>
                          <a:off x="2760" y="1990"/>
                          <a:ext cx="1375" cy="343"/>
                        </a:xfrm>
                        <a:prstGeom prst="rect">
                          <a:avLst/>
                        </a:prstGeom>
                        <a:noFill/>
                        <a:ln w="38100">
                          <a:noFill/>
                          <a:miter/>
                        </a:ln>
                      </p:spPr>
                    </p:pic>
                  </p:oleObj>
                </mc:Fallback>
              </mc:AlternateContent>
            </a:graphicData>
          </a:graphic>
        </p:graphicFrame>
        <p:grpSp>
          <p:nvGrpSpPr>
            <p:cNvPr id="53271" name="组合 115738"/>
            <p:cNvGrpSpPr/>
            <p:nvPr/>
          </p:nvGrpSpPr>
          <p:grpSpPr>
            <a:xfrm>
              <a:off x="3168" y="1958"/>
              <a:ext cx="845" cy="366"/>
              <a:chOff x="4426" y="432"/>
              <a:chExt cx="471" cy="244"/>
            </a:xfrm>
          </p:grpSpPr>
          <p:sp>
            <p:nvSpPr>
              <p:cNvPr id="53272" name="直接连接符 115739"/>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73" name="直接连接符 115740"/>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115745" name="对象 115744"/>
          <p:cNvGraphicFramePr/>
          <p:nvPr/>
        </p:nvGraphicFramePr>
        <p:xfrm>
          <a:off x="792163" y="3871913"/>
          <a:ext cx="3235325" cy="473075"/>
        </p:xfrm>
        <a:graphic>
          <a:graphicData uri="http://schemas.openxmlformats.org/presentationml/2006/ole">
            <mc:AlternateContent xmlns:mc="http://schemas.openxmlformats.org/markup-compatibility/2006">
              <mc:Choice xmlns:v="urn:schemas-microsoft-com:vml" Requires="v">
                <p:oleObj spid="_x0000_s3318" name="" r:id="rId15" imgW="1637665" imgH="241300" progId="Equation.3">
                  <p:embed/>
                </p:oleObj>
              </mc:Choice>
              <mc:Fallback>
                <p:oleObj name="" r:id="rId15" imgW="1637665" imgH="241300" progId="Equation.3">
                  <p:embed/>
                  <p:pic>
                    <p:nvPicPr>
                      <p:cNvPr id="0" name="图片 3317"/>
                      <p:cNvPicPr/>
                      <p:nvPr/>
                    </p:nvPicPr>
                    <p:blipFill>
                      <a:blip r:embed="rId16"/>
                      <a:stretch>
                        <a:fillRect/>
                      </a:stretch>
                    </p:blipFill>
                    <p:spPr>
                      <a:xfrm>
                        <a:off x="792163" y="3871913"/>
                        <a:ext cx="3235325" cy="473075"/>
                      </a:xfrm>
                      <a:prstGeom prst="rect">
                        <a:avLst/>
                      </a:prstGeom>
                      <a:noFill/>
                      <a:ln w="38100">
                        <a:noFill/>
                        <a:miter/>
                      </a:ln>
                    </p:spPr>
                  </p:pic>
                </p:oleObj>
              </mc:Fallback>
            </mc:AlternateContent>
          </a:graphicData>
        </a:graphic>
      </p:graphicFrame>
      <p:graphicFrame>
        <p:nvGraphicFramePr>
          <p:cNvPr id="115746" name="对象 115745"/>
          <p:cNvGraphicFramePr/>
          <p:nvPr/>
        </p:nvGraphicFramePr>
        <p:xfrm>
          <a:off x="244475" y="4140200"/>
          <a:ext cx="4692650" cy="750888"/>
        </p:xfrm>
        <a:graphic>
          <a:graphicData uri="http://schemas.openxmlformats.org/presentationml/2006/ole">
            <mc:AlternateContent xmlns:mc="http://schemas.openxmlformats.org/markup-compatibility/2006">
              <mc:Choice xmlns:v="urn:schemas-microsoft-com:vml" Requires="v">
                <p:oleObj spid="_x0000_s3311" name="" r:id="rId17" imgW="2373630" imgH="381000" progId="Equation.3">
                  <p:embed/>
                </p:oleObj>
              </mc:Choice>
              <mc:Fallback>
                <p:oleObj name="" r:id="rId17" imgW="2373630" imgH="381000" progId="Equation.3">
                  <p:embed/>
                  <p:pic>
                    <p:nvPicPr>
                      <p:cNvPr id="0" name="图片 3310"/>
                      <p:cNvPicPr/>
                      <p:nvPr/>
                    </p:nvPicPr>
                    <p:blipFill>
                      <a:blip r:embed="rId18"/>
                      <a:stretch>
                        <a:fillRect/>
                      </a:stretch>
                    </p:blipFill>
                    <p:spPr>
                      <a:xfrm>
                        <a:off x="244475" y="4140200"/>
                        <a:ext cx="4692650" cy="750888"/>
                      </a:xfrm>
                      <a:prstGeom prst="rect">
                        <a:avLst/>
                      </a:prstGeom>
                      <a:noFill/>
                      <a:ln w="38100">
                        <a:noFill/>
                        <a:miter/>
                      </a:ln>
                    </p:spPr>
                  </p:pic>
                </p:oleObj>
              </mc:Fallback>
            </mc:AlternateContent>
          </a:graphicData>
        </a:graphic>
      </p:graphicFrame>
      <p:graphicFrame>
        <p:nvGraphicFramePr>
          <p:cNvPr id="115747" name="对象 115746"/>
          <p:cNvGraphicFramePr/>
          <p:nvPr/>
        </p:nvGraphicFramePr>
        <p:xfrm>
          <a:off x="844550" y="4891088"/>
          <a:ext cx="3738563" cy="573087"/>
        </p:xfrm>
        <a:graphic>
          <a:graphicData uri="http://schemas.openxmlformats.org/presentationml/2006/ole">
            <mc:AlternateContent xmlns:mc="http://schemas.openxmlformats.org/markup-compatibility/2006">
              <mc:Choice xmlns:v="urn:schemas-microsoft-com:vml" Requires="v">
                <p:oleObj spid="_x0000_s3319" name="" r:id="rId19" imgW="1891665" imgH="292100" progId="Equation.3">
                  <p:embed/>
                </p:oleObj>
              </mc:Choice>
              <mc:Fallback>
                <p:oleObj name="" r:id="rId19" imgW="1891665" imgH="292100" progId="Equation.3">
                  <p:embed/>
                  <p:pic>
                    <p:nvPicPr>
                      <p:cNvPr id="0" name="图片 3318"/>
                      <p:cNvPicPr/>
                      <p:nvPr/>
                    </p:nvPicPr>
                    <p:blipFill>
                      <a:blip r:embed="rId20"/>
                      <a:stretch>
                        <a:fillRect/>
                      </a:stretch>
                    </p:blipFill>
                    <p:spPr>
                      <a:xfrm>
                        <a:off x="844550" y="4891088"/>
                        <a:ext cx="3738563" cy="573087"/>
                      </a:xfrm>
                      <a:prstGeom prst="rect">
                        <a:avLst/>
                      </a:prstGeom>
                      <a:noFill/>
                      <a:ln w="38100">
                        <a:noFill/>
                        <a:miter/>
                      </a:ln>
                    </p:spPr>
                  </p:pic>
                </p:oleObj>
              </mc:Fallback>
            </mc:AlternateContent>
          </a:graphicData>
        </a:graphic>
      </p:graphicFrame>
      <p:grpSp>
        <p:nvGrpSpPr>
          <p:cNvPr id="115753" name="组合 115752"/>
          <p:cNvGrpSpPr/>
          <p:nvPr/>
        </p:nvGrpSpPr>
        <p:grpSpPr>
          <a:xfrm>
            <a:off x="6697663" y="4868863"/>
            <a:ext cx="2471737" cy="595312"/>
            <a:chOff x="3468" y="2425"/>
            <a:chExt cx="1557" cy="375"/>
          </a:xfrm>
        </p:grpSpPr>
        <p:graphicFrame>
          <p:nvGraphicFramePr>
            <p:cNvPr id="53278" name="对象 115748"/>
            <p:cNvGraphicFramePr/>
            <p:nvPr/>
          </p:nvGraphicFramePr>
          <p:xfrm>
            <a:off x="3468" y="2457"/>
            <a:ext cx="1557" cy="343"/>
          </p:xfrm>
          <a:graphic>
            <a:graphicData uri="http://schemas.openxmlformats.org/presentationml/2006/ole">
              <mc:AlternateContent xmlns:mc="http://schemas.openxmlformats.org/markup-compatibility/2006">
                <mc:Choice xmlns:v="urn:schemas-microsoft-com:vml" Requires="v">
                  <p:oleObj spid="_x0000_s3312" name="" r:id="rId21" imgW="1307465" imgH="292100" progId="Equation.3">
                    <p:embed/>
                  </p:oleObj>
                </mc:Choice>
                <mc:Fallback>
                  <p:oleObj name="" r:id="rId21" imgW="1307465" imgH="292100" progId="Equation.3">
                    <p:embed/>
                    <p:pic>
                      <p:nvPicPr>
                        <p:cNvPr id="0" name="图片 3311"/>
                        <p:cNvPicPr/>
                        <p:nvPr/>
                      </p:nvPicPr>
                      <p:blipFill>
                        <a:blip r:embed="rId22"/>
                        <a:stretch>
                          <a:fillRect/>
                        </a:stretch>
                      </p:blipFill>
                      <p:spPr>
                        <a:xfrm>
                          <a:off x="3468" y="2457"/>
                          <a:ext cx="1557" cy="343"/>
                        </a:xfrm>
                        <a:prstGeom prst="rect">
                          <a:avLst/>
                        </a:prstGeom>
                        <a:noFill/>
                        <a:ln w="38100">
                          <a:noFill/>
                          <a:miter/>
                        </a:ln>
                      </p:spPr>
                    </p:pic>
                  </p:oleObj>
                </mc:Fallback>
              </mc:AlternateContent>
            </a:graphicData>
          </a:graphic>
        </p:graphicFrame>
        <p:grpSp>
          <p:nvGrpSpPr>
            <p:cNvPr id="53279" name="组合 115749"/>
            <p:cNvGrpSpPr/>
            <p:nvPr/>
          </p:nvGrpSpPr>
          <p:grpSpPr>
            <a:xfrm>
              <a:off x="3967" y="2425"/>
              <a:ext cx="845" cy="366"/>
              <a:chOff x="4426" y="432"/>
              <a:chExt cx="471" cy="244"/>
            </a:xfrm>
          </p:grpSpPr>
          <p:sp>
            <p:nvSpPr>
              <p:cNvPr id="53280" name="直接连接符 115750"/>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81" name="直接连接符 115751"/>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15759" name="组合 115758"/>
          <p:cNvGrpSpPr/>
          <p:nvPr/>
        </p:nvGrpSpPr>
        <p:grpSpPr>
          <a:xfrm>
            <a:off x="4551363" y="4833938"/>
            <a:ext cx="2146300" cy="630237"/>
            <a:chOff x="2871" y="3326"/>
            <a:chExt cx="1352" cy="397"/>
          </a:xfrm>
        </p:grpSpPr>
        <p:graphicFrame>
          <p:nvGraphicFramePr>
            <p:cNvPr id="53283" name="对象 115754"/>
            <p:cNvGraphicFramePr/>
            <p:nvPr/>
          </p:nvGraphicFramePr>
          <p:xfrm>
            <a:off x="2871" y="3388"/>
            <a:ext cx="1352" cy="335"/>
          </p:xfrm>
          <a:graphic>
            <a:graphicData uri="http://schemas.openxmlformats.org/presentationml/2006/ole">
              <mc:AlternateContent xmlns:mc="http://schemas.openxmlformats.org/markup-compatibility/2006">
                <mc:Choice xmlns:v="urn:schemas-microsoft-com:vml" Requires="v">
                  <p:oleObj spid="_x0000_s3325" name="" r:id="rId23" imgW="1167765" imgH="292100" progId="Equation.3">
                    <p:embed/>
                  </p:oleObj>
                </mc:Choice>
                <mc:Fallback>
                  <p:oleObj name="" r:id="rId23" imgW="1167765" imgH="292100" progId="Equation.3">
                    <p:embed/>
                    <p:pic>
                      <p:nvPicPr>
                        <p:cNvPr id="0" name="图片 3324"/>
                        <p:cNvPicPr/>
                        <p:nvPr/>
                      </p:nvPicPr>
                      <p:blipFill>
                        <a:blip r:embed="rId24"/>
                        <a:stretch>
                          <a:fillRect/>
                        </a:stretch>
                      </p:blipFill>
                      <p:spPr>
                        <a:xfrm>
                          <a:off x="2871" y="3388"/>
                          <a:ext cx="1352" cy="335"/>
                        </a:xfrm>
                        <a:prstGeom prst="rect">
                          <a:avLst/>
                        </a:prstGeom>
                        <a:noFill/>
                        <a:ln w="38100">
                          <a:noFill/>
                          <a:miter/>
                        </a:ln>
                      </p:spPr>
                    </p:pic>
                  </p:oleObj>
                </mc:Fallback>
              </mc:AlternateContent>
            </a:graphicData>
          </a:graphic>
        </p:graphicFrame>
        <p:grpSp>
          <p:nvGrpSpPr>
            <p:cNvPr id="53284" name="组合 115755"/>
            <p:cNvGrpSpPr/>
            <p:nvPr/>
          </p:nvGrpSpPr>
          <p:grpSpPr>
            <a:xfrm>
              <a:off x="3376" y="3326"/>
              <a:ext cx="759" cy="397"/>
              <a:chOff x="4426" y="432"/>
              <a:chExt cx="471" cy="244"/>
            </a:xfrm>
          </p:grpSpPr>
          <p:sp>
            <p:nvSpPr>
              <p:cNvPr id="53285" name="直接连接符 115756"/>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53286" name="直接连接符 115757"/>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115760" name="对象 115759"/>
          <p:cNvGraphicFramePr/>
          <p:nvPr/>
        </p:nvGraphicFramePr>
        <p:xfrm>
          <a:off x="865188" y="6156325"/>
          <a:ext cx="573087" cy="398463"/>
        </p:xfrm>
        <a:graphic>
          <a:graphicData uri="http://schemas.openxmlformats.org/presentationml/2006/ole">
            <mc:AlternateContent xmlns:mc="http://schemas.openxmlformats.org/markup-compatibility/2006">
              <mc:Choice xmlns:v="urn:schemas-microsoft-com:vml" Requires="v">
                <p:oleObj spid="_x0000_s3326" name="" r:id="rId25" imgW="292100" imgH="203200" progId="Equation.3">
                  <p:embed/>
                </p:oleObj>
              </mc:Choice>
              <mc:Fallback>
                <p:oleObj name="" r:id="rId25" imgW="292100" imgH="203200" progId="Equation.3">
                  <p:embed/>
                  <p:pic>
                    <p:nvPicPr>
                      <p:cNvPr id="0" name="图片 3325"/>
                      <p:cNvPicPr/>
                      <p:nvPr/>
                    </p:nvPicPr>
                    <p:blipFill>
                      <a:blip r:embed="rId26"/>
                      <a:stretch>
                        <a:fillRect/>
                      </a:stretch>
                    </p:blipFill>
                    <p:spPr>
                      <a:xfrm>
                        <a:off x="865188" y="6156325"/>
                        <a:ext cx="573087" cy="398463"/>
                      </a:xfrm>
                      <a:prstGeom prst="rect">
                        <a:avLst/>
                      </a:prstGeom>
                      <a:noFill/>
                      <a:ln w="38100">
                        <a:noFill/>
                        <a:miter/>
                      </a:ln>
                    </p:spPr>
                  </p:pic>
                </p:oleObj>
              </mc:Fallback>
            </mc:AlternateContent>
          </a:graphicData>
        </a:graphic>
      </p:graphicFrame>
      <p:sp>
        <p:nvSpPr>
          <p:cNvPr id="115761" name="动作按钮: 后退或前一项 115760" descr="羊皮纸">
            <a:hlinkClick r:id="" action="ppaction://hlinkshowjump?jump=previousslide"/>
          </p:cNvPr>
          <p:cNvSpPr/>
          <p:nvPr/>
        </p:nvSpPr>
        <p:spPr>
          <a:xfrm>
            <a:off x="8545513" y="6243638"/>
            <a:ext cx="598487" cy="614362"/>
          </a:xfrm>
          <a:prstGeom prst="actionButtonBackPrevious">
            <a:avLst/>
          </a:prstGeom>
          <a:blipFill rotWithShape="0">
            <a:blip r:embed="rId27"/>
          </a:blipFill>
          <a:ln w="19050">
            <a:noFill/>
          </a:ln>
        </p:spPr>
        <p:txBody>
          <a:bodyPr anchor="t" anchorCtr="0"/>
          <a:p>
            <a:endParaRPr lang="zh-CN" altLang="en-US">
              <a:latin typeface="Times New Roman" panose="02020603050405020304" pitchFamily="18" charset="-94"/>
              <a:ea typeface="宋体" panose="02010600030101010101" pitchFamily="2" charset="-122"/>
            </a:endParaRPr>
          </a:p>
        </p:txBody>
      </p:sp>
      <p:graphicFrame>
        <p:nvGraphicFramePr>
          <p:cNvPr id="115762" name="对象 115761"/>
          <p:cNvGraphicFramePr/>
          <p:nvPr/>
        </p:nvGraphicFramePr>
        <p:xfrm>
          <a:off x="844550" y="3373438"/>
          <a:ext cx="5692775" cy="498475"/>
        </p:xfrm>
        <a:graphic>
          <a:graphicData uri="http://schemas.openxmlformats.org/presentationml/2006/ole">
            <mc:AlternateContent xmlns:mc="http://schemas.openxmlformats.org/markup-compatibility/2006">
              <mc:Choice xmlns:v="urn:schemas-microsoft-com:vml" Requires="v">
                <p:oleObj spid="_x0000_s3328" name="" r:id="rId28" imgW="2880360" imgH="254000" progId="Equation.3">
                  <p:embed/>
                </p:oleObj>
              </mc:Choice>
              <mc:Fallback>
                <p:oleObj name="" r:id="rId28" imgW="2880360" imgH="254000" progId="Equation.3">
                  <p:embed/>
                  <p:pic>
                    <p:nvPicPr>
                      <p:cNvPr id="0" name="图片 3327"/>
                      <p:cNvPicPr/>
                      <p:nvPr/>
                    </p:nvPicPr>
                    <p:blipFill>
                      <a:blip r:embed="rId29"/>
                      <a:stretch>
                        <a:fillRect/>
                      </a:stretch>
                    </p:blipFill>
                    <p:spPr>
                      <a:xfrm>
                        <a:off x="844550" y="3373438"/>
                        <a:ext cx="5692775" cy="498475"/>
                      </a:xfrm>
                      <a:prstGeom prst="rect">
                        <a:avLst/>
                      </a:prstGeom>
                      <a:noFill/>
                      <a:ln w="38100">
                        <a:noFill/>
                        <a:miter/>
                      </a:ln>
                    </p:spPr>
                  </p:pic>
                </p:oleObj>
              </mc:Fallback>
            </mc:AlternateContent>
          </a:graphicData>
        </a:graphic>
      </p:graphicFrame>
      <p:graphicFrame>
        <p:nvGraphicFramePr>
          <p:cNvPr id="115763" name="对象 115762"/>
          <p:cNvGraphicFramePr/>
          <p:nvPr/>
        </p:nvGraphicFramePr>
        <p:xfrm>
          <a:off x="844550" y="5657850"/>
          <a:ext cx="5992813" cy="498475"/>
        </p:xfrm>
        <a:graphic>
          <a:graphicData uri="http://schemas.openxmlformats.org/presentationml/2006/ole">
            <mc:AlternateContent xmlns:mc="http://schemas.openxmlformats.org/markup-compatibility/2006">
              <mc:Choice xmlns:v="urn:schemas-microsoft-com:vml" Requires="v">
                <p:oleObj spid="_x0000_s3329" name="" r:id="rId30" imgW="3032760" imgH="254000" progId="Equation.3">
                  <p:embed/>
                </p:oleObj>
              </mc:Choice>
              <mc:Fallback>
                <p:oleObj name="" r:id="rId30" imgW="3032760" imgH="254000" progId="Equation.3">
                  <p:embed/>
                  <p:pic>
                    <p:nvPicPr>
                      <p:cNvPr id="0" name="图片 3328"/>
                      <p:cNvPicPr/>
                      <p:nvPr/>
                    </p:nvPicPr>
                    <p:blipFill>
                      <a:blip r:embed="rId31"/>
                      <a:stretch>
                        <a:fillRect/>
                      </a:stretch>
                    </p:blipFill>
                    <p:spPr>
                      <a:xfrm>
                        <a:off x="844550" y="5657850"/>
                        <a:ext cx="5992813" cy="498475"/>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15729"/>
                                        </p:tgtEl>
                                        <p:attrNameLst>
                                          <p:attrName>style.visibility</p:attrName>
                                        </p:attrNameLst>
                                      </p:cBhvr>
                                      <p:to>
                                        <p:strVal val="visible"/>
                                      </p:to>
                                    </p:set>
                                    <p:anim calcmode="lin" valueType="num">
                                      <p:cBhvr additive="base">
                                        <p:cTn id="7" dur="500" fill="hold"/>
                                        <p:tgtEl>
                                          <p:spTgt spid="115729"/>
                                        </p:tgtEl>
                                        <p:attrNameLst>
                                          <p:attrName>ppt_x</p:attrName>
                                        </p:attrNameLst>
                                      </p:cBhvr>
                                      <p:tavLst>
                                        <p:tav tm="0">
                                          <p:val>
                                            <p:strVal val="0-#ppt_w/2"/>
                                          </p:val>
                                        </p:tav>
                                        <p:tav tm="100000">
                                          <p:val>
                                            <p:strVal val="#ppt_x"/>
                                          </p:val>
                                        </p:tav>
                                      </p:tavLst>
                                    </p:anim>
                                    <p:anim calcmode="lin" valueType="num">
                                      <p:cBhvr additive="base">
                                        <p:cTn id="8" dur="500" fill="hold"/>
                                        <p:tgtEl>
                                          <p:spTgt spid="1157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5730"/>
                                        </p:tgtEl>
                                        <p:attrNameLst>
                                          <p:attrName>style.visibility</p:attrName>
                                        </p:attrNameLst>
                                      </p:cBhvr>
                                      <p:to>
                                        <p:strVal val="visible"/>
                                      </p:to>
                                    </p:set>
                                    <p:anim calcmode="lin" valueType="num">
                                      <p:cBhvr additive="base">
                                        <p:cTn id="13" dur="500" fill="hold"/>
                                        <p:tgtEl>
                                          <p:spTgt spid="115730"/>
                                        </p:tgtEl>
                                        <p:attrNameLst>
                                          <p:attrName>ppt_x</p:attrName>
                                        </p:attrNameLst>
                                      </p:cBhvr>
                                      <p:tavLst>
                                        <p:tav tm="0">
                                          <p:val>
                                            <p:strVal val="0-#ppt_w/2"/>
                                          </p:val>
                                        </p:tav>
                                        <p:tav tm="100000">
                                          <p:val>
                                            <p:strVal val="#ppt_x"/>
                                          </p:val>
                                        </p:tav>
                                      </p:tavLst>
                                    </p:anim>
                                    <p:anim calcmode="lin" valueType="num">
                                      <p:cBhvr additive="base">
                                        <p:cTn id="14" dur="500" fill="hold"/>
                                        <p:tgtEl>
                                          <p:spTgt spid="115730"/>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115743"/>
                                        </p:tgtEl>
                                        <p:attrNameLst>
                                          <p:attrName>style.visibility</p:attrName>
                                        </p:attrNameLst>
                                      </p:cBhvr>
                                      <p:to>
                                        <p:strVal val="visible"/>
                                      </p:to>
                                    </p:set>
                                    <p:anim calcmode="lin" valueType="num">
                                      <p:cBhvr additive="base">
                                        <p:cTn id="18" dur="500" fill="hold"/>
                                        <p:tgtEl>
                                          <p:spTgt spid="115743"/>
                                        </p:tgtEl>
                                        <p:attrNameLst>
                                          <p:attrName>ppt_x</p:attrName>
                                        </p:attrNameLst>
                                      </p:cBhvr>
                                      <p:tavLst>
                                        <p:tav tm="0">
                                          <p:val>
                                            <p:strVal val="0-#ppt_w/2"/>
                                          </p:val>
                                        </p:tav>
                                        <p:tav tm="100000">
                                          <p:val>
                                            <p:strVal val="#ppt_x"/>
                                          </p:val>
                                        </p:tav>
                                      </p:tavLst>
                                    </p:anim>
                                    <p:anim calcmode="lin" valueType="num">
                                      <p:cBhvr additive="base">
                                        <p:cTn id="19" dur="500" fill="hold"/>
                                        <p:tgtEl>
                                          <p:spTgt spid="115743"/>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nodeType="afterEffect">
                                  <p:stCondLst>
                                    <p:cond delay="0"/>
                                  </p:stCondLst>
                                  <p:childTnLst>
                                    <p:set>
                                      <p:cBhvr>
                                        <p:cTn id="22" dur="1" fill="hold">
                                          <p:stCondLst>
                                            <p:cond delay="0"/>
                                          </p:stCondLst>
                                        </p:cTn>
                                        <p:tgtEl>
                                          <p:spTgt spid="115744"/>
                                        </p:tgtEl>
                                        <p:attrNameLst>
                                          <p:attrName>style.visibility</p:attrName>
                                        </p:attrNameLst>
                                      </p:cBhvr>
                                      <p:to>
                                        <p:strVal val="visible"/>
                                      </p:to>
                                    </p:set>
                                    <p:anim calcmode="lin" valueType="num">
                                      <p:cBhvr additive="base">
                                        <p:cTn id="23" dur="500" fill="hold"/>
                                        <p:tgtEl>
                                          <p:spTgt spid="115744"/>
                                        </p:tgtEl>
                                        <p:attrNameLst>
                                          <p:attrName>ppt_x</p:attrName>
                                        </p:attrNameLst>
                                      </p:cBhvr>
                                      <p:tavLst>
                                        <p:tav tm="0">
                                          <p:val>
                                            <p:strVal val="0-#ppt_w/2"/>
                                          </p:val>
                                        </p:tav>
                                        <p:tav tm="100000">
                                          <p:val>
                                            <p:strVal val="#ppt_x"/>
                                          </p:val>
                                        </p:tav>
                                      </p:tavLst>
                                    </p:anim>
                                    <p:anim calcmode="lin" valueType="num">
                                      <p:cBhvr additive="base">
                                        <p:cTn id="24" dur="500" fill="hold"/>
                                        <p:tgtEl>
                                          <p:spTgt spid="11574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115762"/>
                                        </p:tgtEl>
                                        <p:attrNameLst>
                                          <p:attrName>style.visibility</p:attrName>
                                        </p:attrNameLst>
                                      </p:cBhvr>
                                      <p:to>
                                        <p:strVal val="visible"/>
                                      </p:to>
                                    </p:set>
                                    <p:anim calcmode="lin" valueType="num">
                                      <p:cBhvr additive="base">
                                        <p:cTn id="29" dur="500" fill="hold"/>
                                        <p:tgtEl>
                                          <p:spTgt spid="115762"/>
                                        </p:tgtEl>
                                        <p:attrNameLst>
                                          <p:attrName>ppt_x</p:attrName>
                                        </p:attrNameLst>
                                      </p:cBhvr>
                                      <p:tavLst>
                                        <p:tav tm="0">
                                          <p:val>
                                            <p:strVal val="0-#ppt_w/2"/>
                                          </p:val>
                                        </p:tav>
                                        <p:tav tm="100000">
                                          <p:val>
                                            <p:strVal val="#ppt_x"/>
                                          </p:val>
                                        </p:tav>
                                      </p:tavLst>
                                    </p:anim>
                                    <p:anim calcmode="lin" valueType="num">
                                      <p:cBhvr additive="base">
                                        <p:cTn id="30" dur="500" fill="hold"/>
                                        <p:tgtEl>
                                          <p:spTgt spid="11576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15745"/>
                                        </p:tgtEl>
                                        <p:attrNameLst>
                                          <p:attrName>style.visibility</p:attrName>
                                        </p:attrNameLst>
                                      </p:cBhvr>
                                      <p:to>
                                        <p:strVal val="visible"/>
                                      </p:to>
                                    </p:set>
                                    <p:anim calcmode="lin" valueType="num">
                                      <p:cBhvr additive="base">
                                        <p:cTn id="35" dur="500" fill="hold"/>
                                        <p:tgtEl>
                                          <p:spTgt spid="115745"/>
                                        </p:tgtEl>
                                        <p:attrNameLst>
                                          <p:attrName>ppt_x</p:attrName>
                                        </p:attrNameLst>
                                      </p:cBhvr>
                                      <p:tavLst>
                                        <p:tav tm="0">
                                          <p:val>
                                            <p:strVal val="0-#ppt_w/2"/>
                                          </p:val>
                                        </p:tav>
                                        <p:tav tm="100000">
                                          <p:val>
                                            <p:strVal val="#ppt_x"/>
                                          </p:val>
                                        </p:tav>
                                      </p:tavLst>
                                    </p:anim>
                                    <p:anim calcmode="lin" valueType="num">
                                      <p:cBhvr additive="base">
                                        <p:cTn id="36" dur="500" fill="hold"/>
                                        <p:tgtEl>
                                          <p:spTgt spid="11574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15746"/>
                                        </p:tgtEl>
                                        <p:attrNameLst>
                                          <p:attrName>style.visibility</p:attrName>
                                        </p:attrNameLst>
                                      </p:cBhvr>
                                      <p:to>
                                        <p:strVal val="visible"/>
                                      </p:to>
                                    </p:set>
                                    <p:anim calcmode="lin" valueType="num">
                                      <p:cBhvr additive="base">
                                        <p:cTn id="41" dur="500" fill="hold"/>
                                        <p:tgtEl>
                                          <p:spTgt spid="115746"/>
                                        </p:tgtEl>
                                        <p:attrNameLst>
                                          <p:attrName>ppt_x</p:attrName>
                                        </p:attrNameLst>
                                      </p:cBhvr>
                                      <p:tavLst>
                                        <p:tav tm="0">
                                          <p:val>
                                            <p:strVal val="0-#ppt_w/2"/>
                                          </p:val>
                                        </p:tav>
                                        <p:tav tm="100000">
                                          <p:val>
                                            <p:strVal val="#ppt_x"/>
                                          </p:val>
                                        </p:tav>
                                      </p:tavLst>
                                    </p:anim>
                                    <p:anim calcmode="lin" valueType="num">
                                      <p:cBhvr additive="base">
                                        <p:cTn id="42" dur="500" fill="hold"/>
                                        <p:tgtEl>
                                          <p:spTgt spid="11574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nodeType="clickEffect">
                                  <p:stCondLst>
                                    <p:cond delay="0"/>
                                  </p:stCondLst>
                                  <p:childTnLst>
                                    <p:set>
                                      <p:cBhvr>
                                        <p:cTn id="46" dur="1" fill="hold">
                                          <p:stCondLst>
                                            <p:cond delay="0"/>
                                          </p:stCondLst>
                                        </p:cTn>
                                        <p:tgtEl>
                                          <p:spTgt spid="115747"/>
                                        </p:tgtEl>
                                        <p:attrNameLst>
                                          <p:attrName>style.visibility</p:attrName>
                                        </p:attrNameLst>
                                      </p:cBhvr>
                                      <p:to>
                                        <p:strVal val="visible"/>
                                      </p:to>
                                    </p:set>
                                    <p:anim calcmode="lin" valueType="num">
                                      <p:cBhvr additive="base">
                                        <p:cTn id="47" dur="500" fill="hold"/>
                                        <p:tgtEl>
                                          <p:spTgt spid="115747"/>
                                        </p:tgtEl>
                                        <p:attrNameLst>
                                          <p:attrName>ppt_x</p:attrName>
                                        </p:attrNameLst>
                                      </p:cBhvr>
                                      <p:tavLst>
                                        <p:tav tm="0">
                                          <p:val>
                                            <p:strVal val="0-#ppt_w/2"/>
                                          </p:val>
                                        </p:tav>
                                        <p:tav tm="100000">
                                          <p:val>
                                            <p:strVal val="#ppt_x"/>
                                          </p:val>
                                        </p:tav>
                                      </p:tavLst>
                                    </p:anim>
                                    <p:anim calcmode="lin" valueType="num">
                                      <p:cBhvr additive="base">
                                        <p:cTn id="48" dur="500" fill="hold"/>
                                        <p:tgtEl>
                                          <p:spTgt spid="115747"/>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2" presetClass="entr" presetSubtype="8" fill="hold" nodeType="afterEffect">
                                  <p:stCondLst>
                                    <p:cond delay="0"/>
                                  </p:stCondLst>
                                  <p:childTnLst>
                                    <p:set>
                                      <p:cBhvr>
                                        <p:cTn id="51" dur="1" fill="hold">
                                          <p:stCondLst>
                                            <p:cond delay="0"/>
                                          </p:stCondLst>
                                        </p:cTn>
                                        <p:tgtEl>
                                          <p:spTgt spid="115759"/>
                                        </p:tgtEl>
                                        <p:attrNameLst>
                                          <p:attrName>style.visibility</p:attrName>
                                        </p:attrNameLst>
                                      </p:cBhvr>
                                      <p:to>
                                        <p:strVal val="visible"/>
                                      </p:to>
                                    </p:set>
                                    <p:anim calcmode="lin" valueType="num">
                                      <p:cBhvr additive="base">
                                        <p:cTn id="52" dur="500" fill="hold"/>
                                        <p:tgtEl>
                                          <p:spTgt spid="115759"/>
                                        </p:tgtEl>
                                        <p:attrNameLst>
                                          <p:attrName>ppt_x</p:attrName>
                                        </p:attrNameLst>
                                      </p:cBhvr>
                                      <p:tavLst>
                                        <p:tav tm="0">
                                          <p:val>
                                            <p:strVal val="0-#ppt_w/2"/>
                                          </p:val>
                                        </p:tav>
                                        <p:tav tm="100000">
                                          <p:val>
                                            <p:strVal val="#ppt_x"/>
                                          </p:val>
                                        </p:tav>
                                      </p:tavLst>
                                    </p:anim>
                                    <p:anim calcmode="lin" valueType="num">
                                      <p:cBhvr additive="base">
                                        <p:cTn id="53" dur="500" fill="hold"/>
                                        <p:tgtEl>
                                          <p:spTgt spid="115759"/>
                                        </p:tgtEl>
                                        <p:attrNameLst>
                                          <p:attrName>ppt_y</p:attrName>
                                        </p:attrNameLst>
                                      </p:cBhvr>
                                      <p:tavLst>
                                        <p:tav tm="0">
                                          <p:val>
                                            <p:strVal val="#ppt_y"/>
                                          </p:val>
                                        </p:tav>
                                        <p:tav tm="100000">
                                          <p:val>
                                            <p:strVal val="#ppt_y"/>
                                          </p:val>
                                        </p:tav>
                                      </p:tavLst>
                                    </p:anim>
                                  </p:childTnLst>
                                </p:cTn>
                              </p:par>
                            </p:childTnLst>
                          </p:cTn>
                        </p:par>
                        <p:par>
                          <p:cTn id="54" fill="hold">
                            <p:stCondLst>
                              <p:cond delay="1000"/>
                            </p:stCondLst>
                            <p:childTnLst>
                              <p:par>
                                <p:cTn id="55" presetID="2" presetClass="entr" presetSubtype="8" fill="hold" nodeType="afterEffect">
                                  <p:stCondLst>
                                    <p:cond delay="0"/>
                                  </p:stCondLst>
                                  <p:childTnLst>
                                    <p:set>
                                      <p:cBhvr>
                                        <p:cTn id="56" dur="1" fill="hold">
                                          <p:stCondLst>
                                            <p:cond delay="0"/>
                                          </p:stCondLst>
                                        </p:cTn>
                                        <p:tgtEl>
                                          <p:spTgt spid="115753"/>
                                        </p:tgtEl>
                                        <p:attrNameLst>
                                          <p:attrName>style.visibility</p:attrName>
                                        </p:attrNameLst>
                                      </p:cBhvr>
                                      <p:to>
                                        <p:strVal val="visible"/>
                                      </p:to>
                                    </p:set>
                                    <p:anim calcmode="lin" valueType="num">
                                      <p:cBhvr additive="base">
                                        <p:cTn id="57" dur="500" fill="hold"/>
                                        <p:tgtEl>
                                          <p:spTgt spid="115753"/>
                                        </p:tgtEl>
                                        <p:attrNameLst>
                                          <p:attrName>ppt_x</p:attrName>
                                        </p:attrNameLst>
                                      </p:cBhvr>
                                      <p:tavLst>
                                        <p:tav tm="0">
                                          <p:val>
                                            <p:strVal val="0-#ppt_w/2"/>
                                          </p:val>
                                        </p:tav>
                                        <p:tav tm="100000">
                                          <p:val>
                                            <p:strVal val="#ppt_x"/>
                                          </p:val>
                                        </p:tav>
                                      </p:tavLst>
                                    </p:anim>
                                    <p:anim calcmode="lin" valueType="num">
                                      <p:cBhvr additive="base">
                                        <p:cTn id="58" dur="500" fill="hold"/>
                                        <p:tgtEl>
                                          <p:spTgt spid="115753"/>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15763"/>
                                        </p:tgtEl>
                                        <p:attrNameLst>
                                          <p:attrName>style.visibility</p:attrName>
                                        </p:attrNameLst>
                                      </p:cBhvr>
                                      <p:to>
                                        <p:strVal val="visible"/>
                                      </p:to>
                                    </p:set>
                                    <p:anim calcmode="lin" valueType="num">
                                      <p:cBhvr additive="base">
                                        <p:cTn id="63" dur="500" fill="hold"/>
                                        <p:tgtEl>
                                          <p:spTgt spid="115763"/>
                                        </p:tgtEl>
                                        <p:attrNameLst>
                                          <p:attrName>ppt_x</p:attrName>
                                        </p:attrNameLst>
                                      </p:cBhvr>
                                      <p:tavLst>
                                        <p:tav tm="0">
                                          <p:val>
                                            <p:strVal val="0-#ppt_w/2"/>
                                          </p:val>
                                        </p:tav>
                                        <p:tav tm="100000">
                                          <p:val>
                                            <p:strVal val="#ppt_x"/>
                                          </p:val>
                                        </p:tav>
                                      </p:tavLst>
                                    </p:anim>
                                    <p:anim calcmode="lin" valueType="num">
                                      <p:cBhvr additive="base">
                                        <p:cTn id="64" dur="500" fill="hold"/>
                                        <p:tgtEl>
                                          <p:spTgt spid="115763"/>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8" fill="hold" nodeType="clickEffect">
                                  <p:stCondLst>
                                    <p:cond delay="0"/>
                                  </p:stCondLst>
                                  <p:childTnLst>
                                    <p:set>
                                      <p:cBhvr>
                                        <p:cTn id="68" dur="1" fill="hold">
                                          <p:stCondLst>
                                            <p:cond delay="0"/>
                                          </p:stCondLst>
                                        </p:cTn>
                                        <p:tgtEl>
                                          <p:spTgt spid="115760"/>
                                        </p:tgtEl>
                                        <p:attrNameLst>
                                          <p:attrName>style.visibility</p:attrName>
                                        </p:attrNameLst>
                                      </p:cBhvr>
                                      <p:to>
                                        <p:strVal val="visible"/>
                                      </p:to>
                                    </p:set>
                                    <p:anim calcmode="lin" valueType="num">
                                      <p:cBhvr additive="base">
                                        <p:cTn id="69" dur="500" fill="hold"/>
                                        <p:tgtEl>
                                          <p:spTgt spid="115760"/>
                                        </p:tgtEl>
                                        <p:attrNameLst>
                                          <p:attrName>ppt_x</p:attrName>
                                        </p:attrNameLst>
                                      </p:cBhvr>
                                      <p:tavLst>
                                        <p:tav tm="0">
                                          <p:val>
                                            <p:strVal val="0-#ppt_w/2"/>
                                          </p:val>
                                        </p:tav>
                                        <p:tav tm="100000">
                                          <p:val>
                                            <p:strVal val="#ppt_x"/>
                                          </p:val>
                                        </p:tav>
                                      </p:tavLst>
                                    </p:anim>
                                    <p:anim calcmode="lin" valueType="num">
                                      <p:cBhvr additive="base">
                                        <p:cTn id="70" dur="500" fill="hold"/>
                                        <p:tgtEl>
                                          <p:spTgt spid="115760"/>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 presetClass="entr" presetSubtype="8" fill="hold" nodeType="afterEffect">
                                  <p:stCondLst>
                                    <p:cond delay="0"/>
                                  </p:stCondLst>
                                  <p:childTnLst>
                                    <p:set>
                                      <p:cBhvr>
                                        <p:cTn id="73" dur="1" fill="hold">
                                          <p:stCondLst>
                                            <p:cond delay="0"/>
                                          </p:stCondLst>
                                        </p:cTn>
                                        <p:tgtEl>
                                          <p:spTgt spid="115761"/>
                                        </p:tgtEl>
                                        <p:attrNameLst>
                                          <p:attrName>style.visibility</p:attrName>
                                        </p:attrNameLst>
                                      </p:cBhvr>
                                      <p:to>
                                        <p:strVal val="visible"/>
                                      </p:to>
                                    </p:set>
                                    <p:anim calcmode="lin" valueType="num">
                                      <p:cBhvr additive="base">
                                        <p:cTn id="74" dur="500" fill="hold"/>
                                        <p:tgtEl>
                                          <p:spTgt spid="115761"/>
                                        </p:tgtEl>
                                        <p:attrNameLst>
                                          <p:attrName>ppt_x</p:attrName>
                                        </p:attrNameLst>
                                      </p:cBhvr>
                                      <p:tavLst>
                                        <p:tav tm="0">
                                          <p:val>
                                            <p:strVal val="0-#ppt_w/2"/>
                                          </p:val>
                                        </p:tav>
                                        <p:tav tm="100000">
                                          <p:val>
                                            <p:strVal val="#ppt_x"/>
                                          </p:val>
                                        </p:tav>
                                      </p:tavLst>
                                    </p:anim>
                                    <p:anim calcmode="lin" valueType="num">
                                      <p:cBhvr additive="base">
                                        <p:cTn id="75" dur="500" fill="hold"/>
                                        <p:tgtEl>
                                          <p:spTgt spid="1157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2" name="矩形 117761"/>
          <p:cNvSpPr/>
          <p:nvPr/>
        </p:nvSpPr>
        <p:spPr>
          <a:xfrm>
            <a:off x="527050" y="444500"/>
            <a:ext cx="8150225" cy="1552575"/>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从以上的例子可以看出，其</a:t>
            </a:r>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，含耦合电感电路具有受控源</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电路的特点。其二，在耦合电感的电压中必须正确计入互感</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电压的作用。一般情况下它不仅与本电感的电流有关，还与</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其它耦合电感的电流有关，是电流的多元函数。</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117763" name="矩形 117762"/>
          <p:cNvSpPr/>
          <p:nvPr/>
        </p:nvSpPr>
        <p:spPr>
          <a:xfrm>
            <a:off x="527050" y="2611438"/>
            <a:ext cx="1612900" cy="519112"/>
          </a:xfrm>
          <a:prstGeom prst="rect">
            <a:avLst/>
          </a:prstGeom>
          <a:noFill/>
          <a:ln w="19050">
            <a:noFill/>
          </a:ln>
        </p:spPr>
        <p:txBody>
          <a:bodyPr wrap="none" anchor="t" anchorCtr="0">
            <a:spAutoFit/>
          </a:bodyPr>
          <a:p>
            <a:r>
              <a:rPr lang="zh-CN" altLang="en-US" sz="2800" dirty="0">
                <a:solidFill>
                  <a:srgbClr val="FF3300"/>
                </a:solidFill>
                <a:latin typeface="Times New Roman" panose="02020603050405020304" pitchFamily="18" charset="-94"/>
                <a:ea typeface="宋体" panose="02010600030101010101" pitchFamily="2" charset="-122"/>
              </a:rPr>
              <a:t>思考题：</a:t>
            </a:r>
            <a:endParaRPr lang="zh-CN" altLang="en-US" sz="2800">
              <a:solidFill>
                <a:srgbClr val="FF3300"/>
              </a:solidFill>
              <a:latin typeface="Times New Roman" panose="02020603050405020304" pitchFamily="18" charset="-94"/>
              <a:ea typeface="宋体" panose="02010600030101010101" pitchFamily="2" charset="-122"/>
            </a:endParaRPr>
          </a:p>
        </p:txBody>
      </p:sp>
      <p:sp>
        <p:nvSpPr>
          <p:cNvPr id="117764" name="矩形 117763"/>
          <p:cNvSpPr/>
          <p:nvPr/>
        </p:nvSpPr>
        <p:spPr>
          <a:xfrm>
            <a:off x="527050" y="3355975"/>
            <a:ext cx="7169150" cy="457200"/>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同侧连接、异侧连接的电路如何去耦？</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7762"/>
                                        </p:tgtEl>
                                        <p:attrNameLst>
                                          <p:attrName>style.visibility</p:attrName>
                                        </p:attrNameLst>
                                      </p:cBhvr>
                                      <p:to>
                                        <p:strVal val="visible"/>
                                      </p:to>
                                    </p:set>
                                    <p:anim calcmode="lin" valueType="num">
                                      <p:cBhvr additive="base">
                                        <p:cTn id="7" dur="500" fill="hold"/>
                                        <p:tgtEl>
                                          <p:spTgt spid="117762"/>
                                        </p:tgtEl>
                                        <p:attrNameLst>
                                          <p:attrName>ppt_x</p:attrName>
                                        </p:attrNameLst>
                                      </p:cBhvr>
                                      <p:tavLst>
                                        <p:tav tm="0">
                                          <p:val>
                                            <p:strVal val="0-#ppt_w/2"/>
                                          </p:val>
                                        </p:tav>
                                        <p:tav tm="100000">
                                          <p:val>
                                            <p:strVal val="#ppt_x"/>
                                          </p:val>
                                        </p:tav>
                                      </p:tavLst>
                                    </p:anim>
                                    <p:anim calcmode="lin" valueType="num">
                                      <p:cBhvr additive="base">
                                        <p:cTn id="8" dur="500" fill="hold"/>
                                        <p:tgtEl>
                                          <p:spTgt spid="1177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7763"/>
                                        </p:tgtEl>
                                        <p:attrNameLst>
                                          <p:attrName>style.visibility</p:attrName>
                                        </p:attrNameLst>
                                      </p:cBhvr>
                                      <p:to>
                                        <p:strVal val="visible"/>
                                      </p:to>
                                    </p:set>
                                    <p:anim calcmode="lin" valueType="num">
                                      <p:cBhvr additive="base">
                                        <p:cTn id="13" dur="500" fill="hold"/>
                                        <p:tgtEl>
                                          <p:spTgt spid="117763"/>
                                        </p:tgtEl>
                                        <p:attrNameLst>
                                          <p:attrName>ppt_x</p:attrName>
                                        </p:attrNameLst>
                                      </p:cBhvr>
                                      <p:tavLst>
                                        <p:tav tm="0">
                                          <p:val>
                                            <p:strVal val="0-#ppt_w/2"/>
                                          </p:val>
                                        </p:tav>
                                        <p:tav tm="100000">
                                          <p:val>
                                            <p:strVal val="#ppt_x"/>
                                          </p:val>
                                        </p:tav>
                                      </p:tavLst>
                                    </p:anim>
                                    <p:anim calcmode="lin" valueType="num">
                                      <p:cBhvr additive="base">
                                        <p:cTn id="14" dur="500" fill="hold"/>
                                        <p:tgtEl>
                                          <p:spTgt spid="117763"/>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117764"/>
                                        </p:tgtEl>
                                        <p:attrNameLst>
                                          <p:attrName>style.visibility</p:attrName>
                                        </p:attrNameLst>
                                      </p:cBhvr>
                                      <p:to>
                                        <p:strVal val="visible"/>
                                      </p:to>
                                    </p:set>
                                    <p:anim calcmode="lin" valueType="num">
                                      <p:cBhvr additive="base">
                                        <p:cTn id="18" dur="500" fill="hold"/>
                                        <p:tgtEl>
                                          <p:spTgt spid="117764"/>
                                        </p:tgtEl>
                                        <p:attrNameLst>
                                          <p:attrName>ppt_x</p:attrName>
                                        </p:attrNameLst>
                                      </p:cBhvr>
                                      <p:tavLst>
                                        <p:tav tm="0">
                                          <p:val>
                                            <p:strVal val="0-#ppt_w/2"/>
                                          </p:val>
                                        </p:tav>
                                        <p:tav tm="100000">
                                          <p:val>
                                            <p:strVal val="#ppt_x"/>
                                          </p:val>
                                        </p:tav>
                                      </p:tavLst>
                                    </p:anim>
                                    <p:anim calcmode="lin" valueType="num">
                                      <p:cBhvr additive="base">
                                        <p:cTn id="19" dur="500" fill="hold"/>
                                        <p:tgtEl>
                                          <p:spTgt spid="1177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2" grpId="0"/>
      <p:bldP spid="117763" grpId="0"/>
      <p:bldP spid="11776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pic>
        <p:nvPicPr>
          <p:cNvPr id="3" name="图片 2"/>
          <p:cNvPicPr>
            <a:picLocks noChangeAspect="1"/>
          </p:cNvPicPr>
          <p:nvPr/>
        </p:nvPicPr>
        <p:blipFill>
          <a:blip r:embed="rId1"/>
          <a:stretch>
            <a:fillRect/>
          </a:stretch>
        </p:blipFill>
        <p:spPr>
          <a:xfrm>
            <a:off x="0" y="1187450"/>
            <a:ext cx="4525645" cy="4666615"/>
          </a:xfrm>
          <a:prstGeom prst="rect">
            <a:avLst/>
          </a:prstGeom>
        </p:spPr>
      </p:pic>
      <p:sp>
        <p:nvSpPr>
          <p:cNvPr id="118786" name="文本框 118785"/>
          <p:cNvSpPr txBox="1"/>
          <p:nvPr>
            <p:custDataLst>
              <p:tags r:id="rId2"/>
            </p:custDataLst>
          </p:nvPr>
        </p:nvSpPr>
        <p:spPr>
          <a:xfrm>
            <a:off x="2200275" y="206375"/>
            <a:ext cx="4495800" cy="583565"/>
          </a:xfrm>
          <a:prstGeom prst="rect">
            <a:avLst/>
          </a:prstGeom>
          <a:gradFill rotWithShape="0">
            <a:gsLst>
              <a:gs pos="0">
                <a:srgbClr val="CCCCFF"/>
              </a:gs>
              <a:gs pos="100000">
                <a:srgbClr val="FFFFFF"/>
              </a:gs>
            </a:gsLst>
            <a:lin ang="5400000" scaled="1"/>
            <a:tileRect/>
          </a:gradFill>
          <a:ln w="9525">
            <a:noFill/>
          </a:ln>
          <a:effectLst>
            <a:prstShdw prst="shdw17" dist="17961" dir="2699999">
              <a:srgbClr val="7A7A99"/>
            </a:prstShdw>
          </a:effectLst>
        </p:spPr>
        <p:txBody>
          <a:bodyPr anchor="t" anchorCtr="0">
            <a:spAutoFit/>
          </a:bodyPr>
          <a:p>
            <a:pPr>
              <a:spcBef>
                <a:spcPct val="50000"/>
              </a:spcBef>
            </a:pPr>
            <a:r>
              <a:rPr lang="zh-CN" altLang="en-US" sz="3200">
                <a:solidFill>
                  <a:schemeClr val="tx1"/>
                </a:solidFill>
                <a:latin typeface="宋体" panose="02010600030101010101" pitchFamily="2" charset="-122"/>
                <a:ea typeface="宋体" panose="02010600030101010101" pitchFamily="2" charset="-122"/>
              </a:rPr>
              <a:t>§</a:t>
            </a:r>
            <a:r>
              <a:rPr lang="zh-CN" altLang="en-US" sz="3200">
                <a:solidFill>
                  <a:schemeClr val="tx1"/>
                </a:solidFill>
                <a:latin typeface="Times New Roman" panose="02020603050405020304" pitchFamily="18" charset="-94"/>
                <a:ea typeface="宋体" panose="02010600030101010101" pitchFamily="2" charset="-122"/>
              </a:rPr>
              <a:t> </a:t>
            </a:r>
            <a:r>
              <a:rPr lang="en-US" altLang="zh-CN" sz="3200">
                <a:solidFill>
                  <a:schemeClr val="tx1"/>
                </a:solidFill>
                <a:latin typeface="Times New Roman" panose="02020603050405020304" pitchFamily="18" charset="-94"/>
                <a:ea typeface="宋体" panose="02010600030101010101" pitchFamily="2" charset="-122"/>
              </a:rPr>
              <a:t>10. 4  </a:t>
            </a:r>
            <a:r>
              <a:rPr lang="zh-CN" altLang="en-US" sz="3200" dirty="0">
                <a:solidFill>
                  <a:schemeClr val="tx1"/>
                </a:solidFill>
                <a:latin typeface="Times New Roman" panose="02020603050405020304" pitchFamily="18" charset="-94"/>
                <a:ea typeface="宋体" panose="02010600030101010101" pitchFamily="2" charset="-122"/>
              </a:rPr>
              <a:t>变压器原理</a:t>
            </a:r>
            <a:endParaRPr lang="zh-CN" altLang="en-US" sz="2800" dirty="0">
              <a:solidFill>
                <a:schemeClr val="tx1"/>
              </a:solidFill>
              <a:latin typeface="Times New Roman" panose="02020603050405020304" pitchFamily="18" charset="-94"/>
              <a:ea typeface="宋体" panose="02010600030101010101" pitchFamily="2" charset="-122"/>
            </a:endParaRPr>
          </a:p>
        </p:txBody>
      </p:sp>
      <p:pic>
        <p:nvPicPr>
          <p:cNvPr id="4" name="图片 3"/>
          <p:cNvPicPr>
            <a:picLocks noChangeAspect="1"/>
          </p:cNvPicPr>
          <p:nvPr/>
        </p:nvPicPr>
        <p:blipFill>
          <a:blip r:embed="rId3"/>
          <a:stretch>
            <a:fillRect/>
          </a:stretch>
        </p:blipFill>
        <p:spPr>
          <a:xfrm>
            <a:off x="4353560" y="1187450"/>
            <a:ext cx="4791075" cy="4664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additive="base">
                                        <p:cTn id="7" dur="500" fill="hold"/>
                                        <p:tgtEl>
                                          <p:spTgt spid="118786"/>
                                        </p:tgtEl>
                                        <p:attrNameLst>
                                          <p:attrName>ppt_x</p:attrName>
                                        </p:attrNameLst>
                                      </p:cBhvr>
                                      <p:tavLst>
                                        <p:tav tm="0">
                                          <p:val>
                                            <p:strVal val="0-#ppt_w/2"/>
                                          </p:val>
                                        </p:tav>
                                        <p:tav tm="100000">
                                          <p:val>
                                            <p:strVal val="#ppt_x"/>
                                          </p:val>
                                        </p:tav>
                                      </p:tavLst>
                                    </p:anim>
                                    <p:anim calcmode="lin" valueType="num">
                                      <p:cBhvr additive="base">
                                        <p:cTn id="8" dur="500" fill="hold"/>
                                        <p:tgtEl>
                                          <p:spTgt spid="1187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6" name="文本框 118785"/>
          <p:cNvSpPr txBox="1"/>
          <p:nvPr/>
        </p:nvSpPr>
        <p:spPr>
          <a:xfrm>
            <a:off x="2200275" y="206375"/>
            <a:ext cx="4495800" cy="583565"/>
          </a:xfrm>
          <a:prstGeom prst="rect">
            <a:avLst/>
          </a:prstGeom>
          <a:gradFill rotWithShape="0">
            <a:gsLst>
              <a:gs pos="0">
                <a:srgbClr val="CCCCFF"/>
              </a:gs>
              <a:gs pos="100000">
                <a:srgbClr val="FFFFFF"/>
              </a:gs>
            </a:gsLst>
            <a:lin ang="5400000" scaled="1"/>
            <a:tileRect/>
          </a:gradFill>
          <a:ln w="9525">
            <a:noFill/>
          </a:ln>
          <a:effectLst>
            <a:prstShdw prst="shdw17" dist="17961" dir="2699999">
              <a:srgbClr val="7A7A99"/>
            </a:prstShdw>
          </a:effectLst>
        </p:spPr>
        <p:txBody>
          <a:bodyPr anchor="t" anchorCtr="0">
            <a:spAutoFit/>
          </a:bodyPr>
          <a:p>
            <a:pPr>
              <a:spcBef>
                <a:spcPct val="50000"/>
              </a:spcBef>
            </a:pPr>
            <a:r>
              <a:rPr lang="zh-CN" altLang="en-US" sz="3200">
                <a:solidFill>
                  <a:schemeClr val="tx1"/>
                </a:solidFill>
                <a:latin typeface="宋体" panose="02010600030101010101" pitchFamily="2" charset="-122"/>
                <a:ea typeface="宋体" panose="02010600030101010101" pitchFamily="2" charset="-122"/>
              </a:rPr>
              <a:t>§</a:t>
            </a:r>
            <a:r>
              <a:rPr lang="zh-CN" altLang="en-US" sz="3200">
                <a:solidFill>
                  <a:schemeClr val="tx1"/>
                </a:solidFill>
                <a:latin typeface="Times New Roman" panose="02020603050405020304" pitchFamily="18" charset="-94"/>
                <a:ea typeface="宋体" panose="02010600030101010101" pitchFamily="2" charset="-122"/>
              </a:rPr>
              <a:t> </a:t>
            </a:r>
            <a:r>
              <a:rPr lang="en-US" altLang="zh-CN" sz="3200">
                <a:solidFill>
                  <a:schemeClr val="tx1"/>
                </a:solidFill>
                <a:latin typeface="Times New Roman" panose="02020603050405020304" pitchFamily="18" charset="-94"/>
                <a:ea typeface="宋体" panose="02010600030101010101" pitchFamily="2" charset="-122"/>
              </a:rPr>
              <a:t>10. 4  </a:t>
            </a:r>
            <a:r>
              <a:rPr lang="zh-CN" altLang="en-US" sz="3200" dirty="0">
                <a:solidFill>
                  <a:schemeClr val="tx1"/>
                </a:solidFill>
                <a:latin typeface="Times New Roman" panose="02020603050405020304" pitchFamily="18" charset="-94"/>
                <a:ea typeface="宋体" panose="02010600030101010101" pitchFamily="2" charset="-122"/>
              </a:rPr>
              <a:t>变压器原理</a:t>
            </a:r>
            <a:endParaRPr lang="zh-CN" altLang="en-US" sz="2800" dirty="0">
              <a:solidFill>
                <a:schemeClr val="tx1"/>
              </a:solidFill>
              <a:latin typeface="Times New Roman" panose="02020603050405020304" pitchFamily="18" charset="-94"/>
              <a:ea typeface="宋体" panose="02010600030101010101" pitchFamily="2" charset="-122"/>
            </a:endParaRPr>
          </a:p>
        </p:txBody>
      </p:sp>
      <p:sp>
        <p:nvSpPr>
          <p:cNvPr id="118788" name="文本框 118787"/>
          <p:cNvSpPr txBox="1"/>
          <p:nvPr/>
        </p:nvSpPr>
        <p:spPr>
          <a:xfrm>
            <a:off x="457200" y="1457325"/>
            <a:ext cx="8382000" cy="1041400"/>
          </a:xfrm>
          <a:prstGeom prst="rect">
            <a:avLst/>
          </a:prstGeom>
          <a:noFill/>
          <a:ln w="19050">
            <a:noFill/>
          </a:ln>
        </p:spPr>
        <p:txBody>
          <a:bodyPr anchor="t" anchorCtr="0">
            <a:spAutoFit/>
          </a:bodyPr>
          <a:p>
            <a:pPr>
              <a:lnSpc>
                <a:spcPct val="130000"/>
              </a:lnSpc>
              <a:spcBef>
                <a:spcPct val="50000"/>
              </a:spcBef>
            </a:pPr>
            <a:r>
              <a:rPr lang="zh-CN" altLang="en-US" u="sng" dirty="0">
                <a:solidFill>
                  <a:schemeClr val="tx2"/>
                </a:solidFill>
                <a:latin typeface="Times New Roman" panose="02020603050405020304" pitchFamily="18" charset="-94"/>
                <a:ea typeface="宋体" panose="02010600030101010101" pitchFamily="2" charset="-122"/>
              </a:rPr>
              <a:t>变压器</a:t>
            </a:r>
            <a:r>
              <a:rPr lang="zh-CN" altLang="en-US" dirty="0">
                <a:solidFill>
                  <a:schemeClr val="tx2"/>
                </a:solidFill>
                <a:latin typeface="Times New Roman" panose="02020603050405020304" pitchFamily="18" charset="-94"/>
                <a:ea typeface="宋体" panose="02010600030101010101" pitchFamily="2" charset="-122"/>
              </a:rPr>
              <a:t>是电工、电子技术中常用的电气设备，是利用互感来实现从一个电路向另一个电路传输能量或信号的器件。</a:t>
            </a:r>
            <a:endParaRPr lang="zh-CN" altLang="en-US" dirty="0">
              <a:solidFill>
                <a:schemeClr val="tx2"/>
              </a:solidFill>
              <a:latin typeface="Times New Roman" panose="02020603050405020304" pitchFamily="18" charset="-94"/>
              <a:ea typeface="宋体" panose="02010600030101010101" pitchFamily="2" charset="-122"/>
            </a:endParaRPr>
          </a:p>
        </p:txBody>
      </p:sp>
      <p:sp>
        <p:nvSpPr>
          <p:cNvPr id="118789" name="文本框 118788"/>
          <p:cNvSpPr txBox="1"/>
          <p:nvPr/>
        </p:nvSpPr>
        <p:spPr>
          <a:xfrm>
            <a:off x="457200" y="2498725"/>
            <a:ext cx="7666038" cy="1041400"/>
          </a:xfrm>
          <a:prstGeom prst="rect">
            <a:avLst/>
          </a:prstGeom>
          <a:noFill/>
          <a:ln w="19050">
            <a:noFill/>
          </a:ln>
        </p:spPr>
        <p:txBody>
          <a:bodyPr anchor="t" anchorCtr="0">
            <a:spAutoFit/>
          </a:bodyPr>
          <a:p>
            <a:pPr>
              <a:lnSpc>
                <a:spcPct val="130000"/>
              </a:lnSpc>
              <a:spcBef>
                <a:spcPct val="50000"/>
              </a:spcBef>
            </a:pPr>
            <a:r>
              <a:rPr lang="zh-CN" altLang="en-US" u="sng" dirty="0">
                <a:solidFill>
                  <a:schemeClr val="tx2"/>
                </a:solidFill>
                <a:latin typeface="Times New Roman" panose="02020603050405020304" pitchFamily="18" charset="-94"/>
                <a:ea typeface="宋体" panose="02010600030101010101" pitchFamily="2" charset="-122"/>
              </a:rPr>
              <a:t>空心变压器</a:t>
            </a:r>
            <a:r>
              <a:rPr lang="zh-CN" altLang="en-US" dirty="0">
                <a:solidFill>
                  <a:schemeClr val="tx2"/>
                </a:solidFill>
                <a:latin typeface="Times New Roman" panose="02020603050405020304" pitchFamily="18" charset="-94"/>
                <a:ea typeface="宋体" panose="02010600030101010101" pitchFamily="2" charset="-122"/>
              </a:rPr>
              <a:t>是由两个绕在非铁磁材料制成的心子上并具有互感的线圈组成。</a:t>
            </a:r>
            <a:endParaRPr lang="zh-CN" altLang="en-US" dirty="0">
              <a:solidFill>
                <a:schemeClr val="tx2"/>
              </a:solidFill>
              <a:latin typeface="Times New Roman" panose="02020603050405020304" pitchFamily="18" charset="-94"/>
              <a:ea typeface="宋体" panose="02010600030101010101" pitchFamily="2" charset="-122"/>
            </a:endParaRPr>
          </a:p>
        </p:txBody>
      </p:sp>
      <p:grpSp>
        <p:nvGrpSpPr>
          <p:cNvPr id="118793" name="组合 118792"/>
          <p:cNvGrpSpPr/>
          <p:nvPr/>
        </p:nvGrpSpPr>
        <p:grpSpPr>
          <a:xfrm>
            <a:off x="4270375" y="3201988"/>
            <a:ext cx="1127125" cy="2767012"/>
            <a:chOff x="2338" y="2118"/>
            <a:chExt cx="710" cy="1743"/>
          </a:xfrm>
        </p:grpSpPr>
        <p:graphicFrame>
          <p:nvGraphicFramePr>
            <p:cNvPr id="55301" name="对象 118790"/>
            <p:cNvGraphicFramePr/>
            <p:nvPr/>
          </p:nvGraphicFramePr>
          <p:xfrm>
            <a:off x="2581" y="2118"/>
            <a:ext cx="467" cy="1743"/>
          </p:xfrm>
          <a:graphic>
            <a:graphicData uri="http://schemas.openxmlformats.org/presentationml/2006/ole">
              <mc:AlternateContent xmlns:mc="http://schemas.openxmlformats.org/markup-compatibility/2006">
                <mc:Choice xmlns:v="urn:schemas-microsoft-com:vml" Requires="v">
                  <p:oleObj spid="_x0000_s3327" name="" r:id="rId1" imgW="746760" imgH="2767330" progId="Visio.Drawing.5">
                    <p:embed/>
                  </p:oleObj>
                </mc:Choice>
                <mc:Fallback>
                  <p:oleObj name="" r:id="rId1" imgW="746760" imgH="2767330" progId="Visio.Drawing.5">
                    <p:embed/>
                    <p:pic>
                      <p:nvPicPr>
                        <p:cNvPr id="0" name="图片 3326"/>
                        <p:cNvPicPr/>
                        <p:nvPr/>
                      </p:nvPicPr>
                      <p:blipFill>
                        <a:blip r:embed="rId2"/>
                        <a:stretch>
                          <a:fillRect/>
                        </a:stretch>
                      </p:blipFill>
                      <p:spPr>
                        <a:xfrm>
                          <a:off x="2581" y="2118"/>
                          <a:ext cx="467" cy="1743"/>
                        </a:xfrm>
                        <a:prstGeom prst="rect">
                          <a:avLst/>
                        </a:prstGeom>
                        <a:noFill/>
                        <a:ln w="38100">
                          <a:noFill/>
                          <a:miter/>
                        </a:ln>
                      </p:spPr>
                    </p:pic>
                  </p:oleObj>
                </mc:Fallback>
              </mc:AlternateContent>
            </a:graphicData>
          </a:graphic>
        </p:graphicFrame>
        <p:graphicFrame>
          <p:nvGraphicFramePr>
            <p:cNvPr id="55302" name="对象 118791"/>
            <p:cNvGraphicFramePr/>
            <p:nvPr/>
          </p:nvGraphicFramePr>
          <p:xfrm>
            <a:off x="2338" y="2933"/>
            <a:ext cx="243" cy="320"/>
          </p:xfrm>
          <a:graphic>
            <a:graphicData uri="http://schemas.openxmlformats.org/presentationml/2006/ole">
              <mc:AlternateContent xmlns:mc="http://schemas.openxmlformats.org/markup-compatibility/2006">
                <mc:Choice xmlns:v="urn:schemas-microsoft-com:vml" Requires="v">
                  <p:oleObj spid="_x0000_s3330" name="" r:id="rId3" imgW="241300" imgH="317500" progId="Equation.3">
                    <p:embed/>
                  </p:oleObj>
                </mc:Choice>
                <mc:Fallback>
                  <p:oleObj name="" r:id="rId3" imgW="241300" imgH="317500" progId="Equation.3">
                    <p:embed/>
                    <p:pic>
                      <p:nvPicPr>
                        <p:cNvPr id="0" name="图片 3329"/>
                        <p:cNvPicPr/>
                        <p:nvPr/>
                      </p:nvPicPr>
                      <p:blipFill>
                        <a:blip r:embed="rId4"/>
                        <a:stretch>
                          <a:fillRect/>
                        </a:stretch>
                      </p:blipFill>
                      <p:spPr>
                        <a:xfrm>
                          <a:off x="2338" y="2933"/>
                          <a:ext cx="243" cy="320"/>
                        </a:xfrm>
                        <a:prstGeom prst="rect">
                          <a:avLst/>
                        </a:prstGeom>
                        <a:noFill/>
                        <a:ln w="38100">
                          <a:noFill/>
                          <a:miter/>
                        </a:ln>
                      </p:spPr>
                    </p:pic>
                  </p:oleObj>
                </mc:Fallback>
              </mc:AlternateContent>
            </a:graphicData>
          </a:graphic>
        </p:graphicFrame>
      </p:grpSp>
      <p:sp>
        <p:nvSpPr>
          <p:cNvPr id="118794" name="矩形 118793"/>
          <p:cNvSpPr/>
          <p:nvPr/>
        </p:nvSpPr>
        <p:spPr>
          <a:xfrm>
            <a:off x="457200" y="3540125"/>
            <a:ext cx="3535363" cy="1516063"/>
          </a:xfrm>
          <a:prstGeom prst="rect">
            <a:avLst/>
          </a:prstGeom>
          <a:noFill/>
          <a:ln w="19050">
            <a:noFill/>
          </a:ln>
        </p:spPr>
        <p:txBody>
          <a:bodyPr anchor="t" anchorCtr="0">
            <a:spAutoFit/>
          </a:bodyPr>
          <a:p>
            <a:pPr>
              <a:lnSpc>
                <a:spcPct val="130000"/>
              </a:lnSpc>
            </a:pPr>
            <a:r>
              <a:rPr lang="zh-CN" altLang="en-US" dirty="0">
                <a:solidFill>
                  <a:schemeClr val="tx2"/>
                </a:solidFill>
                <a:latin typeface="Times New Roman" panose="02020603050405020304" pitchFamily="18" charset="-94"/>
                <a:ea typeface="宋体" panose="02010600030101010101" pitchFamily="2" charset="-122"/>
              </a:rPr>
              <a:t>与电源相联的一边称为</a:t>
            </a:r>
            <a:r>
              <a:rPr lang="zh-CN" altLang="en-US" dirty="0">
                <a:solidFill>
                  <a:srgbClr val="FF0000"/>
                </a:solidFill>
                <a:latin typeface="Times New Roman" panose="02020603050405020304" pitchFamily="18" charset="-94"/>
                <a:ea typeface="宋体" panose="02010600030101010101" pitchFamily="2" charset="-122"/>
              </a:rPr>
              <a:t>原边</a:t>
            </a:r>
            <a:r>
              <a:rPr lang="zh-CN" altLang="en-US" dirty="0">
                <a:solidFill>
                  <a:schemeClr val="tx2"/>
                </a:solidFill>
                <a:latin typeface="Times New Roman" panose="02020603050405020304" pitchFamily="18" charset="-94"/>
                <a:ea typeface="宋体" panose="02010600030101010101" pitchFamily="2" charset="-122"/>
              </a:rPr>
              <a:t>（初级），其线圈</a:t>
            </a:r>
            <a:endParaRPr lang="zh-CN" altLang="en-US" dirty="0">
              <a:solidFill>
                <a:schemeClr val="tx2"/>
              </a:solidFill>
              <a:latin typeface="Times New Roman" panose="02020603050405020304" pitchFamily="18" charset="-94"/>
              <a:ea typeface="宋体" panose="02010600030101010101" pitchFamily="2" charset="-122"/>
            </a:endParaRPr>
          </a:p>
          <a:p>
            <a:pPr>
              <a:lnSpc>
                <a:spcPct val="130000"/>
              </a:lnSpc>
            </a:pPr>
            <a:r>
              <a:rPr lang="zh-CN" altLang="en-US" dirty="0">
                <a:solidFill>
                  <a:schemeClr val="tx2"/>
                </a:solidFill>
                <a:latin typeface="Times New Roman" panose="02020603050405020304" pitchFamily="18" charset="-94"/>
                <a:ea typeface="宋体" panose="02010600030101010101" pitchFamily="2" charset="-122"/>
              </a:rPr>
              <a:t>称为</a:t>
            </a:r>
            <a:r>
              <a:rPr lang="zh-CN" altLang="en-US" dirty="0">
                <a:solidFill>
                  <a:srgbClr val="FF0000"/>
                </a:solidFill>
                <a:latin typeface="Times New Roman" panose="02020603050405020304" pitchFamily="18" charset="-94"/>
                <a:ea typeface="宋体" panose="02010600030101010101" pitchFamily="2" charset="-122"/>
              </a:rPr>
              <a:t>原线圈</a:t>
            </a:r>
            <a:r>
              <a:rPr lang="zh-CN" altLang="en-US" dirty="0">
                <a:solidFill>
                  <a:schemeClr val="tx2"/>
                </a:solidFill>
                <a:latin typeface="Times New Roman" panose="02020603050405020304" pitchFamily="18" charset="-94"/>
                <a:ea typeface="宋体" panose="02010600030101010101" pitchFamily="2" charset="-122"/>
              </a:rPr>
              <a:t>。</a:t>
            </a:r>
            <a:endParaRPr lang="zh-CN" altLang="en-US" dirty="0">
              <a:solidFill>
                <a:schemeClr val="tx2"/>
              </a:solidFill>
              <a:latin typeface="Times New Roman" panose="02020603050405020304" pitchFamily="18" charset="-94"/>
              <a:ea typeface="宋体" panose="02010600030101010101" pitchFamily="2" charset="-122"/>
            </a:endParaRPr>
          </a:p>
        </p:txBody>
      </p:sp>
      <p:sp>
        <p:nvSpPr>
          <p:cNvPr id="118795" name="矩形 118794"/>
          <p:cNvSpPr/>
          <p:nvPr/>
        </p:nvSpPr>
        <p:spPr>
          <a:xfrm>
            <a:off x="457200" y="5056188"/>
            <a:ext cx="3535363" cy="1516062"/>
          </a:xfrm>
          <a:prstGeom prst="rect">
            <a:avLst/>
          </a:prstGeom>
          <a:noFill/>
          <a:ln w="19050">
            <a:noFill/>
          </a:ln>
        </p:spPr>
        <p:txBody>
          <a:bodyPr anchor="t" anchorCtr="0">
            <a:spAutoFit/>
          </a:bodyPr>
          <a:p>
            <a:pPr>
              <a:lnSpc>
                <a:spcPct val="130000"/>
              </a:lnSpc>
            </a:pPr>
            <a:r>
              <a:rPr lang="zh-CN" altLang="en-US" dirty="0">
                <a:solidFill>
                  <a:schemeClr val="tx2"/>
                </a:solidFill>
                <a:latin typeface="Times New Roman" panose="02020603050405020304" pitchFamily="18" charset="-94"/>
                <a:ea typeface="宋体" panose="02010600030101010101" pitchFamily="2" charset="-122"/>
              </a:rPr>
              <a:t>与负载相联的一边称为</a:t>
            </a:r>
            <a:r>
              <a:rPr lang="zh-CN" altLang="en-US" dirty="0">
                <a:solidFill>
                  <a:srgbClr val="FF0000"/>
                </a:solidFill>
                <a:latin typeface="Times New Roman" panose="02020603050405020304" pitchFamily="18" charset="-94"/>
                <a:ea typeface="宋体" panose="02010600030101010101" pitchFamily="2" charset="-122"/>
              </a:rPr>
              <a:t>副边</a:t>
            </a:r>
            <a:r>
              <a:rPr lang="zh-CN" altLang="en-US" dirty="0">
                <a:solidFill>
                  <a:schemeClr val="tx2"/>
                </a:solidFill>
                <a:latin typeface="Times New Roman" panose="02020603050405020304" pitchFamily="18" charset="-94"/>
                <a:ea typeface="宋体" panose="02010600030101010101" pitchFamily="2" charset="-122"/>
              </a:rPr>
              <a:t>（次级），其线圈</a:t>
            </a:r>
            <a:endParaRPr lang="zh-CN" altLang="en-US" dirty="0">
              <a:solidFill>
                <a:schemeClr val="tx2"/>
              </a:solidFill>
              <a:latin typeface="Times New Roman" panose="02020603050405020304" pitchFamily="18" charset="-94"/>
              <a:ea typeface="宋体" panose="02010600030101010101" pitchFamily="2" charset="-122"/>
            </a:endParaRPr>
          </a:p>
          <a:p>
            <a:pPr>
              <a:lnSpc>
                <a:spcPct val="130000"/>
              </a:lnSpc>
            </a:pPr>
            <a:r>
              <a:rPr lang="zh-CN" altLang="en-US" dirty="0">
                <a:solidFill>
                  <a:schemeClr val="tx2"/>
                </a:solidFill>
                <a:latin typeface="Times New Roman" panose="02020603050405020304" pitchFamily="18" charset="-94"/>
                <a:ea typeface="宋体" panose="02010600030101010101" pitchFamily="2" charset="-122"/>
              </a:rPr>
              <a:t>称为</a:t>
            </a:r>
            <a:r>
              <a:rPr lang="zh-CN" altLang="en-US" dirty="0">
                <a:solidFill>
                  <a:srgbClr val="FF0000"/>
                </a:solidFill>
                <a:latin typeface="Times New Roman" panose="02020603050405020304" pitchFamily="18" charset="-94"/>
                <a:ea typeface="宋体" panose="02010600030101010101" pitchFamily="2" charset="-122"/>
              </a:rPr>
              <a:t>副线圈</a:t>
            </a:r>
            <a:r>
              <a:rPr lang="zh-CN" altLang="en-US" dirty="0">
                <a:solidFill>
                  <a:schemeClr val="tx2"/>
                </a:solidFill>
                <a:latin typeface="Times New Roman" panose="02020603050405020304" pitchFamily="18" charset="-94"/>
                <a:ea typeface="宋体" panose="02010600030101010101" pitchFamily="2" charset="-122"/>
              </a:rPr>
              <a:t>。</a:t>
            </a:r>
            <a:endParaRPr lang="zh-CN" altLang="en-US" dirty="0">
              <a:solidFill>
                <a:schemeClr val="tx2"/>
              </a:solidFill>
              <a:latin typeface="Times New Roman" panose="02020603050405020304" pitchFamily="18" charset="-94"/>
              <a:ea typeface="宋体" panose="02010600030101010101" pitchFamily="2" charset="-122"/>
            </a:endParaRPr>
          </a:p>
        </p:txBody>
      </p:sp>
      <p:graphicFrame>
        <p:nvGraphicFramePr>
          <p:cNvPr id="118796" name="对象 118795"/>
          <p:cNvGraphicFramePr/>
          <p:nvPr/>
        </p:nvGraphicFramePr>
        <p:xfrm>
          <a:off x="5351463" y="3717925"/>
          <a:ext cx="2878137" cy="2854325"/>
        </p:xfrm>
        <a:graphic>
          <a:graphicData uri="http://schemas.openxmlformats.org/presentationml/2006/ole">
            <mc:AlternateContent xmlns:mc="http://schemas.openxmlformats.org/markup-compatibility/2006">
              <mc:Choice xmlns:v="urn:schemas-microsoft-com:vml" Requires="v">
                <p:oleObj spid="_x0000_s3333" name="" r:id="rId5" imgW="2883535" imgH="2853055" progId="Visio.Drawing.5">
                  <p:embed/>
                </p:oleObj>
              </mc:Choice>
              <mc:Fallback>
                <p:oleObj name="" r:id="rId5" imgW="2883535" imgH="2853055" progId="Visio.Drawing.5">
                  <p:embed/>
                  <p:pic>
                    <p:nvPicPr>
                      <p:cNvPr id="0" name="图片 3332"/>
                      <p:cNvPicPr/>
                      <p:nvPr/>
                    </p:nvPicPr>
                    <p:blipFill>
                      <a:blip r:embed="rId6"/>
                      <a:stretch>
                        <a:fillRect/>
                      </a:stretch>
                    </p:blipFill>
                    <p:spPr>
                      <a:xfrm>
                        <a:off x="5351463" y="3717925"/>
                        <a:ext cx="2878137" cy="2854325"/>
                      </a:xfrm>
                      <a:prstGeom prst="rect">
                        <a:avLst/>
                      </a:prstGeom>
                      <a:noFill/>
                      <a:ln w="38100">
                        <a:noFill/>
                        <a:miter/>
                      </a:ln>
                    </p:spPr>
                  </p:pic>
                </p:oleObj>
              </mc:Fallback>
            </mc:AlternateContent>
          </a:graphicData>
        </a:graphic>
      </p:graphicFrame>
      <p:graphicFrame>
        <p:nvGraphicFramePr>
          <p:cNvPr id="118798" name="对象 118797"/>
          <p:cNvGraphicFramePr/>
          <p:nvPr/>
        </p:nvGraphicFramePr>
        <p:xfrm>
          <a:off x="7980363" y="3233738"/>
          <a:ext cx="1163637" cy="2735262"/>
        </p:xfrm>
        <a:graphic>
          <a:graphicData uri="http://schemas.openxmlformats.org/presentationml/2006/ole">
            <mc:AlternateContent xmlns:mc="http://schemas.openxmlformats.org/markup-compatibility/2006">
              <mc:Choice xmlns:v="urn:schemas-microsoft-com:vml" Requires="v">
                <p:oleObj spid="_x0000_s3334" name="" r:id="rId7" imgW="1167130" imgH="2734310" progId="Visio.Drawing.5">
                  <p:embed/>
                </p:oleObj>
              </mc:Choice>
              <mc:Fallback>
                <p:oleObj name="" r:id="rId7" imgW="1167130" imgH="2734310" progId="Visio.Drawing.5">
                  <p:embed/>
                  <p:pic>
                    <p:nvPicPr>
                      <p:cNvPr id="0" name="图片 3333"/>
                      <p:cNvPicPr/>
                      <p:nvPr/>
                    </p:nvPicPr>
                    <p:blipFill>
                      <a:blip r:embed="rId8"/>
                      <a:stretch>
                        <a:fillRect/>
                      </a:stretch>
                    </p:blipFill>
                    <p:spPr>
                      <a:xfrm>
                        <a:off x="7980363" y="3233738"/>
                        <a:ext cx="1163637" cy="2735262"/>
                      </a:xfrm>
                      <a:prstGeom prst="rect">
                        <a:avLst/>
                      </a:prstGeom>
                      <a:noFill/>
                      <a:ln w="38100">
                        <a:noFill/>
                        <a:miter/>
                      </a:ln>
                    </p:spPr>
                  </p:pic>
                </p:oleObj>
              </mc:Fallback>
            </mc:AlternateContent>
          </a:graphicData>
        </a:graphic>
      </p:graphicFrame>
      <p:sp>
        <p:nvSpPr>
          <p:cNvPr id="118799" name="矩形 118798"/>
          <p:cNvSpPr/>
          <p:nvPr/>
        </p:nvSpPr>
        <p:spPr>
          <a:xfrm>
            <a:off x="457200" y="938213"/>
            <a:ext cx="1612900" cy="521970"/>
          </a:xfrm>
          <a:prstGeom prst="rect">
            <a:avLst/>
          </a:prstGeom>
          <a:noFill/>
          <a:ln w="9525">
            <a:noFill/>
          </a:ln>
        </p:spPr>
        <p:txBody>
          <a:bodyPr wrap="none" anchor="t" anchorCtr="0">
            <a:spAutoFit/>
          </a:bodyPr>
          <a:p>
            <a:r>
              <a:rPr lang="zh-CN" altLang="en-US" sz="2800" dirty="0">
                <a:solidFill>
                  <a:srgbClr val="FF3300"/>
                </a:solidFill>
                <a:latin typeface="Times New Roman" panose="02020603050405020304" pitchFamily="18" charset="-94"/>
                <a:ea typeface="宋体" panose="02010600030101010101" pitchFamily="2" charset="-122"/>
              </a:rPr>
              <a:t>变压器：</a:t>
            </a:r>
            <a:endParaRPr lang="zh-CN" altLang="en-US" sz="2800" dirty="0">
              <a:solidFill>
                <a:srgbClr val="FF3300"/>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8786"/>
                                        </p:tgtEl>
                                        <p:attrNameLst>
                                          <p:attrName>style.visibility</p:attrName>
                                        </p:attrNameLst>
                                      </p:cBhvr>
                                      <p:to>
                                        <p:strVal val="visible"/>
                                      </p:to>
                                    </p:set>
                                    <p:anim calcmode="lin" valueType="num">
                                      <p:cBhvr additive="base">
                                        <p:cTn id="7" dur="500" fill="hold"/>
                                        <p:tgtEl>
                                          <p:spTgt spid="118786"/>
                                        </p:tgtEl>
                                        <p:attrNameLst>
                                          <p:attrName>ppt_x</p:attrName>
                                        </p:attrNameLst>
                                      </p:cBhvr>
                                      <p:tavLst>
                                        <p:tav tm="0">
                                          <p:val>
                                            <p:strVal val="0-#ppt_w/2"/>
                                          </p:val>
                                        </p:tav>
                                        <p:tav tm="100000">
                                          <p:val>
                                            <p:strVal val="#ppt_x"/>
                                          </p:val>
                                        </p:tav>
                                      </p:tavLst>
                                    </p:anim>
                                    <p:anim calcmode="lin" valueType="num">
                                      <p:cBhvr additive="base">
                                        <p:cTn id="8" dur="500" fill="hold"/>
                                        <p:tgtEl>
                                          <p:spTgt spid="11878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18799"/>
                                        </p:tgtEl>
                                        <p:attrNameLst>
                                          <p:attrName>style.visibility</p:attrName>
                                        </p:attrNameLst>
                                      </p:cBhvr>
                                      <p:to>
                                        <p:strVal val="visible"/>
                                      </p:to>
                                    </p:set>
                                    <p:anim calcmode="lin" valueType="num">
                                      <p:cBhvr additive="base">
                                        <p:cTn id="13" dur="500" fill="hold"/>
                                        <p:tgtEl>
                                          <p:spTgt spid="118799"/>
                                        </p:tgtEl>
                                        <p:attrNameLst>
                                          <p:attrName>ppt_x</p:attrName>
                                        </p:attrNameLst>
                                      </p:cBhvr>
                                      <p:tavLst>
                                        <p:tav tm="0">
                                          <p:val>
                                            <p:strVal val="0-#ppt_w/2"/>
                                          </p:val>
                                        </p:tav>
                                        <p:tav tm="100000">
                                          <p:val>
                                            <p:strVal val="#ppt_x"/>
                                          </p:val>
                                        </p:tav>
                                      </p:tavLst>
                                    </p:anim>
                                    <p:anim calcmode="lin" valueType="num">
                                      <p:cBhvr additive="base">
                                        <p:cTn id="14" dur="500" fill="hold"/>
                                        <p:tgtEl>
                                          <p:spTgt spid="11879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118788"/>
                                        </p:tgtEl>
                                        <p:attrNameLst>
                                          <p:attrName>style.visibility</p:attrName>
                                        </p:attrNameLst>
                                      </p:cBhvr>
                                      <p:to>
                                        <p:strVal val="visible"/>
                                      </p:to>
                                    </p:set>
                                    <p:anim calcmode="lin" valueType="num">
                                      <p:cBhvr additive="base">
                                        <p:cTn id="19" dur="500" fill="hold"/>
                                        <p:tgtEl>
                                          <p:spTgt spid="118788"/>
                                        </p:tgtEl>
                                        <p:attrNameLst>
                                          <p:attrName>ppt_x</p:attrName>
                                        </p:attrNameLst>
                                      </p:cBhvr>
                                      <p:tavLst>
                                        <p:tav tm="0">
                                          <p:val>
                                            <p:strVal val="0-#ppt_w/2"/>
                                          </p:val>
                                        </p:tav>
                                        <p:tav tm="100000">
                                          <p:val>
                                            <p:strVal val="#ppt_x"/>
                                          </p:val>
                                        </p:tav>
                                      </p:tavLst>
                                    </p:anim>
                                    <p:anim calcmode="lin" valueType="num">
                                      <p:cBhvr additive="base">
                                        <p:cTn id="20" dur="500" fill="hold"/>
                                        <p:tgtEl>
                                          <p:spTgt spid="1187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18789"/>
                                        </p:tgtEl>
                                        <p:attrNameLst>
                                          <p:attrName>style.visibility</p:attrName>
                                        </p:attrNameLst>
                                      </p:cBhvr>
                                      <p:to>
                                        <p:strVal val="visible"/>
                                      </p:to>
                                    </p:set>
                                    <p:anim calcmode="lin" valueType="num">
                                      <p:cBhvr additive="base">
                                        <p:cTn id="25" dur="500" fill="hold"/>
                                        <p:tgtEl>
                                          <p:spTgt spid="118789"/>
                                        </p:tgtEl>
                                        <p:attrNameLst>
                                          <p:attrName>ppt_x</p:attrName>
                                        </p:attrNameLst>
                                      </p:cBhvr>
                                      <p:tavLst>
                                        <p:tav tm="0">
                                          <p:val>
                                            <p:strVal val="0-#ppt_w/2"/>
                                          </p:val>
                                        </p:tav>
                                        <p:tav tm="100000">
                                          <p:val>
                                            <p:strVal val="#ppt_x"/>
                                          </p:val>
                                        </p:tav>
                                      </p:tavLst>
                                    </p:anim>
                                    <p:anim calcmode="lin" valueType="num">
                                      <p:cBhvr additive="base">
                                        <p:cTn id="26" dur="500" fill="hold"/>
                                        <p:tgtEl>
                                          <p:spTgt spid="11878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8796"/>
                                        </p:tgtEl>
                                        <p:attrNameLst>
                                          <p:attrName>style.visibility</p:attrName>
                                        </p:attrNameLst>
                                      </p:cBhvr>
                                      <p:to>
                                        <p:strVal val="visible"/>
                                      </p:to>
                                    </p:set>
                                    <p:anim calcmode="lin" valueType="num">
                                      <p:cBhvr additive="base">
                                        <p:cTn id="31" dur="500" fill="hold"/>
                                        <p:tgtEl>
                                          <p:spTgt spid="118796"/>
                                        </p:tgtEl>
                                        <p:attrNameLst>
                                          <p:attrName>ppt_x</p:attrName>
                                        </p:attrNameLst>
                                      </p:cBhvr>
                                      <p:tavLst>
                                        <p:tav tm="0">
                                          <p:val>
                                            <p:strVal val="0-#ppt_w/2"/>
                                          </p:val>
                                        </p:tav>
                                        <p:tav tm="100000">
                                          <p:val>
                                            <p:strVal val="#ppt_x"/>
                                          </p:val>
                                        </p:tav>
                                      </p:tavLst>
                                    </p:anim>
                                    <p:anim calcmode="lin" valueType="num">
                                      <p:cBhvr additive="base">
                                        <p:cTn id="32" dur="500" fill="hold"/>
                                        <p:tgtEl>
                                          <p:spTgt spid="11879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18794"/>
                                        </p:tgtEl>
                                        <p:attrNameLst>
                                          <p:attrName>style.visibility</p:attrName>
                                        </p:attrNameLst>
                                      </p:cBhvr>
                                      <p:to>
                                        <p:strVal val="visible"/>
                                      </p:to>
                                    </p:set>
                                    <p:anim calcmode="lin" valueType="num">
                                      <p:cBhvr additive="base">
                                        <p:cTn id="37" dur="500" fill="hold"/>
                                        <p:tgtEl>
                                          <p:spTgt spid="118794"/>
                                        </p:tgtEl>
                                        <p:attrNameLst>
                                          <p:attrName>ppt_x</p:attrName>
                                        </p:attrNameLst>
                                      </p:cBhvr>
                                      <p:tavLst>
                                        <p:tav tm="0">
                                          <p:val>
                                            <p:strVal val="0-#ppt_w/2"/>
                                          </p:val>
                                        </p:tav>
                                        <p:tav tm="100000">
                                          <p:val>
                                            <p:strVal val="#ppt_x"/>
                                          </p:val>
                                        </p:tav>
                                      </p:tavLst>
                                    </p:anim>
                                    <p:anim calcmode="lin" valueType="num">
                                      <p:cBhvr additive="base">
                                        <p:cTn id="38" dur="500" fill="hold"/>
                                        <p:tgtEl>
                                          <p:spTgt spid="11879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18793"/>
                                        </p:tgtEl>
                                        <p:attrNameLst>
                                          <p:attrName>style.visibility</p:attrName>
                                        </p:attrNameLst>
                                      </p:cBhvr>
                                      <p:to>
                                        <p:strVal val="visible"/>
                                      </p:to>
                                    </p:set>
                                    <p:anim calcmode="lin" valueType="num">
                                      <p:cBhvr additive="base">
                                        <p:cTn id="43" dur="500" fill="hold"/>
                                        <p:tgtEl>
                                          <p:spTgt spid="118793"/>
                                        </p:tgtEl>
                                        <p:attrNameLst>
                                          <p:attrName>ppt_x</p:attrName>
                                        </p:attrNameLst>
                                      </p:cBhvr>
                                      <p:tavLst>
                                        <p:tav tm="0">
                                          <p:val>
                                            <p:strVal val="0-#ppt_w/2"/>
                                          </p:val>
                                        </p:tav>
                                        <p:tav tm="100000">
                                          <p:val>
                                            <p:strVal val="#ppt_x"/>
                                          </p:val>
                                        </p:tav>
                                      </p:tavLst>
                                    </p:anim>
                                    <p:anim calcmode="lin" valueType="num">
                                      <p:cBhvr additive="base">
                                        <p:cTn id="44" dur="500" fill="hold"/>
                                        <p:tgtEl>
                                          <p:spTgt spid="11879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18795"/>
                                        </p:tgtEl>
                                        <p:attrNameLst>
                                          <p:attrName>style.visibility</p:attrName>
                                        </p:attrNameLst>
                                      </p:cBhvr>
                                      <p:to>
                                        <p:strVal val="visible"/>
                                      </p:to>
                                    </p:set>
                                    <p:anim calcmode="lin" valueType="num">
                                      <p:cBhvr additive="base">
                                        <p:cTn id="49" dur="500" fill="hold"/>
                                        <p:tgtEl>
                                          <p:spTgt spid="118795"/>
                                        </p:tgtEl>
                                        <p:attrNameLst>
                                          <p:attrName>ppt_x</p:attrName>
                                        </p:attrNameLst>
                                      </p:cBhvr>
                                      <p:tavLst>
                                        <p:tav tm="0">
                                          <p:val>
                                            <p:strVal val="0-#ppt_w/2"/>
                                          </p:val>
                                        </p:tav>
                                        <p:tav tm="100000">
                                          <p:val>
                                            <p:strVal val="#ppt_x"/>
                                          </p:val>
                                        </p:tav>
                                      </p:tavLst>
                                    </p:anim>
                                    <p:anim calcmode="lin" valueType="num">
                                      <p:cBhvr additive="base">
                                        <p:cTn id="50" dur="500" fill="hold"/>
                                        <p:tgtEl>
                                          <p:spTgt spid="118795"/>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18798"/>
                                        </p:tgtEl>
                                        <p:attrNameLst>
                                          <p:attrName>style.visibility</p:attrName>
                                        </p:attrNameLst>
                                      </p:cBhvr>
                                      <p:to>
                                        <p:strVal val="visible"/>
                                      </p:to>
                                    </p:set>
                                    <p:anim calcmode="lin" valueType="num">
                                      <p:cBhvr additive="base">
                                        <p:cTn id="55" dur="500" fill="hold"/>
                                        <p:tgtEl>
                                          <p:spTgt spid="118798"/>
                                        </p:tgtEl>
                                        <p:attrNameLst>
                                          <p:attrName>ppt_x</p:attrName>
                                        </p:attrNameLst>
                                      </p:cBhvr>
                                      <p:tavLst>
                                        <p:tav tm="0">
                                          <p:val>
                                            <p:strVal val="0-#ppt_w/2"/>
                                          </p:val>
                                        </p:tav>
                                        <p:tav tm="100000">
                                          <p:val>
                                            <p:strVal val="#ppt_x"/>
                                          </p:val>
                                        </p:tav>
                                      </p:tavLst>
                                    </p:anim>
                                    <p:anim calcmode="lin" valueType="num">
                                      <p:cBhvr additive="base">
                                        <p:cTn id="56" dur="500" fill="hold"/>
                                        <p:tgtEl>
                                          <p:spTgt spid="1187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6" grpId="0" bldLvl="0" animBg="1"/>
      <p:bldP spid="118788" grpId="0"/>
      <p:bldP spid="118789" grpId="0"/>
      <p:bldP spid="118794" grpId="0"/>
      <p:bldP spid="118795" grpId="0"/>
      <p:bldP spid="11879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56321" name="组合 119841"/>
          <p:cNvGrpSpPr/>
          <p:nvPr/>
        </p:nvGrpSpPr>
        <p:grpSpPr>
          <a:xfrm>
            <a:off x="4175125" y="0"/>
            <a:ext cx="4873625" cy="3370263"/>
            <a:chOff x="2630" y="0"/>
            <a:chExt cx="3070" cy="2123"/>
          </a:xfrm>
        </p:grpSpPr>
        <p:grpSp>
          <p:nvGrpSpPr>
            <p:cNvPr id="56322" name="组合 119836"/>
            <p:cNvGrpSpPr/>
            <p:nvPr/>
          </p:nvGrpSpPr>
          <p:grpSpPr>
            <a:xfrm>
              <a:off x="2630" y="0"/>
              <a:ext cx="710" cy="1743"/>
              <a:chOff x="2338" y="2118"/>
              <a:chExt cx="710" cy="1743"/>
            </a:xfrm>
          </p:grpSpPr>
          <p:graphicFrame>
            <p:nvGraphicFramePr>
              <p:cNvPr id="56323" name="对象 119837"/>
              <p:cNvGraphicFramePr/>
              <p:nvPr/>
            </p:nvGraphicFramePr>
            <p:xfrm>
              <a:off x="2581" y="2118"/>
              <a:ext cx="467" cy="1743"/>
            </p:xfrm>
            <a:graphic>
              <a:graphicData uri="http://schemas.openxmlformats.org/presentationml/2006/ole">
                <mc:AlternateContent xmlns:mc="http://schemas.openxmlformats.org/markup-compatibility/2006">
                  <mc:Choice xmlns:v="urn:schemas-microsoft-com:vml" Requires="v">
                    <p:oleObj spid="_x0000_s3341" name="" r:id="rId1" imgW="746760" imgH="2767330" progId="Visio.Drawing.5">
                      <p:embed/>
                    </p:oleObj>
                  </mc:Choice>
                  <mc:Fallback>
                    <p:oleObj name="" r:id="rId1" imgW="746760" imgH="2767330" progId="Visio.Drawing.5">
                      <p:embed/>
                      <p:pic>
                        <p:nvPicPr>
                          <p:cNvPr id="0" name="图片 3340"/>
                          <p:cNvPicPr/>
                          <p:nvPr/>
                        </p:nvPicPr>
                        <p:blipFill>
                          <a:blip r:embed="rId2"/>
                          <a:stretch>
                            <a:fillRect/>
                          </a:stretch>
                        </p:blipFill>
                        <p:spPr>
                          <a:xfrm>
                            <a:off x="2581" y="2118"/>
                            <a:ext cx="467" cy="1743"/>
                          </a:xfrm>
                          <a:prstGeom prst="rect">
                            <a:avLst/>
                          </a:prstGeom>
                          <a:noFill/>
                          <a:ln w="38100">
                            <a:noFill/>
                            <a:miter/>
                          </a:ln>
                        </p:spPr>
                      </p:pic>
                    </p:oleObj>
                  </mc:Fallback>
                </mc:AlternateContent>
              </a:graphicData>
            </a:graphic>
          </p:graphicFrame>
          <p:graphicFrame>
            <p:nvGraphicFramePr>
              <p:cNvPr id="56324" name="对象 119838"/>
              <p:cNvGraphicFramePr/>
              <p:nvPr/>
            </p:nvGraphicFramePr>
            <p:xfrm>
              <a:off x="2338" y="2933"/>
              <a:ext cx="243" cy="320"/>
            </p:xfrm>
            <a:graphic>
              <a:graphicData uri="http://schemas.openxmlformats.org/presentationml/2006/ole">
                <mc:AlternateContent xmlns:mc="http://schemas.openxmlformats.org/markup-compatibility/2006">
                  <mc:Choice xmlns:v="urn:schemas-microsoft-com:vml" Requires="v">
                    <p:oleObj spid="_x0000_s3340" name="" r:id="rId3" imgW="241300" imgH="317500" progId="Equation.3">
                      <p:embed/>
                    </p:oleObj>
                  </mc:Choice>
                  <mc:Fallback>
                    <p:oleObj name="" r:id="rId3" imgW="241300" imgH="317500" progId="Equation.3">
                      <p:embed/>
                      <p:pic>
                        <p:nvPicPr>
                          <p:cNvPr id="0" name="图片 3339"/>
                          <p:cNvPicPr/>
                          <p:nvPr/>
                        </p:nvPicPr>
                        <p:blipFill>
                          <a:blip r:embed="rId4"/>
                          <a:stretch>
                            <a:fillRect/>
                          </a:stretch>
                        </p:blipFill>
                        <p:spPr>
                          <a:xfrm>
                            <a:off x="2338" y="2933"/>
                            <a:ext cx="243" cy="320"/>
                          </a:xfrm>
                          <a:prstGeom prst="rect">
                            <a:avLst/>
                          </a:prstGeom>
                          <a:noFill/>
                          <a:ln w="38100">
                            <a:noFill/>
                            <a:miter/>
                          </a:ln>
                        </p:spPr>
                      </p:pic>
                    </p:oleObj>
                  </mc:Fallback>
                </mc:AlternateContent>
              </a:graphicData>
            </a:graphic>
          </p:graphicFrame>
        </p:grpSp>
        <p:graphicFrame>
          <p:nvGraphicFramePr>
            <p:cNvPr id="56325" name="对象 119839"/>
            <p:cNvGraphicFramePr/>
            <p:nvPr/>
          </p:nvGraphicFramePr>
          <p:xfrm>
            <a:off x="3311" y="325"/>
            <a:ext cx="1813" cy="1798"/>
          </p:xfrm>
          <a:graphic>
            <a:graphicData uri="http://schemas.openxmlformats.org/presentationml/2006/ole">
              <mc:AlternateContent xmlns:mc="http://schemas.openxmlformats.org/markup-compatibility/2006">
                <mc:Choice xmlns:v="urn:schemas-microsoft-com:vml" Requires="v">
                  <p:oleObj spid="_x0000_s3339" name="" r:id="rId5" imgW="2883535" imgH="2853055" progId="Visio.Drawing.5">
                    <p:embed/>
                  </p:oleObj>
                </mc:Choice>
                <mc:Fallback>
                  <p:oleObj name="" r:id="rId5" imgW="2883535" imgH="2853055" progId="Visio.Drawing.5">
                    <p:embed/>
                    <p:pic>
                      <p:nvPicPr>
                        <p:cNvPr id="0" name="图片 3338"/>
                        <p:cNvPicPr/>
                        <p:nvPr/>
                      </p:nvPicPr>
                      <p:blipFill>
                        <a:blip r:embed="rId6"/>
                        <a:stretch>
                          <a:fillRect/>
                        </a:stretch>
                      </p:blipFill>
                      <p:spPr>
                        <a:xfrm>
                          <a:off x="3311" y="325"/>
                          <a:ext cx="1813" cy="1798"/>
                        </a:xfrm>
                        <a:prstGeom prst="rect">
                          <a:avLst/>
                        </a:prstGeom>
                        <a:noFill/>
                        <a:ln w="38100">
                          <a:noFill/>
                          <a:miter/>
                        </a:ln>
                      </p:spPr>
                    </p:pic>
                  </p:oleObj>
                </mc:Fallback>
              </mc:AlternateContent>
            </a:graphicData>
          </a:graphic>
        </p:graphicFrame>
        <p:graphicFrame>
          <p:nvGraphicFramePr>
            <p:cNvPr id="56326" name="对象 119840"/>
            <p:cNvGraphicFramePr/>
            <p:nvPr/>
          </p:nvGraphicFramePr>
          <p:xfrm>
            <a:off x="4967" y="20"/>
            <a:ext cx="733" cy="1723"/>
          </p:xfrm>
          <a:graphic>
            <a:graphicData uri="http://schemas.openxmlformats.org/presentationml/2006/ole">
              <mc:AlternateContent xmlns:mc="http://schemas.openxmlformats.org/markup-compatibility/2006">
                <mc:Choice xmlns:v="urn:schemas-microsoft-com:vml" Requires="v">
                  <p:oleObj spid="_x0000_s3342" name="" r:id="rId7" imgW="1167130" imgH="2734310" progId="Visio.Drawing.5">
                    <p:embed/>
                  </p:oleObj>
                </mc:Choice>
                <mc:Fallback>
                  <p:oleObj name="" r:id="rId7" imgW="1167130" imgH="2734310" progId="Visio.Drawing.5">
                    <p:embed/>
                    <p:pic>
                      <p:nvPicPr>
                        <p:cNvPr id="0" name="图片 3341"/>
                        <p:cNvPicPr/>
                        <p:nvPr/>
                      </p:nvPicPr>
                      <p:blipFill>
                        <a:blip r:embed="rId8"/>
                        <a:stretch>
                          <a:fillRect/>
                        </a:stretch>
                      </p:blipFill>
                      <p:spPr>
                        <a:xfrm>
                          <a:off x="4967" y="20"/>
                          <a:ext cx="733" cy="1723"/>
                        </a:xfrm>
                        <a:prstGeom prst="rect">
                          <a:avLst/>
                        </a:prstGeom>
                        <a:noFill/>
                        <a:ln w="38100">
                          <a:noFill/>
                          <a:miter/>
                        </a:ln>
                      </p:spPr>
                    </p:pic>
                  </p:oleObj>
                </mc:Fallback>
              </mc:AlternateContent>
            </a:graphicData>
          </a:graphic>
        </p:graphicFrame>
      </p:grpSp>
      <p:grpSp>
        <p:nvGrpSpPr>
          <p:cNvPr id="119843" name="组合 119842"/>
          <p:cNvGrpSpPr/>
          <p:nvPr/>
        </p:nvGrpSpPr>
        <p:grpSpPr>
          <a:xfrm>
            <a:off x="153988" y="349250"/>
            <a:ext cx="4702175" cy="2349500"/>
            <a:chOff x="97" y="220"/>
            <a:chExt cx="2962" cy="1480"/>
          </a:xfrm>
        </p:grpSpPr>
        <p:sp>
          <p:nvSpPr>
            <p:cNvPr id="56328" name="矩形 119815"/>
            <p:cNvSpPr/>
            <p:nvPr/>
          </p:nvSpPr>
          <p:spPr>
            <a:xfrm>
              <a:off x="97" y="220"/>
              <a:ext cx="2962" cy="288"/>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1 </a:t>
              </a:r>
              <a:r>
                <a:rPr lang="zh-CN" altLang="en-US" i="1">
                  <a:solidFill>
                    <a:schemeClr val="tx1"/>
                  </a:solidFill>
                  <a:latin typeface="Times New Roman" panose="02020603050405020304" pitchFamily="18" charset="-94"/>
                  <a:ea typeface="宋体" panose="02010600030101010101" pitchFamily="2" charset="-122"/>
                </a:rPr>
                <a:t>、</a:t>
              </a:r>
              <a:r>
                <a:rPr lang="zh-CN" altLang="en-US" baseline="-25000">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 </a:t>
              </a:r>
              <a:r>
                <a:rPr lang="zh-CN" altLang="en-US" dirty="0">
                  <a:solidFill>
                    <a:schemeClr val="tx1"/>
                  </a:solidFill>
                  <a:latin typeface="Times New Roman" panose="02020603050405020304" pitchFamily="18" charset="-94"/>
                  <a:ea typeface="宋体" panose="02010600030101010101" pitchFamily="2" charset="-122"/>
                </a:rPr>
                <a:t>原线圈的电阻和电感。</a:t>
              </a:r>
              <a:endParaRPr lang="zh-CN" altLang="en-US" baseline="-25000">
                <a:solidFill>
                  <a:schemeClr val="tx1"/>
                </a:solidFill>
                <a:latin typeface="Times New Roman" panose="02020603050405020304" pitchFamily="18" charset="-94"/>
                <a:ea typeface="宋体" panose="02010600030101010101" pitchFamily="2" charset="-122"/>
              </a:endParaRPr>
            </a:p>
          </p:txBody>
        </p:sp>
        <p:sp>
          <p:nvSpPr>
            <p:cNvPr id="56329" name="矩形 119816"/>
            <p:cNvSpPr/>
            <p:nvPr/>
          </p:nvSpPr>
          <p:spPr>
            <a:xfrm>
              <a:off x="97" y="1015"/>
              <a:ext cx="2776" cy="288"/>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2 </a:t>
              </a:r>
              <a:r>
                <a:rPr lang="zh-CN" altLang="en-US" i="1">
                  <a:solidFill>
                    <a:schemeClr val="tx1"/>
                  </a:solidFill>
                  <a:latin typeface="Times New Roman" panose="02020603050405020304" pitchFamily="18" charset="-94"/>
                  <a:ea typeface="宋体" panose="02010600030101010101" pitchFamily="2" charset="-122"/>
                </a:rPr>
                <a:t>、</a:t>
              </a:r>
              <a:r>
                <a:rPr lang="zh-CN" altLang="en-US" baseline="-25000">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 </a:t>
              </a:r>
              <a:r>
                <a:rPr lang="zh-CN" altLang="en-US" dirty="0">
                  <a:solidFill>
                    <a:schemeClr val="tx1"/>
                  </a:solidFill>
                  <a:latin typeface="Times New Roman" panose="02020603050405020304" pitchFamily="18" charset="-94"/>
                  <a:ea typeface="宋体" panose="02010600030101010101" pitchFamily="2" charset="-122"/>
                </a:rPr>
                <a:t>副线圈的电阻和电感。</a:t>
              </a:r>
              <a:endParaRPr lang="zh-CN" altLang="en-US" baseline="-25000">
                <a:solidFill>
                  <a:schemeClr val="tx1"/>
                </a:solidFill>
                <a:latin typeface="Times New Roman" panose="02020603050405020304" pitchFamily="18" charset="-94"/>
                <a:ea typeface="宋体" panose="02010600030101010101" pitchFamily="2" charset="-122"/>
              </a:endParaRPr>
            </a:p>
          </p:txBody>
        </p:sp>
        <p:sp>
          <p:nvSpPr>
            <p:cNvPr id="56330" name="矩形 119817"/>
            <p:cNvSpPr/>
            <p:nvPr/>
          </p:nvSpPr>
          <p:spPr>
            <a:xfrm>
              <a:off x="97" y="587"/>
              <a:ext cx="2593" cy="288"/>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L </a:t>
              </a:r>
              <a:r>
                <a:rPr lang="zh-CN" altLang="en-US" i="1">
                  <a:solidFill>
                    <a:schemeClr val="tx1"/>
                  </a:solidFill>
                  <a:latin typeface="Times New Roman" panose="02020603050405020304" pitchFamily="18" charset="-94"/>
                  <a:ea typeface="宋体" panose="02010600030101010101" pitchFamily="2" charset="-122"/>
                </a:rPr>
                <a:t>、</a:t>
              </a:r>
              <a:r>
                <a:rPr lang="zh-CN" altLang="en-US" baseline="-25000">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X</a:t>
              </a:r>
              <a:r>
                <a:rPr lang="en-US" altLang="zh-CN" baseline="-25000">
                  <a:solidFill>
                    <a:schemeClr val="tx1"/>
                  </a:solidFill>
                  <a:latin typeface="Times New Roman" panose="02020603050405020304" pitchFamily="18" charset="-94"/>
                  <a:ea typeface="宋体" panose="02010600030101010101" pitchFamily="2" charset="-122"/>
                </a:rPr>
                <a:t>L </a:t>
              </a:r>
              <a:r>
                <a:rPr lang="zh-CN" altLang="en-US" dirty="0">
                  <a:solidFill>
                    <a:schemeClr val="tx1"/>
                  </a:solidFill>
                  <a:latin typeface="Times New Roman" panose="02020603050405020304" pitchFamily="18" charset="-94"/>
                  <a:ea typeface="宋体" panose="02010600030101010101" pitchFamily="2" charset="-122"/>
                </a:rPr>
                <a:t>负载的电阻和感抗。</a:t>
              </a:r>
              <a:endParaRPr lang="zh-CN" altLang="en-US" baseline="-25000">
                <a:solidFill>
                  <a:schemeClr val="tx1"/>
                </a:solidFill>
                <a:latin typeface="Times New Roman" panose="02020603050405020304" pitchFamily="18" charset="-94"/>
                <a:ea typeface="宋体" panose="02010600030101010101" pitchFamily="2" charset="-122"/>
              </a:endParaRPr>
            </a:p>
          </p:txBody>
        </p:sp>
        <p:sp>
          <p:nvSpPr>
            <p:cNvPr id="56331" name="矩形 119818"/>
            <p:cNvSpPr/>
            <p:nvPr/>
          </p:nvSpPr>
          <p:spPr>
            <a:xfrm>
              <a:off x="97" y="1412"/>
              <a:ext cx="1220" cy="288"/>
            </a:xfrm>
            <a:prstGeom prst="rect">
              <a:avLst/>
            </a:prstGeom>
            <a:noFill/>
            <a:ln w="19050">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M</a:t>
              </a:r>
              <a:r>
                <a:rPr lang="zh-CN" altLang="en-US" dirty="0">
                  <a:solidFill>
                    <a:schemeClr val="tx1"/>
                  </a:solidFill>
                  <a:latin typeface="Times New Roman" panose="02020603050405020304" pitchFamily="18" charset="-94"/>
                  <a:ea typeface="宋体" panose="02010600030101010101" pitchFamily="2" charset="-122"/>
                </a:rPr>
                <a:t>为互感。</a:t>
              </a:r>
              <a:endParaRPr lang="zh-CN" altLang="en-US" baseline="-25000">
                <a:solidFill>
                  <a:schemeClr val="tx1"/>
                </a:solidFill>
                <a:latin typeface="Times New Roman" panose="02020603050405020304" pitchFamily="18" charset="-94"/>
                <a:ea typeface="宋体" panose="02010600030101010101" pitchFamily="2" charset="-122"/>
              </a:endParaRPr>
            </a:p>
          </p:txBody>
        </p:sp>
      </p:grpSp>
      <p:graphicFrame>
        <p:nvGraphicFramePr>
          <p:cNvPr id="119823" name="对象 119822"/>
          <p:cNvGraphicFramePr/>
          <p:nvPr/>
        </p:nvGraphicFramePr>
        <p:xfrm>
          <a:off x="5027613" y="1119188"/>
          <a:ext cx="742950" cy="1122362"/>
        </p:xfrm>
        <a:graphic>
          <a:graphicData uri="http://schemas.openxmlformats.org/presentationml/2006/ole">
            <mc:AlternateContent xmlns:mc="http://schemas.openxmlformats.org/markup-compatibility/2006">
              <mc:Choice xmlns:v="urn:schemas-microsoft-com:vml" Requires="v">
                <p:oleObj spid="_x0000_s3337" name="" r:id="rId9" imgW="570230" imgH="856615" progId="Visio.Drawing.5">
                  <p:embed/>
                </p:oleObj>
              </mc:Choice>
              <mc:Fallback>
                <p:oleObj name="" r:id="rId9" imgW="570230" imgH="856615" progId="Visio.Drawing.5">
                  <p:embed/>
                  <p:pic>
                    <p:nvPicPr>
                      <p:cNvPr id="0" name="图片 3336"/>
                      <p:cNvPicPr/>
                      <p:nvPr/>
                    </p:nvPicPr>
                    <p:blipFill>
                      <a:blip r:embed="rId10"/>
                      <a:stretch>
                        <a:fillRect/>
                      </a:stretch>
                    </p:blipFill>
                    <p:spPr>
                      <a:xfrm>
                        <a:off x="5027613" y="1119188"/>
                        <a:ext cx="742950" cy="1122362"/>
                      </a:xfrm>
                      <a:prstGeom prst="rect">
                        <a:avLst/>
                      </a:prstGeom>
                      <a:noFill/>
                      <a:ln w="38100">
                        <a:noFill/>
                        <a:miter/>
                      </a:ln>
                    </p:spPr>
                  </p:pic>
                </p:oleObj>
              </mc:Fallback>
            </mc:AlternateContent>
          </a:graphicData>
        </a:graphic>
      </p:graphicFrame>
      <p:graphicFrame>
        <p:nvGraphicFramePr>
          <p:cNvPr id="119825" name="对象 119824"/>
          <p:cNvGraphicFramePr/>
          <p:nvPr/>
        </p:nvGraphicFramePr>
        <p:xfrm>
          <a:off x="7453313" y="1203325"/>
          <a:ext cx="527050" cy="1038225"/>
        </p:xfrm>
        <a:graphic>
          <a:graphicData uri="http://schemas.openxmlformats.org/presentationml/2006/ole">
            <mc:AlternateContent xmlns:mc="http://schemas.openxmlformats.org/markup-compatibility/2006">
              <mc:Choice xmlns:v="urn:schemas-microsoft-com:vml" Requires="v">
                <p:oleObj spid="_x0000_s3335" name="" r:id="rId11" imgW="530225" imgH="1039495" progId="Visio.Drawing.5">
                  <p:embed/>
                </p:oleObj>
              </mc:Choice>
              <mc:Fallback>
                <p:oleObj name="" r:id="rId11" imgW="530225" imgH="1039495" progId="Visio.Drawing.5">
                  <p:embed/>
                  <p:pic>
                    <p:nvPicPr>
                      <p:cNvPr id="0" name="图片 3334"/>
                      <p:cNvPicPr/>
                      <p:nvPr/>
                    </p:nvPicPr>
                    <p:blipFill>
                      <a:blip r:embed="rId12"/>
                      <a:stretch>
                        <a:fillRect/>
                      </a:stretch>
                    </p:blipFill>
                    <p:spPr>
                      <a:xfrm>
                        <a:off x="7453313" y="1203325"/>
                        <a:ext cx="527050" cy="1038225"/>
                      </a:xfrm>
                      <a:prstGeom prst="rect">
                        <a:avLst/>
                      </a:prstGeom>
                      <a:noFill/>
                      <a:ln w="38100">
                        <a:noFill/>
                        <a:miter/>
                      </a:ln>
                    </p:spPr>
                  </p:pic>
                </p:oleObj>
              </mc:Fallback>
            </mc:AlternateContent>
          </a:graphicData>
        </a:graphic>
      </p:graphicFrame>
      <p:graphicFrame>
        <p:nvGraphicFramePr>
          <p:cNvPr id="119826" name="对象 119825"/>
          <p:cNvGraphicFramePr/>
          <p:nvPr/>
        </p:nvGraphicFramePr>
        <p:xfrm>
          <a:off x="246063" y="2897188"/>
          <a:ext cx="4610100" cy="754062"/>
        </p:xfrm>
        <a:graphic>
          <a:graphicData uri="http://schemas.openxmlformats.org/presentationml/2006/ole">
            <mc:AlternateContent xmlns:mc="http://schemas.openxmlformats.org/markup-compatibility/2006">
              <mc:Choice xmlns:v="urn:schemas-microsoft-com:vml" Requires="v">
                <p:oleObj spid="_x0000_s3338" name="" r:id="rId13" imgW="2247900" imgH="368300" progId="Equation.3">
                  <p:embed/>
                </p:oleObj>
              </mc:Choice>
              <mc:Fallback>
                <p:oleObj name="" r:id="rId13" imgW="2247900" imgH="368300" progId="Equation.3">
                  <p:embed/>
                  <p:pic>
                    <p:nvPicPr>
                      <p:cNvPr id="0" name="图片 3337"/>
                      <p:cNvPicPr/>
                      <p:nvPr/>
                    </p:nvPicPr>
                    <p:blipFill>
                      <a:blip r:embed="rId14"/>
                      <a:stretch>
                        <a:fillRect/>
                      </a:stretch>
                    </p:blipFill>
                    <p:spPr>
                      <a:xfrm>
                        <a:off x="246063" y="2897188"/>
                        <a:ext cx="4610100" cy="754062"/>
                      </a:xfrm>
                      <a:prstGeom prst="rect">
                        <a:avLst/>
                      </a:prstGeom>
                      <a:noFill/>
                      <a:ln w="38100">
                        <a:noFill/>
                        <a:miter/>
                      </a:ln>
                    </p:spPr>
                  </p:pic>
                </p:oleObj>
              </mc:Fallback>
            </mc:AlternateContent>
          </a:graphicData>
        </a:graphic>
      </p:graphicFrame>
      <p:graphicFrame>
        <p:nvGraphicFramePr>
          <p:cNvPr id="119827" name="对象 119826"/>
          <p:cNvGraphicFramePr/>
          <p:nvPr/>
        </p:nvGraphicFramePr>
        <p:xfrm>
          <a:off x="246063" y="3651250"/>
          <a:ext cx="6221412" cy="754063"/>
        </p:xfrm>
        <a:graphic>
          <a:graphicData uri="http://schemas.openxmlformats.org/presentationml/2006/ole">
            <mc:AlternateContent xmlns:mc="http://schemas.openxmlformats.org/markup-compatibility/2006">
              <mc:Choice xmlns:v="urn:schemas-microsoft-com:vml" Requires="v">
                <p:oleObj spid="_x0000_s3343" name="" r:id="rId15" imgW="3035300" imgH="368300" progId="Equation.3">
                  <p:embed/>
                </p:oleObj>
              </mc:Choice>
              <mc:Fallback>
                <p:oleObj name="" r:id="rId15" imgW="3035300" imgH="368300" progId="Equation.3">
                  <p:embed/>
                  <p:pic>
                    <p:nvPicPr>
                      <p:cNvPr id="0" name="图片 3342"/>
                      <p:cNvPicPr/>
                      <p:nvPr/>
                    </p:nvPicPr>
                    <p:blipFill>
                      <a:blip r:embed="rId16"/>
                      <a:stretch>
                        <a:fillRect/>
                      </a:stretch>
                    </p:blipFill>
                    <p:spPr>
                      <a:xfrm>
                        <a:off x="246063" y="3651250"/>
                        <a:ext cx="6221412" cy="754063"/>
                      </a:xfrm>
                      <a:prstGeom prst="rect">
                        <a:avLst/>
                      </a:prstGeom>
                      <a:noFill/>
                      <a:ln w="38100">
                        <a:noFill/>
                        <a:miter/>
                      </a:ln>
                    </p:spPr>
                  </p:pic>
                </p:oleObj>
              </mc:Fallback>
            </mc:AlternateContent>
          </a:graphicData>
        </a:graphic>
      </p:graphicFrame>
      <p:grpSp>
        <p:nvGrpSpPr>
          <p:cNvPr id="119833" name="组合 119832"/>
          <p:cNvGrpSpPr/>
          <p:nvPr/>
        </p:nvGrpSpPr>
        <p:grpSpPr>
          <a:xfrm>
            <a:off x="153988" y="4725988"/>
            <a:ext cx="4270375" cy="1749425"/>
            <a:chOff x="97" y="2977"/>
            <a:chExt cx="2690" cy="1102"/>
          </a:xfrm>
        </p:grpSpPr>
        <p:graphicFrame>
          <p:nvGraphicFramePr>
            <p:cNvPr id="56337" name="对象 119819"/>
            <p:cNvGraphicFramePr/>
            <p:nvPr/>
          </p:nvGraphicFramePr>
          <p:xfrm>
            <a:off x="482" y="2978"/>
            <a:ext cx="1371" cy="287"/>
          </p:xfrm>
          <a:graphic>
            <a:graphicData uri="http://schemas.openxmlformats.org/presentationml/2006/ole">
              <mc:AlternateContent xmlns:mc="http://schemas.openxmlformats.org/markup-compatibility/2006">
                <mc:Choice xmlns:v="urn:schemas-microsoft-com:vml" Requires="v">
                  <p:oleObj spid="_x0000_s3331" name="" r:id="rId17" imgW="1205230" imgH="254000" progId="Equation.3">
                    <p:embed/>
                  </p:oleObj>
                </mc:Choice>
                <mc:Fallback>
                  <p:oleObj name="" r:id="rId17" imgW="1205230" imgH="254000" progId="Equation.3">
                    <p:embed/>
                    <p:pic>
                      <p:nvPicPr>
                        <p:cNvPr id="0" name="图片 3330"/>
                        <p:cNvPicPr/>
                        <p:nvPr/>
                      </p:nvPicPr>
                      <p:blipFill>
                        <a:blip r:embed="rId18"/>
                        <a:stretch>
                          <a:fillRect/>
                        </a:stretch>
                      </p:blipFill>
                      <p:spPr>
                        <a:xfrm>
                          <a:off x="482" y="2978"/>
                          <a:ext cx="1371" cy="287"/>
                        </a:xfrm>
                        <a:prstGeom prst="rect">
                          <a:avLst/>
                        </a:prstGeom>
                        <a:noFill/>
                        <a:ln w="38100">
                          <a:noFill/>
                          <a:miter/>
                        </a:ln>
                      </p:spPr>
                    </p:pic>
                  </p:oleObj>
                </mc:Fallback>
              </mc:AlternateContent>
            </a:graphicData>
          </a:graphic>
        </p:graphicFrame>
        <p:sp>
          <p:nvSpPr>
            <p:cNvPr id="56338" name="矩形 119827"/>
            <p:cNvSpPr/>
            <p:nvPr/>
          </p:nvSpPr>
          <p:spPr>
            <a:xfrm>
              <a:off x="97" y="2977"/>
              <a:ext cx="309"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令</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56339" name="对象 119828"/>
            <p:cNvGraphicFramePr/>
            <p:nvPr/>
          </p:nvGraphicFramePr>
          <p:xfrm>
            <a:off x="406" y="3409"/>
            <a:ext cx="2381" cy="287"/>
          </p:xfrm>
          <a:graphic>
            <a:graphicData uri="http://schemas.openxmlformats.org/presentationml/2006/ole">
              <mc:AlternateContent xmlns:mc="http://schemas.openxmlformats.org/markup-compatibility/2006">
                <mc:Choice xmlns:v="urn:schemas-microsoft-com:vml" Requires="v">
                  <p:oleObj spid="_x0000_s3332" name="" r:id="rId19" imgW="2093595" imgH="254000" progId="Equation.3">
                    <p:embed/>
                  </p:oleObj>
                </mc:Choice>
                <mc:Fallback>
                  <p:oleObj name="" r:id="rId19" imgW="2093595" imgH="254000" progId="Equation.3">
                    <p:embed/>
                    <p:pic>
                      <p:nvPicPr>
                        <p:cNvPr id="0" name="图片 3331"/>
                        <p:cNvPicPr/>
                        <p:nvPr/>
                      </p:nvPicPr>
                      <p:blipFill>
                        <a:blip r:embed="rId20"/>
                        <a:stretch>
                          <a:fillRect/>
                        </a:stretch>
                      </p:blipFill>
                      <p:spPr>
                        <a:xfrm>
                          <a:off x="406" y="3409"/>
                          <a:ext cx="2381" cy="287"/>
                        </a:xfrm>
                        <a:prstGeom prst="rect">
                          <a:avLst/>
                        </a:prstGeom>
                        <a:noFill/>
                        <a:ln w="38100">
                          <a:noFill/>
                          <a:miter/>
                        </a:ln>
                      </p:spPr>
                    </p:pic>
                  </p:oleObj>
                </mc:Fallback>
              </mc:AlternateContent>
            </a:graphicData>
          </a:graphic>
        </p:graphicFrame>
        <p:graphicFrame>
          <p:nvGraphicFramePr>
            <p:cNvPr id="56340" name="对象 119831"/>
            <p:cNvGraphicFramePr/>
            <p:nvPr/>
          </p:nvGraphicFramePr>
          <p:xfrm>
            <a:off x="406" y="3792"/>
            <a:ext cx="1011" cy="287"/>
          </p:xfrm>
          <a:graphic>
            <a:graphicData uri="http://schemas.openxmlformats.org/presentationml/2006/ole">
              <mc:AlternateContent xmlns:mc="http://schemas.openxmlformats.org/markup-compatibility/2006">
                <mc:Choice xmlns:v="urn:schemas-microsoft-com:vml" Requires="v">
                  <p:oleObj spid="_x0000_s3336" name="" r:id="rId21" imgW="888365" imgH="254000" progId="Equation.3">
                    <p:embed/>
                  </p:oleObj>
                </mc:Choice>
                <mc:Fallback>
                  <p:oleObj name="" r:id="rId21" imgW="888365" imgH="254000" progId="Equation.3">
                    <p:embed/>
                    <p:pic>
                      <p:nvPicPr>
                        <p:cNvPr id="0" name="图片 3335"/>
                        <p:cNvPicPr/>
                        <p:nvPr/>
                      </p:nvPicPr>
                      <p:blipFill>
                        <a:blip r:embed="rId22"/>
                        <a:stretch>
                          <a:fillRect/>
                        </a:stretch>
                      </p:blipFill>
                      <p:spPr>
                        <a:xfrm>
                          <a:off x="406" y="3792"/>
                          <a:ext cx="1011" cy="287"/>
                        </a:xfrm>
                        <a:prstGeom prst="rect">
                          <a:avLst/>
                        </a:prstGeom>
                        <a:noFill/>
                        <a:ln w="38100">
                          <a:noFill/>
                          <a:miter/>
                        </a:ln>
                      </p:spPr>
                    </p:pic>
                  </p:oleObj>
                </mc:Fallback>
              </mc:AlternateContent>
            </a:graphicData>
          </a:graphic>
        </p:graphicFrame>
      </p:grpSp>
      <p:grpSp>
        <p:nvGrpSpPr>
          <p:cNvPr id="119835" name="组合 119834"/>
          <p:cNvGrpSpPr/>
          <p:nvPr/>
        </p:nvGrpSpPr>
        <p:grpSpPr>
          <a:xfrm>
            <a:off x="4856163" y="4725988"/>
            <a:ext cx="2941637" cy="1749425"/>
            <a:chOff x="3059" y="2977"/>
            <a:chExt cx="1853" cy="1102"/>
          </a:xfrm>
        </p:grpSpPr>
        <p:sp>
          <p:nvSpPr>
            <p:cNvPr id="56342" name="矩形 119820"/>
            <p:cNvSpPr/>
            <p:nvPr/>
          </p:nvSpPr>
          <p:spPr>
            <a:xfrm>
              <a:off x="3059" y="2977"/>
              <a:ext cx="1853"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原边回路电阻和电感</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56343" name="矩形 119830"/>
            <p:cNvSpPr/>
            <p:nvPr/>
          </p:nvSpPr>
          <p:spPr>
            <a:xfrm>
              <a:off x="3059" y="3388"/>
              <a:ext cx="1853"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副边回路电阻和电感</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56344" name="矩形 119833"/>
            <p:cNvSpPr/>
            <p:nvPr/>
          </p:nvSpPr>
          <p:spPr>
            <a:xfrm>
              <a:off x="3133" y="3791"/>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互感阻抗</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9843"/>
                                        </p:tgtEl>
                                        <p:attrNameLst>
                                          <p:attrName>style.visibility</p:attrName>
                                        </p:attrNameLst>
                                      </p:cBhvr>
                                      <p:to>
                                        <p:strVal val="visible"/>
                                      </p:to>
                                    </p:set>
                                    <p:animEffect transition="in" filter="blinds(horizontal)">
                                      <p:cBhvr>
                                        <p:cTn id="7" dur="500"/>
                                        <p:tgtEl>
                                          <p:spTgt spid="1198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19823"/>
                                        </p:tgtEl>
                                        <p:attrNameLst>
                                          <p:attrName>style.visibility</p:attrName>
                                        </p:attrNameLst>
                                      </p:cBhvr>
                                      <p:to>
                                        <p:strVal val="visible"/>
                                      </p:to>
                                    </p:set>
                                    <p:anim calcmode="lin" valueType="num">
                                      <p:cBhvr additive="base">
                                        <p:cTn id="12" dur="500" fill="hold"/>
                                        <p:tgtEl>
                                          <p:spTgt spid="119823"/>
                                        </p:tgtEl>
                                        <p:attrNameLst>
                                          <p:attrName>ppt_x</p:attrName>
                                        </p:attrNameLst>
                                      </p:cBhvr>
                                      <p:tavLst>
                                        <p:tav tm="0">
                                          <p:val>
                                            <p:strVal val="0-#ppt_w/2"/>
                                          </p:val>
                                        </p:tav>
                                        <p:tav tm="100000">
                                          <p:val>
                                            <p:strVal val="#ppt_x"/>
                                          </p:val>
                                        </p:tav>
                                      </p:tavLst>
                                    </p:anim>
                                    <p:anim calcmode="lin" valueType="num">
                                      <p:cBhvr additive="base">
                                        <p:cTn id="13" dur="500" fill="hold"/>
                                        <p:tgtEl>
                                          <p:spTgt spid="11982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19825"/>
                                        </p:tgtEl>
                                        <p:attrNameLst>
                                          <p:attrName>style.visibility</p:attrName>
                                        </p:attrNameLst>
                                      </p:cBhvr>
                                      <p:to>
                                        <p:strVal val="visible"/>
                                      </p:to>
                                    </p:set>
                                    <p:anim calcmode="lin" valueType="num">
                                      <p:cBhvr additive="base">
                                        <p:cTn id="18" dur="500" fill="hold"/>
                                        <p:tgtEl>
                                          <p:spTgt spid="119825"/>
                                        </p:tgtEl>
                                        <p:attrNameLst>
                                          <p:attrName>ppt_x</p:attrName>
                                        </p:attrNameLst>
                                      </p:cBhvr>
                                      <p:tavLst>
                                        <p:tav tm="0">
                                          <p:val>
                                            <p:strVal val="0-#ppt_w/2"/>
                                          </p:val>
                                        </p:tav>
                                        <p:tav tm="100000">
                                          <p:val>
                                            <p:strVal val="#ppt_x"/>
                                          </p:val>
                                        </p:tav>
                                      </p:tavLst>
                                    </p:anim>
                                    <p:anim calcmode="lin" valueType="num">
                                      <p:cBhvr additive="base">
                                        <p:cTn id="19" dur="500" fill="hold"/>
                                        <p:tgtEl>
                                          <p:spTgt spid="11982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119826"/>
                                        </p:tgtEl>
                                        <p:attrNameLst>
                                          <p:attrName>style.visibility</p:attrName>
                                        </p:attrNameLst>
                                      </p:cBhvr>
                                      <p:to>
                                        <p:strVal val="visible"/>
                                      </p:to>
                                    </p:set>
                                    <p:animEffect transition="in" filter="dissolve">
                                      <p:cBhvr>
                                        <p:cTn id="24" dur="500"/>
                                        <p:tgtEl>
                                          <p:spTgt spid="11982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119827"/>
                                        </p:tgtEl>
                                        <p:attrNameLst>
                                          <p:attrName>style.visibility</p:attrName>
                                        </p:attrNameLst>
                                      </p:cBhvr>
                                      <p:to>
                                        <p:strVal val="visible"/>
                                      </p:to>
                                    </p:set>
                                    <p:animEffect transition="in" filter="dissolve">
                                      <p:cBhvr>
                                        <p:cTn id="29" dur="500"/>
                                        <p:tgtEl>
                                          <p:spTgt spid="119827"/>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19833"/>
                                        </p:tgtEl>
                                        <p:attrNameLst>
                                          <p:attrName>style.visibility</p:attrName>
                                        </p:attrNameLst>
                                      </p:cBhvr>
                                      <p:to>
                                        <p:strVal val="visible"/>
                                      </p:to>
                                    </p:set>
                                    <p:anim calcmode="lin" valueType="num">
                                      <p:cBhvr additive="base">
                                        <p:cTn id="34" dur="500" fill="hold"/>
                                        <p:tgtEl>
                                          <p:spTgt spid="119833"/>
                                        </p:tgtEl>
                                        <p:attrNameLst>
                                          <p:attrName>ppt_x</p:attrName>
                                        </p:attrNameLst>
                                      </p:cBhvr>
                                      <p:tavLst>
                                        <p:tav tm="0">
                                          <p:val>
                                            <p:strVal val="0-#ppt_w/2"/>
                                          </p:val>
                                        </p:tav>
                                        <p:tav tm="100000">
                                          <p:val>
                                            <p:strVal val="#ppt_x"/>
                                          </p:val>
                                        </p:tav>
                                      </p:tavLst>
                                    </p:anim>
                                    <p:anim calcmode="lin" valueType="num">
                                      <p:cBhvr additive="base">
                                        <p:cTn id="35" dur="500" fill="hold"/>
                                        <p:tgtEl>
                                          <p:spTgt spid="119833"/>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nodeType="clickEffect">
                                  <p:stCondLst>
                                    <p:cond delay="0"/>
                                  </p:stCondLst>
                                  <p:childTnLst>
                                    <p:set>
                                      <p:cBhvr>
                                        <p:cTn id="39" dur="1" fill="hold">
                                          <p:stCondLst>
                                            <p:cond delay="0"/>
                                          </p:stCondLst>
                                        </p:cTn>
                                        <p:tgtEl>
                                          <p:spTgt spid="119835"/>
                                        </p:tgtEl>
                                        <p:attrNameLst>
                                          <p:attrName>style.visibility</p:attrName>
                                        </p:attrNameLst>
                                      </p:cBhvr>
                                      <p:to>
                                        <p:strVal val="visible"/>
                                      </p:to>
                                    </p:set>
                                    <p:anim calcmode="lin" valueType="num">
                                      <p:cBhvr additive="base">
                                        <p:cTn id="40" dur="500" fill="hold"/>
                                        <p:tgtEl>
                                          <p:spTgt spid="119835"/>
                                        </p:tgtEl>
                                        <p:attrNameLst>
                                          <p:attrName>ppt_x</p:attrName>
                                        </p:attrNameLst>
                                      </p:cBhvr>
                                      <p:tavLst>
                                        <p:tav tm="0">
                                          <p:val>
                                            <p:strVal val="0-#ppt_w/2"/>
                                          </p:val>
                                        </p:tav>
                                        <p:tav tm="100000">
                                          <p:val>
                                            <p:strVal val="#ppt_x"/>
                                          </p:val>
                                        </p:tav>
                                      </p:tavLst>
                                    </p:anim>
                                    <p:anim calcmode="lin" valueType="num">
                                      <p:cBhvr additive="base">
                                        <p:cTn id="41" dur="500" fill="hold"/>
                                        <p:tgtEl>
                                          <p:spTgt spid="1198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0834" name="对象 120833"/>
          <p:cNvGraphicFramePr/>
          <p:nvPr/>
        </p:nvGraphicFramePr>
        <p:xfrm>
          <a:off x="730250" y="338138"/>
          <a:ext cx="3022600" cy="725487"/>
        </p:xfrm>
        <a:graphic>
          <a:graphicData uri="http://schemas.openxmlformats.org/presentationml/2006/ole">
            <mc:AlternateContent xmlns:mc="http://schemas.openxmlformats.org/markup-compatibility/2006">
              <mc:Choice xmlns:v="urn:schemas-microsoft-com:vml" Requires="v">
                <p:oleObj spid="_x0000_s3353" name="" r:id="rId1" imgW="1471930" imgH="355600" progId="Equation.3">
                  <p:embed/>
                </p:oleObj>
              </mc:Choice>
              <mc:Fallback>
                <p:oleObj name="" r:id="rId1" imgW="1471930" imgH="355600" progId="Equation.3">
                  <p:embed/>
                  <p:pic>
                    <p:nvPicPr>
                      <p:cNvPr id="0" name="图片 3352"/>
                      <p:cNvPicPr/>
                      <p:nvPr/>
                    </p:nvPicPr>
                    <p:blipFill>
                      <a:blip r:embed="rId2"/>
                      <a:stretch>
                        <a:fillRect/>
                      </a:stretch>
                    </p:blipFill>
                    <p:spPr>
                      <a:xfrm>
                        <a:off x="730250" y="338138"/>
                        <a:ext cx="3022600" cy="725487"/>
                      </a:xfrm>
                      <a:prstGeom prst="rect">
                        <a:avLst/>
                      </a:prstGeom>
                      <a:noFill/>
                      <a:ln w="38100">
                        <a:noFill/>
                        <a:miter/>
                      </a:ln>
                    </p:spPr>
                  </p:pic>
                </p:oleObj>
              </mc:Fallback>
            </mc:AlternateContent>
          </a:graphicData>
        </a:graphic>
      </p:graphicFrame>
      <p:graphicFrame>
        <p:nvGraphicFramePr>
          <p:cNvPr id="120835" name="对象 120834"/>
          <p:cNvGraphicFramePr/>
          <p:nvPr/>
        </p:nvGraphicFramePr>
        <p:xfrm>
          <a:off x="730250" y="1092200"/>
          <a:ext cx="2811463" cy="725488"/>
        </p:xfrm>
        <a:graphic>
          <a:graphicData uri="http://schemas.openxmlformats.org/presentationml/2006/ole">
            <mc:AlternateContent xmlns:mc="http://schemas.openxmlformats.org/markup-compatibility/2006">
              <mc:Choice xmlns:v="urn:schemas-microsoft-com:vml" Requires="v">
                <p:oleObj spid="_x0000_s3358" name="" r:id="rId3" imgW="1370330" imgH="355600" progId="Equation.3">
                  <p:embed/>
                </p:oleObj>
              </mc:Choice>
              <mc:Fallback>
                <p:oleObj name="" r:id="rId3" imgW="1370330" imgH="355600" progId="Equation.3">
                  <p:embed/>
                  <p:pic>
                    <p:nvPicPr>
                      <p:cNvPr id="0" name="图片 3357"/>
                      <p:cNvPicPr/>
                      <p:nvPr/>
                    </p:nvPicPr>
                    <p:blipFill>
                      <a:blip r:embed="rId4"/>
                      <a:stretch>
                        <a:fillRect/>
                      </a:stretch>
                    </p:blipFill>
                    <p:spPr>
                      <a:xfrm>
                        <a:off x="730250" y="1092200"/>
                        <a:ext cx="2811463" cy="725488"/>
                      </a:xfrm>
                      <a:prstGeom prst="rect">
                        <a:avLst/>
                      </a:prstGeom>
                      <a:noFill/>
                      <a:ln w="38100">
                        <a:noFill/>
                        <a:miter/>
                      </a:ln>
                    </p:spPr>
                  </p:pic>
                </p:oleObj>
              </mc:Fallback>
            </mc:AlternateContent>
          </a:graphicData>
        </a:graphic>
      </p:graphicFrame>
      <p:graphicFrame>
        <p:nvGraphicFramePr>
          <p:cNvPr id="120836" name="对象 120835"/>
          <p:cNvGraphicFramePr/>
          <p:nvPr/>
        </p:nvGraphicFramePr>
        <p:xfrm>
          <a:off x="415925" y="1817688"/>
          <a:ext cx="2444750" cy="2473325"/>
        </p:xfrm>
        <a:graphic>
          <a:graphicData uri="http://schemas.openxmlformats.org/presentationml/2006/ole">
            <mc:AlternateContent xmlns:mc="http://schemas.openxmlformats.org/markup-compatibility/2006">
              <mc:Choice xmlns:v="urn:schemas-microsoft-com:vml" Requires="v">
                <p:oleObj spid="_x0000_s3352" name="" r:id="rId5" imgW="1193800" imgH="1206500" progId="Equation.3">
                  <p:embed/>
                </p:oleObj>
              </mc:Choice>
              <mc:Fallback>
                <p:oleObj name="" r:id="rId5" imgW="1193800" imgH="1206500" progId="Equation.3">
                  <p:embed/>
                  <p:pic>
                    <p:nvPicPr>
                      <p:cNvPr id="0" name="图片 3351"/>
                      <p:cNvPicPr/>
                      <p:nvPr/>
                    </p:nvPicPr>
                    <p:blipFill>
                      <a:blip r:embed="rId6"/>
                      <a:stretch>
                        <a:fillRect/>
                      </a:stretch>
                    </p:blipFill>
                    <p:spPr>
                      <a:xfrm>
                        <a:off x="415925" y="1817688"/>
                        <a:ext cx="2444750" cy="2473325"/>
                      </a:xfrm>
                      <a:prstGeom prst="rect">
                        <a:avLst/>
                      </a:prstGeom>
                      <a:noFill/>
                      <a:ln w="38100">
                        <a:noFill/>
                        <a:miter/>
                      </a:ln>
                    </p:spPr>
                  </p:pic>
                </p:oleObj>
              </mc:Fallback>
            </mc:AlternateContent>
          </a:graphicData>
        </a:graphic>
      </p:graphicFrame>
      <p:graphicFrame>
        <p:nvGraphicFramePr>
          <p:cNvPr id="120837" name="对象 120836"/>
          <p:cNvGraphicFramePr/>
          <p:nvPr/>
        </p:nvGraphicFramePr>
        <p:xfrm>
          <a:off x="3013075" y="2598738"/>
          <a:ext cx="2757488" cy="1066800"/>
        </p:xfrm>
        <a:graphic>
          <a:graphicData uri="http://schemas.openxmlformats.org/presentationml/2006/ole">
            <mc:AlternateContent xmlns:mc="http://schemas.openxmlformats.org/markup-compatibility/2006">
              <mc:Choice xmlns:v="urn:schemas-microsoft-com:vml" Requires="v">
                <p:oleObj spid="_x0000_s3357" name="" r:id="rId7" imgW="1345565" imgH="520700" progId="Equation.3">
                  <p:embed/>
                </p:oleObj>
              </mc:Choice>
              <mc:Fallback>
                <p:oleObj name="" r:id="rId7" imgW="1345565" imgH="520700" progId="Equation.3">
                  <p:embed/>
                  <p:pic>
                    <p:nvPicPr>
                      <p:cNvPr id="0" name="图片 3356"/>
                      <p:cNvPicPr/>
                      <p:nvPr/>
                    </p:nvPicPr>
                    <p:blipFill>
                      <a:blip r:embed="rId8"/>
                      <a:stretch>
                        <a:fillRect/>
                      </a:stretch>
                    </p:blipFill>
                    <p:spPr>
                      <a:xfrm>
                        <a:off x="3013075" y="2598738"/>
                        <a:ext cx="2757488" cy="1066800"/>
                      </a:xfrm>
                      <a:prstGeom prst="rect">
                        <a:avLst/>
                      </a:prstGeom>
                      <a:noFill/>
                      <a:ln w="38100">
                        <a:noFill/>
                        <a:miter/>
                      </a:ln>
                    </p:spPr>
                  </p:pic>
                </p:oleObj>
              </mc:Fallback>
            </mc:AlternateContent>
          </a:graphicData>
        </a:graphic>
      </p:graphicFrame>
      <p:graphicFrame>
        <p:nvGraphicFramePr>
          <p:cNvPr id="120838" name="对象 120837"/>
          <p:cNvGraphicFramePr/>
          <p:nvPr/>
        </p:nvGraphicFramePr>
        <p:xfrm>
          <a:off x="5872163" y="2576513"/>
          <a:ext cx="3251200" cy="1089025"/>
        </p:xfrm>
        <a:graphic>
          <a:graphicData uri="http://schemas.openxmlformats.org/presentationml/2006/ole">
            <mc:AlternateContent xmlns:mc="http://schemas.openxmlformats.org/markup-compatibility/2006">
              <mc:Choice xmlns:v="urn:schemas-microsoft-com:vml" Requires="v">
                <p:oleObj spid="_x0000_s3355" name="" r:id="rId9" imgW="1586865" imgH="533400" progId="Equation.3">
                  <p:embed/>
                </p:oleObj>
              </mc:Choice>
              <mc:Fallback>
                <p:oleObj name="" r:id="rId9" imgW="1586865" imgH="533400" progId="Equation.3">
                  <p:embed/>
                  <p:pic>
                    <p:nvPicPr>
                      <p:cNvPr id="0" name="图片 3354"/>
                      <p:cNvPicPr/>
                      <p:nvPr/>
                    </p:nvPicPr>
                    <p:blipFill>
                      <a:blip r:embed="rId10"/>
                      <a:stretch>
                        <a:fillRect/>
                      </a:stretch>
                    </p:blipFill>
                    <p:spPr>
                      <a:xfrm>
                        <a:off x="5872163" y="2576513"/>
                        <a:ext cx="3251200" cy="1089025"/>
                      </a:xfrm>
                      <a:prstGeom prst="rect">
                        <a:avLst/>
                      </a:prstGeom>
                      <a:noFill/>
                      <a:ln w="38100">
                        <a:noFill/>
                        <a:miter/>
                      </a:ln>
                    </p:spPr>
                  </p:pic>
                </p:oleObj>
              </mc:Fallback>
            </mc:AlternateContent>
          </a:graphicData>
        </a:graphic>
      </p:graphicFrame>
      <p:graphicFrame>
        <p:nvGraphicFramePr>
          <p:cNvPr id="120846" name="对象 120845"/>
          <p:cNvGraphicFramePr/>
          <p:nvPr/>
        </p:nvGraphicFramePr>
        <p:xfrm>
          <a:off x="415925" y="4291013"/>
          <a:ext cx="2444750" cy="2473325"/>
        </p:xfrm>
        <a:graphic>
          <a:graphicData uri="http://schemas.openxmlformats.org/presentationml/2006/ole">
            <mc:AlternateContent xmlns:mc="http://schemas.openxmlformats.org/markup-compatibility/2006">
              <mc:Choice xmlns:v="urn:schemas-microsoft-com:vml" Requires="v">
                <p:oleObj spid="_x0000_s3344" name="" r:id="rId11" imgW="1193800" imgH="1206500" progId="Equation.3">
                  <p:embed/>
                </p:oleObj>
              </mc:Choice>
              <mc:Fallback>
                <p:oleObj name="" r:id="rId11" imgW="1193800" imgH="1206500" progId="Equation.3">
                  <p:embed/>
                  <p:pic>
                    <p:nvPicPr>
                      <p:cNvPr id="0" name="图片 3343"/>
                      <p:cNvPicPr/>
                      <p:nvPr/>
                    </p:nvPicPr>
                    <p:blipFill>
                      <a:blip r:embed="rId12"/>
                      <a:stretch>
                        <a:fillRect/>
                      </a:stretch>
                    </p:blipFill>
                    <p:spPr>
                      <a:xfrm>
                        <a:off x="415925" y="4291013"/>
                        <a:ext cx="2444750" cy="2473325"/>
                      </a:xfrm>
                      <a:prstGeom prst="rect">
                        <a:avLst/>
                      </a:prstGeom>
                      <a:noFill/>
                      <a:ln w="38100">
                        <a:noFill/>
                        <a:miter/>
                      </a:ln>
                    </p:spPr>
                  </p:pic>
                </p:oleObj>
              </mc:Fallback>
            </mc:AlternateContent>
          </a:graphicData>
        </a:graphic>
      </p:graphicFrame>
      <p:graphicFrame>
        <p:nvGraphicFramePr>
          <p:cNvPr id="120847" name="对象 120846"/>
          <p:cNvGraphicFramePr/>
          <p:nvPr/>
        </p:nvGraphicFramePr>
        <p:xfrm>
          <a:off x="3013075" y="4991100"/>
          <a:ext cx="2757488" cy="1066800"/>
        </p:xfrm>
        <a:graphic>
          <a:graphicData uri="http://schemas.openxmlformats.org/presentationml/2006/ole">
            <mc:AlternateContent xmlns:mc="http://schemas.openxmlformats.org/markup-compatibility/2006">
              <mc:Choice xmlns:v="urn:schemas-microsoft-com:vml" Requires="v">
                <p:oleObj spid="_x0000_s3354" name="" r:id="rId13" imgW="1345565" imgH="520700" progId="Equation.3">
                  <p:embed/>
                </p:oleObj>
              </mc:Choice>
              <mc:Fallback>
                <p:oleObj name="" r:id="rId13" imgW="1345565" imgH="520700" progId="Equation.3">
                  <p:embed/>
                  <p:pic>
                    <p:nvPicPr>
                      <p:cNvPr id="0" name="图片 3353"/>
                      <p:cNvPicPr/>
                      <p:nvPr/>
                    </p:nvPicPr>
                    <p:blipFill>
                      <a:blip r:embed="rId14"/>
                      <a:stretch>
                        <a:fillRect/>
                      </a:stretch>
                    </p:blipFill>
                    <p:spPr>
                      <a:xfrm>
                        <a:off x="3013075" y="4991100"/>
                        <a:ext cx="2757488" cy="1066800"/>
                      </a:xfrm>
                      <a:prstGeom prst="rect">
                        <a:avLst/>
                      </a:prstGeom>
                      <a:noFill/>
                      <a:ln w="38100">
                        <a:noFill/>
                        <a:miter/>
                      </a:ln>
                    </p:spPr>
                  </p:pic>
                </p:oleObj>
              </mc:Fallback>
            </mc:AlternateContent>
          </a:graphicData>
        </a:graphic>
      </p:graphicFrame>
      <p:graphicFrame>
        <p:nvGraphicFramePr>
          <p:cNvPr id="120849" name="对象 120848"/>
          <p:cNvGraphicFramePr/>
          <p:nvPr/>
        </p:nvGraphicFramePr>
        <p:xfrm>
          <a:off x="5770563" y="4991100"/>
          <a:ext cx="3251200" cy="1089025"/>
        </p:xfrm>
        <a:graphic>
          <a:graphicData uri="http://schemas.openxmlformats.org/presentationml/2006/ole">
            <mc:AlternateContent xmlns:mc="http://schemas.openxmlformats.org/markup-compatibility/2006">
              <mc:Choice xmlns:v="urn:schemas-microsoft-com:vml" Requires="v">
                <p:oleObj spid="_x0000_s3345" name="" r:id="rId15" imgW="1586865" imgH="533400" progId="Equation.3">
                  <p:embed/>
                </p:oleObj>
              </mc:Choice>
              <mc:Fallback>
                <p:oleObj name="" r:id="rId15" imgW="1586865" imgH="533400" progId="Equation.3">
                  <p:embed/>
                  <p:pic>
                    <p:nvPicPr>
                      <p:cNvPr id="0" name="图片 3344"/>
                      <p:cNvPicPr/>
                      <p:nvPr/>
                    </p:nvPicPr>
                    <p:blipFill>
                      <a:blip r:embed="rId16"/>
                      <a:stretch>
                        <a:fillRect/>
                      </a:stretch>
                    </p:blipFill>
                    <p:spPr>
                      <a:xfrm>
                        <a:off x="5770563" y="4991100"/>
                        <a:ext cx="3251200" cy="1089025"/>
                      </a:xfrm>
                      <a:prstGeom prst="rect">
                        <a:avLst/>
                      </a:prstGeom>
                      <a:noFill/>
                      <a:ln w="38100">
                        <a:noFill/>
                        <a:miter/>
                      </a:ln>
                    </p:spPr>
                  </p:pic>
                </p:oleObj>
              </mc:Fallback>
            </mc:AlternateContent>
          </a:graphicData>
        </a:graphic>
      </p:graphicFrame>
      <p:grpSp>
        <p:nvGrpSpPr>
          <p:cNvPr id="120852" name="组合 120851"/>
          <p:cNvGrpSpPr/>
          <p:nvPr/>
        </p:nvGrpSpPr>
        <p:grpSpPr>
          <a:xfrm>
            <a:off x="4008438" y="338138"/>
            <a:ext cx="5013325" cy="2174875"/>
            <a:chOff x="2525" y="32"/>
            <a:chExt cx="3158" cy="1370"/>
          </a:xfrm>
        </p:grpSpPr>
        <p:graphicFrame>
          <p:nvGraphicFramePr>
            <p:cNvPr id="57354" name="对象 120839"/>
            <p:cNvGraphicFramePr/>
            <p:nvPr/>
          </p:nvGraphicFramePr>
          <p:xfrm>
            <a:off x="2571" y="33"/>
            <a:ext cx="1371" cy="287"/>
          </p:xfrm>
          <a:graphic>
            <a:graphicData uri="http://schemas.openxmlformats.org/presentationml/2006/ole">
              <mc:AlternateContent xmlns:mc="http://schemas.openxmlformats.org/markup-compatibility/2006">
                <mc:Choice xmlns:v="urn:schemas-microsoft-com:vml" Requires="v">
                  <p:oleObj spid="_x0000_s3349" name="" r:id="rId17" imgW="1205230" imgH="254000" progId="Equation.3">
                    <p:embed/>
                  </p:oleObj>
                </mc:Choice>
                <mc:Fallback>
                  <p:oleObj name="" r:id="rId17" imgW="1205230" imgH="254000" progId="Equation.3">
                    <p:embed/>
                    <p:pic>
                      <p:nvPicPr>
                        <p:cNvPr id="0" name="图片 3348"/>
                        <p:cNvPicPr/>
                        <p:nvPr/>
                      </p:nvPicPr>
                      <p:blipFill>
                        <a:blip r:embed="rId18"/>
                        <a:stretch>
                          <a:fillRect/>
                        </a:stretch>
                      </p:blipFill>
                      <p:spPr>
                        <a:xfrm>
                          <a:off x="2571" y="33"/>
                          <a:ext cx="1371" cy="287"/>
                        </a:xfrm>
                        <a:prstGeom prst="rect">
                          <a:avLst/>
                        </a:prstGeom>
                        <a:noFill/>
                        <a:ln w="38100">
                          <a:noFill/>
                          <a:miter/>
                        </a:ln>
                      </p:spPr>
                    </p:pic>
                  </p:oleObj>
                </mc:Fallback>
              </mc:AlternateContent>
            </a:graphicData>
          </a:graphic>
        </p:graphicFrame>
        <p:graphicFrame>
          <p:nvGraphicFramePr>
            <p:cNvPr id="57355" name="对象 120841"/>
            <p:cNvGraphicFramePr/>
            <p:nvPr/>
          </p:nvGraphicFramePr>
          <p:xfrm>
            <a:off x="2571" y="401"/>
            <a:ext cx="2381" cy="287"/>
          </p:xfrm>
          <a:graphic>
            <a:graphicData uri="http://schemas.openxmlformats.org/presentationml/2006/ole">
              <mc:AlternateContent xmlns:mc="http://schemas.openxmlformats.org/markup-compatibility/2006">
                <mc:Choice xmlns:v="urn:schemas-microsoft-com:vml" Requires="v">
                  <p:oleObj spid="_x0000_s3346" name="" r:id="rId19" imgW="2093595" imgH="254000" progId="Equation.3">
                    <p:embed/>
                  </p:oleObj>
                </mc:Choice>
                <mc:Fallback>
                  <p:oleObj name="" r:id="rId19" imgW="2093595" imgH="254000" progId="Equation.3">
                    <p:embed/>
                    <p:pic>
                      <p:nvPicPr>
                        <p:cNvPr id="0" name="图片 3345"/>
                        <p:cNvPicPr/>
                        <p:nvPr/>
                      </p:nvPicPr>
                      <p:blipFill>
                        <a:blip r:embed="rId20"/>
                        <a:stretch>
                          <a:fillRect/>
                        </a:stretch>
                      </p:blipFill>
                      <p:spPr>
                        <a:xfrm>
                          <a:off x="2571" y="401"/>
                          <a:ext cx="2381" cy="287"/>
                        </a:xfrm>
                        <a:prstGeom prst="rect">
                          <a:avLst/>
                        </a:prstGeom>
                        <a:noFill/>
                        <a:ln w="38100">
                          <a:noFill/>
                          <a:miter/>
                        </a:ln>
                      </p:spPr>
                    </p:pic>
                  </p:oleObj>
                </mc:Fallback>
              </mc:AlternateContent>
            </a:graphicData>
          </a:graphic>
        </p:graphicFrame>
        <p:graphicFrame>
          <p:nvGraphicFramePr>
            <p:cNvPr id="57356" name="对象 120842"/>
            <p:cNvGraphicFramePr/>
            <p:nvPr/>
          </p:nvGraphicFramePr>
          <p:xfrm>
            <a:off x="4151" y="33"/>
            <a:ext cx="1011" cy="287"/>
          </p:xfrm>
          <a:graphic>
            <a:graphicData uri="http://schemas.openxmlformats.org/presentationml/2006/ole">
              <mc:AlternateContent xmlns:mc="http://schemas.openxmlformats.org/markup-compatibility/2006">
                <mc:Choice xmlns:v="urn:schemas-microsoft-com:vml" Requires="v">
                  <p:oleObj spid="_x0000_s3347" name="" r:id="rId21" imgW="888365" imgH="254000" progId="Equation.3">
                    <p:embed/>
                  </p:oleObj>
                </mc:Choice>
                <mc:Fallback>
                  <p:oleObj name="" r:id="rId21" imgW="888365" imgH="254000" progId="Equation.3">
                    <p:embed/>
                    <p:pic>
                      <p:nvPicPr>
                        <p:cNvPr id="0" name="图片 3346"/>
                        <p:cNvPicPr/>
                        <p:nvPr/>
                      </p:nvPicPr>
                      <p:blipFill>
                        <a:blip r:embed="rId22"/>
                        <a:stretch>
                          <a:fillRect/>
                        </a:stretch>
                      </p:blipFill>
                      <p:spPr>
                        <a:xfrm>
                          <a:off x="4151" y="33"/>
                          <a:ext cx="1011" cy="287"/>
                        </a:xfrm>
                        <a:prstGeom prst="rect">
                          <a:avLst/>
                        </a:prstGeom>
                        <a:noFill/>
                        <a:ln w="38100">
                          <a:noFill/>
                          <a:miter/>
                        </a:ln>
                      </p:spPr>
                    </p:pic>
                  </p:oleObj>
                </mc:Fallback>
              </mc:AlternateContent>
            </a:graphicData>
          </a:graphic>
        </p:graphicFrame>
        <p:sp>
          <p:nvSpPr>
            <p:cNvPr id="57357" name="矩形 120843"/>
            <p:cNvSpPr/>
            <p:nvPr/>
          </p:nvSpPr>
          <p:spPr>
            <a:xfrm>
              <a:off x="2525" y="32"/>
              <a:ext cx="3158" cy="1370"/>
            </a:xfrm>
            <a:prstGeom prst="rect">
              <a:avLst/>
            </a:prstGeom>
            <a:noFill/>
            <a:ln w="19050" cap="flat" cmpd="sng">
              <a:solidFill>
                <a:srgbClr val="FF00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aphicFrame>
          <p:nvGraphicFramePr>
            <p:cNvPr id="57358" name="对象 120849"/>
            <p:cNvGraphicFramePr/>
            <p:nvPr/>
          </p:nvGraphicFramePr>
          <p:xfrm>
            <a:off x="2696" y="688"/>
            <a:ext cx="794" cy="577"/>
          </p:xfrm>
          <a:graphic>
            <a:graphicData uri="http://schemas.openxmlformats.org/presentationml/2006/ole">
              <mc:AlternateContent xmlns:mc="http://schemas.openxmlformats.org/markup-compatibility/2006">
                <mc:Choice xmlns:v="urn:schemas-microsoft-com:vml" Requires="v">
                  <p:oleObj spid="_x0000_s3348" name="" r:id="rId23" imgW="698500" imgH="508000" progId="Equation.3">
                    <p:embed/>
                  </p:oleObj>
                </mc:Choice>
                <mc:Fallback>
                  <p:oleObj name="" r:id="rId23" imgW="698500" imgH="508000" progId="Equation.3">
                    <p:embed/>
                    <p:pic>
                      <p:nvPicPr>
                        <p:cNvPr id="0" name="图片 3347"/>
                        <p:cNvPicPr/>
                        <p:nvPr/>
                      </p:nvPicPr>
                      <p:blipFill>
                        <a:blip r:embed="rId24"/>
                        <a:stretch>
                          <a:fillRect/>
                        </a:stretch>
                      </p:blipFill>
                      <p:spPr>
                        <a:xfrm>
                          <a:off x="2696" y="688"/>
                          <a:ext cx="794" cy="577"/>
                        </a:xfrm>
                        <a:prstGeom prst="rect">
                          <a:avLst/>
                        </a:prstGeom>
                        <a:noFill/>
                        <a:ln w="38100">
                          <a:noFill/>
                          <a:miter/>
                        </a:ln>
                      </p:spPr>
                    </p:pic>
                  </p:oleObj>
                </mc:Fallback>
              </mc:AlternateContent>
            </a:graphicData>
          </a:graphic>
        </p:graphicFrame>
        <p:graphicFrame>
          <p:nvGraphicFramePr>
            <p:cNvPr id="57359" name="对象 120850"/>
            <p:cNvGraphicFramePr/>
            <p:nvPr/>
          </p:nvGraphicFramePr>
          <p:xfrm>
            <a:off x="3935" y="688"/>
            <a:ext cx="808" cy="577"/>
          </p:xfrm>
          <a:graphic>
            <a:graphicData uri="http://schemas.openxmlformats.org/presentationml/2006/ole">
              <mc:AlternateContent xmlns:mc="http://schemas.openxmlformats.org/markup-compatibility/2006">
                <mc:Choice xmlns:v="urn:schemas-microsoft-com:vml" Requires="v">
                  <p:oleObj spid="_x0000_s3356" name="" r:id="rId25" imgW="711200" imgH="508000" progId="Equation.3">
                    <p:embed/>
                  </p:oleObj>
                </mc:Choice>
                <mc:Fallback>
                  <p:oleObj name="" r:id="rId25" imgW="711200" imgH="508000" progId="Equation.3">
                    <p:embed/>
                    <p:pic>
                      <p:nvPicPr>
                        <p:cNvPr id="0" name="图片 3355"/>
                        <p:cNvPicPr/>
                        <p:nvPr/>
                      </p:nvPicPr>
                      <p:blipFill>
                        <a:blip r:embed="rId26"/>
                        <a:stretch>
                          <a:fillRect/>
                        </a:stretch>
                      </p:blipFill>
                      <p:spPr>
                        <a:xfrm>
                          <a:off x="3935" y="688"/>
                          <a:ext cx="808" cy="577"/>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0834"/>
                                        </p:tgtEl>
                                        <p:attrNameLst>
                                          <p:attrName>style.visibility</p:attrName>
                                        </p:attrNameLst>
                                      </p:cBhvr>
                                      <p:to>
                                        <p:strVal val="visible"/>
                                      </p:to>
                                    </p:set>
                                    <p:animEffect transition="in" filter="dissolve">
                                      <p:cBhvr>
                                        <p:cTn id="7" dur="500"/>
                                        <p:tgtEl>
                                          <p:spTgt spid="1208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0835"/>
                                        </p:tgtEl>
                                        <p:attrNameLst>
                                          <p:attrName>style.visibility</p:attrName>
                                        </p:attrNameLst>
                                      </p:cBhvr>
                                      <p:to>
                                        <p:strVal val="visible"/>
                                      </p:to>
                                    </p:set>
                                    <p:animEffect transition="in" filter="dissolve">
                                      <p:cBhvr>
                                        <p:cTn id="12" dur="500"/>
                                        <p:tgtEl>
                                          <p:spTgt spid="120835"/>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120852"/>
                                        </p:tgtEl>
                                        <p:attrNameLst>
                                          <p:attrName>style.visibility</p:attrName>
                                        </p:attrNameLst>
                                      </p:cBhvr>
                                      <p:to>
                                        <p:strVal val="visible"/>
                                      </p:to>
                                    </p:set>
                                    <p:anim calcmode="lin" valueType="num">
                                      <p:cBhvr additive="base">
                                        <p:cTn id="16" dur="500" fill="hold"/>
                                        <p:tgtEl>
                                          <p:spTgt spid="120852"/>
                                        </p:tgtEl>
                                        <p:attrNameLst>
                                          <p:attrName>ppt_x</p:attrName>
                                        </p:attrNameLst>
                                      </p:cBhvr>
                                      <p:tavLst>
                                        <p:tav tm="0">
                                          <p:val>
                                            <p:strVal val="0-#ppt_w/2"/>
                                          </p:val>
                                        </p:tav>
                                        <p:tav tm="100000">
                                          <p:val>
                                            <p:strVal val="#ppt_x"/>
                                          </p:val>
                                        </p:tav>
                                      </p:tavLst>
                                    </p:anim>
                                    <p:anim calcmode="lin" valueType="num">
                                      <p:cBhvr additive="base">
                                        <p:cTn id="17" dur="500" fill="hold"/>
                                        <p:tgtEl>
                                          <p:spTgt spid="120852"/>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20836"/>
                                        </p:tgtEl>
                                        <p:attrNameLst>
                                          <p:attrName>style.visibility</p:attrName>
                                        </p:attrNameLst>
                                      </p:cBhvr>
                                      <p:to>
                                        <p:strVal val="visible"/>
                                      </p:to>
                                    </p:set>
                                    <p:animEffect transition="in" filter="dissolve">
                                      <p:cBhvr>
                                        <p:cTn id="22" dur="500"/>
                                        <p:tgtEl>
                                          <p:spTgt spid="12083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20837"/>
                                        </p:tgtEl>
                                        <p:attrNameLst>
                                          <p:attrName>style.visibility</p:attrName>
                                        </p:attrNameLst>
                                      </p:cBhvr>
                                      <p:to>
                                        <p:strVal val="visible"/>
                                      </p:to>
                                    </p:set>
                                    <p:animEffect transition="in" filter="dissolve">
                                      <p:cBhvr>
                                        <p:cTn id="27" dur="500"/>
                                        <p:tgtEl>
                                          <p:spTgt spid="120837"/>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20838"/>
                                        </p:tgtEl>
                                        <p:attrNameLst>
                                          <p:attrName>style.visibility</p:attrName>
                                        </p:attrNameLst>
                                      </p:cBhvr>
                                      <p:to>
                                        <p:strVal val="visible"/>
                                      </p:to>
                                    </p:set>
                                    <p:animEffect transition="in" filter="dissolve">
                                      <p:cBhvr>
                                        <p:cTn id="32" dur="500"/>
                                        <p:tgtEl>
                                          <p:spTgt spid="12083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20846"/>
                                        </p:tgtEl>
                                        <p:attrNameLst>
                                          <p:attrName>style.visibility</p:attrName>
                                        </p:attrNameLst>
                                      </p:cBhvr>
                                      <p:to>
                                        <p:strVal val="visible"/>
                                      </p:to>
                                    </p:set>
                                    <p:animEffect transition="in" filter="dissolve">
                                      <p:cBhvr>
                                        <p:cTn id="37" dur="500"/>
                                        <p:tgtEl>
                                          <p:spTgt spid="12084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20847"/>
                                        </p:tgtEl>
                                        <p:attrNameLst>
                                          <p:attrName>style.visibility</p:attrName>
                                        </p:attrNameLst>
                                      </p:cBhvr>
                                      <p:to>
                                        <p:strVal val="visible"/>
                                      </p:to>
                                    </p:set>
                                    <p:animEffect transition="in" filter="dissolve">
                                      <p:cBhvr>
                                        <p:cTn id="42" dur="500"/>
                                        <p:tgtEl>
                                          <p:spTgt spid="12084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20849"/>
                                        </p:tgtEl>
                                        <p:attrNameLst>
                                          <p:attrName>style.visibility</p:attrName>
                                        </p:attrNameLst>
                                      </p:cBhvr>
                                      <p:to>
                                        <p:strVal val="visible"/>
                                      </p:to>
                                    </p:set>
                                    <p:animEffect transition="in" filter="dissolve">
                                      <p:cBhvr>
                                        <p:cTn id="47" dur="500"/>
                                        <p:tgtEl>
                                          <p:spTgt spid="1208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1858" name="对象 121857"/>
          <p:cNvGraphicFramePr/>
          <p:nvPr/>
        </p:nvGraphicFramePr>
        <p:xfrm>
          <a:off x="749300" y="161925"/>
          <a:ext cx="3694113" cy="1089025"/>
        </p:xfrm>
        <a:graphic>
          <a:graphicData uri="http://schemas.openxmlformats.org/presentationml/2006/ole">
            <mc:AlternateContent xmlns:mc="http://schemas.openxmlformats.org/markup-compatibility/2006">
              <mc:Choice xmlns:v="urn:schemas-microsoft-com:vml" Requires="v">
                <p:oleObj spid="_x0000_s3350" name="" r:id="rId1" imgW="1802765" imgH="533400" progId="Equation.3">
                  <p:embed/>
                </p:oleObj>
              </mc:Choice>
              <mc:Fallback>
                <p:oleObj name="" r:id="rId1" imgW="1802765" imgH="533400" progId="Equation.3">
                  <p:embed/>
                  <p:pic>
                    <p:nvPicPr>
                      <p:cNvPr id="0" name="图片 3349"/>
                      <p:cNvPicPr/>
                      <p:nvPr/>
                    </p:nvPicPr>
                    <p:blipFill>
                      <a:blip r:embed="rId2"/>
                      <a:stretch>
                        <a:fillRect/>
                      </a:stretch>
                    </p:blipFill>
                    <p:spPr>
                      <a:xfrm>
                        <a:off x="749300" y="161925"/>
                        <a:ext cx="3694113" cy="1089025"/>
                      </a:xfrm>
                      <a:prstGeom prst="rect">
                        <a:avLst/>
                      </a:prstGeom>
                      <a:noFill/>
                      <a:ln w="38100">
                        <a:noFill/>
                        <a:miter/>
                      </a:ln>
                    </p:spPr>
                  </p:pic>
                </p:oleObj>
              </mc:Fallback>
            </mc:AlternateContent>
          </a:graphicData>
        </a:graphic>
      </p:graphicFrame>
      <p:sp>
        <p:nvSpPr>
          <p:cNvPr id="121859" name="矩形 121858"/>
          <p:cNvSpPr/>
          <p:nvPr/>
        </p:nvSpPr>
        <p:spPr>
          <a:xfrm>
            <a:off x="258763" y="385763"/>
            <a:ext cx="490537"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由</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21868" name="矩形 121867"/>
          <p:cNvSpPr/>
          <p:nvPr/>
        </p:nvSpPr>
        <p:spPr>
          <a:xfrm>
            <a:off x="258763" y="1250950"/>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得输入阻抗：</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1869" name="对象 121868"/>
          <p:cNvGraphicFramePr/>
          <p:nvPr/>
        </p:nvGraphicFramePr>
        <p:xfrm>
          <a:off x="358775" y="1674813"/>
          <a:ext cx="4084638" cy="1325562"/>
        </p:xfrm>
        <a:graphic>
          <a:graphicData uri="http://schemas.openxmlformats.org/presentationml/2006/ole">
            <mc:AlternateContent xmlns:mc="http://schemas.openxmlformats.org/markup-compatibility/2006">
              <mc:Choice xmlns:v="urn:schemas-microsoft-com:vml" Requires="v">
                <p:oleObj spid="_x0000_s3351" name="" r:id="rId3" imgW="1993900" imgH="647700" progId="Equation.3">
                  <p:embed/>
                </p:oleObj>
              </mc:Choice>
              <mc:Fallback>
                <p:oleObj name="" r:id="rId3" imgW="1993900" imgH="647700" progId="Equation.3">
                  <p:embed/>
                  <p:pic>
                    <p:nvPicPr>
                      <p:cNvPr id="0" name="图片 3350"/>
                      <p:cNvPicPr/>
                      <p:nvPr/>
                    </p:nvPicPr>
                    <p:blipFill>
                      <a:blip r:embed="rId4"/>
                      <a:stretch>
                        <a:fillRect/>
                      </a:stretch>
                    </p:blipFill>
                    <p:spPr>
                      <a:xfrm>
                        <a:off x="358775" y="1674813"/>
                        <a:ext cx="4084638" cy="1325562"/>
                      </a:xfrm>
                      <a:prstGeom prst="rect">
                        <a:avLst/>
                      </a:prstGeom>
                      <a:noFill/>
                      <a:ln w="38100">
                        <a:noFill/>
                        <a:miter/>
                      </a:ln>
                    </p:spPr>
                  </p:pic>
                </p:oleObj>
              </mc:Fallback>
            </mc:AlternateContent>
          </a:graphicData>
        </a:graphic>
      </p:graphicFrame>
      <p:sp>
        <p:nvSpPr>
          <p:cNvPr id="121870" name="直接连接符 121869"/>
          <p:cNvSpPr/>
          <p:nvPr/>
        </p:nvSpPr>
        <p:spPr>
          <a:xfrm>
            <a:off x="2911475" y="2684463"/>
            <a:ext cx="1358900" cy="0"/>
          </a:xfrm>
          <a:prstGeom prst="line">
            <a:avLst/>
          </a:prstGeom>
          <a:ln w="38100" cap="flat" cmpd="sng">
            <a:solidFill>
              <a:srgbClr val="FF0000"/>
            </a:solidFill>
            <a:prstDash val="solid"/>
            <a:round/>
            <a:headEnd type="none" w="med" len="med"/>
            <a:tailEnd type="none" w="med" len="med"/>
          </a:ln>
        </p:spPr>
      </p:sp>
      <p:grpSp>
        <p:nvGrpSpPr>
          <p:cNvPr id="121873" name="组合 121872"/>
          <p:cNvGrpSpPr/>
          <p:nvPr/>
        </p:nvGrpSpPr>
        <p:grpSpPr>
          <a:xfrm>
            <a:off x="2230438" y="2965450"/>
            <a:ext cx="1584325" cy="534988"/>
            <a:chOff x="1403" y="1943"/>
            <a:chExt cx="998" cy="337"/>
          </a:xfrm>
        </p:grpSpPr>
        <p:sp>
          <p:nvSpPr>
            <p:cNvPr id="58375" name="圆角矩形标注 121870"/>
            <p:cNvSpPr/>
            <p:nvPr/>
          </p:nvSpPr>
          <p:spPr>
            <a:xfrm rot="10755221">
              <a:off x="1403" y="1943"/>
              <a:ext cx="998" cy="337"/>
            </a:xfrm>
            <a:prstGeom prst="wedgeRoundRectCallout">
              <a:avLst>
                <a:gd name="adj1" fmla="val -45616"/>
                <a:gd name="adj2" fmla="val 78491"/>
                <a:gd name="adj3" fmla="val 16667"/>
              </a:avLst>
            </a:prstGeom>
            <a:noFill/>
            <a:ln w="25400" cap="flat" cmpd="sng">
              <a:solidFill>
                <a:srgbClr val="0000FF"/>
              </a:solidFill>
              <a:prstDash val="solid"/>
              <a:miter/>
              <a:headEnd type="none" w="med" len="med"/>
              <a:tailEnd type="none" w="med" len="med"/>
            </a:ln>
          </p:spPr>
          <p:txBody>
            <a:bodyPr rot="10800000" wrap="none" anchor="ctr" anchorCtr="0"/>
            <a:p>
              <a:pPr algn="ctr"/>
              <a:endParaRPr lang="zh-CN" b="0" dirty="0">
                <a:solidFill>
                  <a:schemeClr val="tx1"/>
                </a:solidFill>
                <a:latin typeface="Times New Roman" panose="02020603050405020304" pitchFamily="18" charset="-94"/>
                <a:ea typeface="宋体" panose="02010600030101010101" pitchFamily="2" charset="-122"/>
              </a:endParaRPr>
            </a:p>
          </p:txBody>
        </p:sp>
        <p:sp>
          <p:nvSpPr>
            <p:cNvPr id="58376" name="矩形 121871"/>
            <p:cNvSpPr/>
            <p:nvPr/>
          </p:nvSpPr>
          <p:spPr>
            <a:xfrm>
              <a:off x="1437" y="1943"/>
              <a:ext cx="888"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引入阻抗</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121874" name="矩形 121873"/>
          <p:cNvSpPr/>
          <p:nvPr/>
        </p:nvSpPr>
        <p:spPr>
          <a:xfrm>
            <a:off x="2816225" y="5743575"/>
            <a:ext cx="6232525" cy="1114425"/>
          </a:xfrm>
          <a:prstGeom prst="rect">
            <a:avLst/>
          </a:prstGeom>
          <a:noFill/>
          <a:ln w="19050">
            <a:noFill/>
          </a:ln>
        </p:spPr>
        <p:txBody>
          <a:bodyPr anchor="t" anchorCtr="0">
            <a:spAutoFit/>
          </a:bodyPr>
          <a:p>
            <a:pPr>
              <a:lnSpc>
                <a:spcPct val="140000"/>
              </a:lnSpc>
            </a:pPr>
            <a:r>
              <a:rPr lang="zh-CN" altLang="en-US" dirty="0">
                <a:solidFill>
                  <a:schemeClr val="tx1"/>
                </a:solidFill>
                <a:latin typeface="Times New Roman" panose="02020603050405020304" pitchFamily="18" charset="-94"/>
                <a:ea typeface="宋体" panose="02010600030101010101" pitchFamily="2" charset="-122"/>
              </a:rPr>
              <a:t>引入阻抗（反映阻抗）是副边回路阻抗</a:t>
            </a:r>
            <a:r>
              <a:rPr lang="en-US" altLang="zh-CN" i="1">
                <a:solidFill>
                  <a:schemeClr val="tx1"/>
                </a:solidFill>
                <a:latin typeface="Times New Roman" panose="02020603050405020304" pitchFamily="18" charset="-94"/>
                <a:ea typeface="宋体" panose="02010600030101010101" pitchFamily="2" charset="-122"/>
              </a:rPr>
              <a:t>Z</a:t>
            </a:r>
            <a:r>
              <a:rPr lang="en-US" altLang="zh-CN" baseline="-25000">
                <a:solidFill>
                  <a:schemeClr val="tx1"/>
                </a:solidFill>
                <a:latin typeface="Times New Roman" panose="02020603050405020304" pitchFamily="18" charset="-94"/>
                <a:ea typeface="宋体" panose="02010600030101010101" pitchFamily="2" charset="-122"/>
              </a:rPr>
              <a:t>22</a:t>
            </a:r>
            <a:endParaRPr lang="en-US" altLang="zh-CN" baseline="-25000">
              <a:solidFill>
                <a:schemeClr val="tx1"/>
              </a:solidFill>
              <a:latin typeface="Times New Roman" panose="02020603050405020304" pitchFamily="18" charset="-94"/>
              <a:ea typeface="宋体" panose="02010600030101010101" pitchFamily="2" charset="-122"/>
            </a:endParaRPr>
          </a:p>
          <a:p>
            <a:pPr>
              <a:lnSpc>
                <a:spcPct val="140000"/>
              </a:lnSpc>
            </a:pPr>
            <a:r>
              <a:rPr lang="zh-CN" altLang="en-US" dirty="0">
                <a:solidFill>
                  <a:schemeClr val="tx1"/>
                </a:solidFill>
                <a:latin typeface="Times New Roman" panose="02020603050405020304" pitchFamily="18" charset="-94"/>
                <a:ea typeface="宋体" panose="02010600030101010101" pitchFamily="2" charset="-122"/>
              </a:rPr>
              <a:t>通过互感反映到原边的等效阻抗。</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121880" name="对象 121879"/>
          <p:cNvGraphicFramePr/>
          <p:nvPr/>
        </p:nvGraphicFramePr>
        <p:xfrm>
          <a:off x="3101975" y="3689350"/>
          <a:ext cx="2295525" cy="541338"/>
        </p:xfrm>
        <a:graphic>
          <a:graphicData uri="http://schemas.openxmlformats.org/presentationml/2006/ole">
            <mc:AlternateContent xmlns:mc="http://schemas.openxmlformats.org/markup-compatibility/2006">
              <mc:Choice xmlns:v="urn:schemas-microsoft-com:vml" Requires="v">
                <p:oleObj spid="_x0000_s3363" name="" r:id="rId5" imgW="1231265" imgH="292100" progId="Equation.3">
                  <p:embed/>
                </p:oleObj>
              </mc:Choice>
              <mc:Fallback>
                <p:oleObj name="" r:id="rId5" imgW="1231265" imgH="292100" progId="Equation.3">
                  <p:embed/>
                  <p:pic>
                    <p:nvPicPr>
                      <p:cNvPr id="0" name="图片 3362"/>
                      <p:cNvPicPr/>
                      <p:nvPr/>
                    </p:nvPicPr>
                    <p:blipFill>
                      <a:blip r:embed="rId6"/>
                      <a:stretch>
                        <a:fillRect/>
                      </a:stretch>
                    </p:blipFill>
                    <p:spPr>
                      <a:xfrm>
                        <a:off x="3101975" y="3689350"/>
                        <a:ext cx="2295525" cy="541338"/>
                      </a:xfrm>
                      <a:prstGeom prst="rect">
                        <a:avLst/>
                      </a:prstGeom>
                      <a:noFill/>
                      <a:ln w="38100">
                        <a:noFill/>
                        <a:miter/>
                      </a:ln>
                    </p:spPr>
                  </p:pic>
                </p:oleObj>
              </mc:Fallback>
            </mc:AlternateContent>
          </a:graphicData>
        </a:graphic>
      </p:graphicFrame>
      <p:graphicFrame>
        <p:nvGraphicFramePr>
          <p:cNvPr id="121883" name="对象 121882"/>
          <p:cNvGraphicFramePr/>
          <p:nvPr/>
        </p:nvGraphicFramePr>
        <p:xfrm>
          <a:off x="258763" y="3148013"/>
          <a:ext cx="2411412" cy="2825750"/>
        </p:xfrm>
        <a:graphic>
          <a:graphicData uri="http://schemas.openxmlformats.org/presentationml/2006/ole">
            <mc:AlternateContent xmlns:mc="http://schemas.openxmlformats.org/markup-compatibility/2006">
              <mc:Choice xmlns:v="urn:schemas-microsoft-com:vml" Requires="v">
                <p:oleObj spid="_x0000_s3370" name="" r:id="rId7" imgW="2416810" imgH="2825750" progId="Visio.Drawing.5">
                  <p:embed/>
                </p:oleObj>
              </mc:Choice>
              <mc:Fallback>
                <p:oleObj name="" r:id="rId7" imgW="2416810" imgH="2825750" progId="Visio.Drawing.5">
                  <p:embed/>
                  <p:pic>
                    <p:nvPicPr>
                      <p:cNvPr id="0" name="图片 3369"/>
                      <p:cNvPicPr/>
                      <p:nvPr/>
                    </p:nvPicPr>
                    <p:blipFill>
                      <a:blip r:embed="rId8"/>
                      <a:stretch>
                        <a:fillRect/>
                      </a:stretch>
                    </p:blipFill>
                    <p:spPr>
                      <a:xfrm>
                        <a:off x="258763" y="3148013"/>
                        <a:ext cx="2411412" cy="2825750"/>
                      </a:xfrm>
                      <a:prstGeom prst="rect">
                        <a:avLst/>
                      </a:prstGeom>
                      <a:noFill/>
                      <a:ln w="38100">
                        <a:noFill/>
                        <a:miter/>
                      </a:ln>
                    </p:spPr>
                  </p:pic>
                </p:oleObj>
              </mc:Fallback>
            </mc:AlternateContent>
          </a:graphicData>
        </a:graphic>
      </p:graphicFrame>
      <p:sp>
        <p:nvSpPr>
          <p:cNvPr id="121884" name="矩形 121883"/>
          <p:cNvSpPr/>
          <p:nvPr/>
        </p:nvSpPr>
        <p:spPr>
          <a:xfrm>
            <a:off x="358775" y="6202363"/>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21901" name="组合 121900"/>
          <p:cNvGrpSpPr/>
          <p:nvPr/>
        </p:nvGrpSpPr>
        <p:grpSpPr>
          <a:xfrm>
            <a:off x="3081338" y="4389438"/>
            <a:ext cx="5491162" cy="1114425"/>
            <a:chOff x="1941" y="2765"/>
            <a:chExt cx="3459" cy="702"/>
          </a:xfrm>
        </p:grpSpPr>
        <p:graphicFrame>
          <p:nvGraphicFramePr>
            <p:cNvPr id="58382" name="对象 121884"/>
            <p:cNvGraphicFramePr/>
            <p:nvPr/>
          </p:nvGraphicFramePr>
          <p:xfrm>
            <a:off x="1941" y="2839"/>
            <a:ext cx="356" cy="297"/>
          </p:xfrm>
          <a:graphic>
            <a:graphicData uri="http://schemas.openxmlformats.org/presentationml/2006/ole">
              <mc:AlternateContent xmlns:mc="http://schemas.openxmlformats.org/markup-compatibility/2006">
                <mc:Choice xmlns:v="urn:schemas-microsoft-com:vml" Requires="v">
                  <p:oleObj spid="_x0000_s3364" name="" r:id="rId9" imgW="304800" imgH="254000" progId="Equation.3">
                    <p:embed/>
                  </p:oleObj>
                </mc:Choice>
                <mc:Fallback>
                  <p:oleObj name="" r:id="rId9" imgW="304800" imgH="254000" progId="Equation.3">
                    <p:embed/>
                    <p:pic>
                      <p:nvPicPr>
                        <p:cNvPr id="0" name="图片 3363"/>
                        <p:cNvPicPr/>
                        <p:nvPr/>
                      </p:nvPicPr>
                      <p:blipFill>
                        <a:blip r:embed="rId10"/>
                        <a:stretch>
                          <a:fillRect/>
                        </a:stretch>
                      </p:blipFill>
                      <p:spPr>
                        <a:xfrm>
                          <a:off x="1941" y="2839"/>
                          <a:ext cx="356" cy="297"/>
                        </a:xfrm>
                        <a:prstGeom prst="rect">
                          <a:avLst/>
                        </a:prstGeom>
                        <a:noFill/>
                        <a:ln w="38100">
                          <a:noFill/>
                          <a:miter/>
                        </a:ln>
                      </p:spPr>
                    </p:pic>
                  </p:oleObj>
                </mc:Fallback>
              </mc:AlternateContent>
            </a:graphicData>
          </a:graphic>
        </p:graphicFrame>
        <p:sp>
          <p:nvSpPr>
            <p:cNvPr id="58383" name="矩形 121885"/>
            <p:cNvSpPr/>
            <p:nvPr/>
          </p:nvSpPr>
          <p:spPr>
            <a:xfrm>
              <a:off x="1941" y="2765"/>
              <a:ext cx="3459" cy="702"/>
            </a:xfrm>
            <a:prstGeom prst="rect">
              <a:avLst/>
            </a:prstGeom>
            <a:noFill/>
            <a:ln w="19050">
              <a:noFill/>
            </a:ln>
          </p:spPr>
          <p:txBody>
            <a:bodyPr anchor="t" anchorCtr="0">
              <a:spAutoFit/>
            </a:bodyPr>
            <a:p>
              <a:pPr>
                <a:lnSpc>
                  <a:spcPct val="140000"/>
                </a:lnSpc>
              </a:pPr>
              <a:r>
                <a:rPr lang="en-US" altLang="zh-CN" dirty="0">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与</a:t>
              </a:r>
              <a:r>
                <a:rPr lang="en-US" altLang="zh-CN" i="1">
                  <a:solidFill>
                    <a:schemeClr val="tx1"/>
                  </a:solidFill>
                  <a:latin typeface="Times New Roman" panose="02020603050405020304" pitchFamily="18" charset="-94"/>
                  <a:ea typeface="宋体" panose="02010600030101010101" pitchFamily="2" charset="-122"/>
                </a:rPr>
                <a:t>Z</a:t>
              </a:r>
              <a:r>
                <a:rPr lang="en-US" altLang="zh-CN" baseline="-25000">
                  <a:solidFill>
                    <a:schemeClr val="tx1"/>
                  </a:solidFill>
                  <a:latin typeface="Times New Roman" panose="02020603050405020304" pitchFamily="18" charset="-94"/>
                  <a:ea typeface="宋体" panose="02010600030101010101" pitchFamily="2" charset="-122"/>
                </a:rPr>
                <a:t>22</a:t>
              </a:r>
              <a:r>
                <a:rPr lang="zh-CN" altLang="en-US" dirty="0">
                  <a:solidFill>
                    <a:schemeClr val="tx1"/>
                  </a:solidFill>
                  <a:latin typeface="Times New Roman" panose="02020603050405020304" pitchFamily="18" charset="-94"/>
                  <a:ea typeface="宋体" panose="02010600030101010101" pitchFamily="2" charset="-122"/>
                </a:rPr>
                <a:t>的性质相反，即感性（容性）</a:t>
              </a:r>
              <a:endParaRPr lang="zh-CN" altLang="en-US" dirty="0">
                <a:solidFill>
                  <a:schemeClr val="tx1"/>
                </a:solidFill>
                <a:latin typeface="Times New Roman" panose="02020603050405020304" pitchFamily="18" charset="-94"/>
                <a:ea typeface="宋体" panose="02010600030101010101" pitchFamily="2" charset="-122"/>
              </a:endParaRPr>
            </a:p>
            <a:p>
              <a:pPr>
                <a:lnSpc>
                  <a:spcPct val="140000"/>
                </a:lnSpc>
              </a:pPr>
              <a:r>
                <a:rPr lang="zh-CN" altLang="en-US" dirty="0">
                  <a:solidFill>
                    <a:schemeClr val="tx1"/>
                  </a:solidFill>
                  <a:latin typeface="Times New Roman" panose="02020603050405020304" pitchFamily="18" charset="-94"/>
                  <a:ea typeface="宋体" panose="02010600030101010101" pitchFamily="2" charset="-122"/>
                </a:rPr>
                <a:t>变为容性（感性）。</a:t>
              </a:r>
              <a:endParaRPr lang="zh-CN" altLang="en-US">
                <a:solidFill>
                  <a:schemeClr val="tx1"/>
                </a:solidFill>
                <a:latin typeface="Times New Roman" panose="02020603050405020304" pitchFamily="18" charset="-94"/>
                <a:ea typeface="宋体" panose="02010600030101010101" pitchFamily="2" charset="-122"/>
              </a:endParaRPr>
            </a:p>
          </p:txBody>
        </p:sp>
      </p:grpSp>
      <p:grpSp>
        <p:nvGrpSpPr>
          <p:cNvPr id="58384" name="组合 121894"/>
          <p:cNvGrpSpPr/>
          <p:nvPr/>
        </p:nvGrpSpPr>
        <p:grpSpPr>
          <a:xfrm>
            <a:off x="4175125" y="0"/>
            <a:ext cx="4873625" cy="3370263"/>
            <a:chOff x="2630" y="0"/>
            <a:chExt cx="3070" cy="2123"/>
          </a:xfrm>
        </p:grpSpPr>
        <p:grpSp>
          <p:nvGrpSpPr>
            <p:cNvPr id="58385" name="组合 121895"/>
            <p:cNvGrpSpPr/>
            <p:nvPr/>
          </p:nvGrpSpPr>
          <p:grpSpPr>
            <a:xfrm>
              <a:off x="2630" y="0"/>
              <a:ext cx="710" cy="1743"/>
              <a:chOff x="2338" y="2118"/>
              <a:chExt cx="710" cy="1743"/>
            </a:xfrm>
          </p:grpSpPr>
          <p:graphicFrame>
            <p:nvGraphicFramePr>
              <p:cNvPr id="58386" name="对象 121896"/>
              <p:cNvGraphicFramePr/>
              <p:nvPr/>
            </p:nvGraphicFramePr>
            <p:xfrm>
              <a:off x="2581" y="2118"/>
              <a:ext cx="467" cy="1743"/>
            </p:xfrm>
            <a:graphic>
              <a:graphicData uri="http://schemas.openxmlformats.org/presentationml/2006/ole">
                <mc:AlternateContent xmlns:mc="http://schemas.openxmlformats.org/markup-compatibility/2006">
                  <mc:Choice xmlns:v="urn:schemas-microsoft-com:vml" Requires="v">
                    <p:oleObj spid="_x0000_s3361" name="" r:id="rId11" imgW="746760" imgH="2767330" progId="Visio.Drawing.5">
                      <p:embed/>
                    </p:oleObj>
                  </mc:Choice>
                  <mc:Fallback>
                    <p:oleObj name="" r:id="rId11" imgW="746760" imgH="2767330" progId="Visio.Drawing.5">
                      <p:embed/>
                      <p:pic>
                        <p:nvPicPr>
                          <p:cNvPr id="0" name="图片 3360"/>
                          <p:cNvPicPr/>
                          <p:nvPr/>
                        </p:nvPicPr>
                        <p:blipFill>
                          <a:blip r:embed="rId12"/>
                          <a:stretch>
                            <a:fillRect/>
                          </a:stretch>
                        </p:blipFill>
                        <p:spPr>
                          <a:xfrm>
                            <a:off x="2581" y="2118"/>
                            <a:ext cx="467" cy="1743"/>
                          </a:xfrm>
                          <a:prstGeom prst="rect">
                            <a:avLst/>
                          </a:prstGeom>
                          <a:noFill/>
                          <a:ln w="38100">
                            <a:noFill/>
                            <a:miter/>
                          </a:ln>
                        </p:spPr>
                      </p:pic>
                    </p:oleObj>
                  </mc:Fallback>
                </mc:AlternateContent>
              </a:graphicData>
            </a:graphic>
          </p:graphicFrame>
          <p:graphicFrame>
            <p:nvGraphicFramePr>
              <p:cNvPr id="58387" name="对象 121897"/>
              <p:cNvGraphicFramePr/>
              <p:nvPr/>
            </p:nvGraphicFramePr>
            <p:xfrm>
              <a:off x="2338" y="2933"/>
              <a:ext cx="243" cy="320"/>
            </p:xfrm>
            <a:graphic>
              <a:graphicData uri="http://schemas.openxmlformats.org/presentationml/2006/ole">
                <mc:AlternateContent xmlns:mc="http://schemas.openxmlformats.org/markup-compatibility/2006">
                  <mc:Choice xmlns:v="urn:schemas-microsoft-com:vml" Requires="v">
                    <p:oleObj spid="_x0000_s3365" name="" r:id="rId13" imgW="241300" imgH="317500" progId="Equation.3">
                      <p:embed/>
                    </p:oleObj>
                  </mc:Choice>
                  <mc:Fallback>
                    <p:oleObj name="" r:id="rId13" imgW="241300" imgH="317500" progId="Equation.3">
                      <p:embed/>
                      <p:pic>
                        <p:nvPicPr>
                          <p:cNvPr id="0" name="图片 3364"/>
                          <p:cNvPicPr/>
                          <p:nvPr/>
                        </p:nvPicPr>
                        <p:blipFill>
                          <a:blip r:embed="rId14"/>
                          <a:stretch>
                            <a:fillRect/>
                          </a:stretch>
                        </p:blipFill>
                        <p:spPr>
                          <a:xfrm>
                            <a:off x="2338" y="2933"/>
                            <a:ext cx="243" cy="320"/>
                          </a:xfrm>
                          <a:prstGeom prst="rect">
                            <a:avLst/>
                          </a:prstGeom>
                          <a:noFill/>
                          <a:ln w="38100">
                            <a:noFill/>
                            <a:miter/>
                          </a:ln>
                        </p:spPr>
                      </p:pic>
                    </p:oleObj>
                  </mc:Fallback>
                </mc:AlternateContent>
              </a:graphicData>
            </a:graphic>
          </p:graphicFrame>
        </p:grpSp>
        <p:graphicFrame>
          <p:nvGraphicFramePr>
            <p:cNvPr id="58388" name="对象 121898"/>
            <p:cNvGraphicFramePr/>
            <p:nvPr/>
          </p:nvGraphicFramePr>
          <p:xfrm>
            <a:off x="3311" y="325"/>
            <a:ext cx="1813" cy="1798"/>
          </p:xfrm>
          <a:graphic>
            <a:graphicData uri="http://schemas.openxmlformats.org/presentationml/2006/ole">
              <mc:AlternateContent xmlns:mc="http://schemas.openxmlformats.org/markup-compatibility/2006">
                <mc:Choice xmlns:v="urn:schemas-microsoft-com:vml" Requires="v">
                  <p:oleObj spid="_x0000_s3371" name="" r:id="rId15" imgW="2883535" imgH="2853055" progId="Visio.Drawing.5">
                    <p:embed/>
                  </p:oleObj>
                </mc:Choice>
                <mc:Fallback>
                  <p:oleObj name="" r:id="rId15" imgW="2883535" imgH="2853055" progId="Visio.Drawing.5">
                    <p:embed/>
                    <p:pic>
                      <p:nvPicPr>
                        <p:cNvPr id="0" name="图片 3370"/>
                        <p:cNvPicPr/>
                        <p:nvPr/>
                      </p:nvPicPr>
                      <p:blipFill>
                        <a:blip r:embed="rId16"/>
                        <a:stretch>
                          <a:fillRect/>
                        </a:stretch>
                      </p:blipFill>
                      <p:spPr>
                        <a:xfrm>
                          <a:off x="3311" y="325"/>
                          <a:ext cx="1813" cy="1798"/>
                        </a:xfrm>
                        <a:prstGeom prst="rect">
                          <a:avLst/>
                        </a:prstGeom>
                        <a:noFill/>
                        <a:ln w="38100">
                          <a:noFill/>
                          <a:miter/>
                        </a:ln>
                      </p:spPr>
                    </p:pic>
                  </p:oleObj>
                </mc:Fallback>
              </mc:AlternateContent>
            </a:graphicData>
          </a:graphic>
        </p:graphicFrame>
        <p:graphicFrame>
          <p:nvGraphicFramePr>
            <p:cNvPr id="58389" name="对象 121899"/>
            <p:cNvGraphicFramePr/>
            <p:nvPr/>
          </p:nvGraphicFramePr>
          <p:xfrm>
            <a:off x="4967" y="20"/>
            <a:ext cx="733" cy="1723"/>
          </p:xfrm>
          <a:graphic>
            <a:graphicData uri="http://schemas.openxmlformats.org/presentationml/2006/ole">
              <mc:AlternateContent xmlns:mc="http://schemas.openxmlformats.org/markup-compatibility/2006">
                <mc:Choice xmlns:v="urn:schemas-microsoft-com:vml" Requires="v">
                  <p:oleObj spid="_x0000_s3359" name="" r:id="rId17" imgW="1167130" imgH="2734310" progId="Visio.Drawing.5">
                    <p:embed/>
                  </p:oleObj>
                </mc:Choice>
                <mc:Fallback>
                  <p:oleObj name="" r:id="rId17" imgW="1167130" imgH="2734310" progId="Visio.Drawing.5">
                    <p:embed/>
                    <p:pic>
                      <p:nvPicPr>
                        <p:cNvPr id="0" name="图片 3358"/>
                        <p:cNvPicPr/>
                        <p:nvPr/>
                      </p:nvPicPr>
                      <p:blipFill>
                        <a:blip r:embed="rId18"/>
                        <a:stretch>
                          <a:fillRect/>
                        </a:stretch>
                      </p:blipFill>
                      <p:spPr>
                        <a:xfrm>
                          <a:off x="4967" y="20"/>
                          <a:ext cx="733" cy="1723"/>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1859"/>
                                        </p:tgtEl>
                                        <p:attrNameLst>
                                          <p:attrName>style.visibility</p:attrName>
                                        </p:attrNameLst>
                                      </p:cBhvr>
                                      <p:to>
                                        <p:strVal val="visible"/>
                                      </p:to>
                                    </p:set>
                                    <p:anim calcmode="lin" valueType="num">
                                      <p:cBhvr additive="base">
                                        <p:cTn id="7" dur="500" fill="hold"/>
                                        <p:tgtEl>
                                          <p:spTgt spid="121859"/>
                                        </p:tgtEl>
                                        <p:attrNameLst>
                                          <p:attrName>ppt_x</p:attrName>
                                        </p:attrNameLst>
                                      </p:cBhvr>
                                      <p:tavLst>
                                        <p:tav tm="0">
                                          <p:val>
                                            <p:strVal val="0-#ppt_w/2"/>
                                          </p:val>
                                        </p:tav>
                                        <p:tav tm="100000">
                                          <p:val>
                                            <p:strVal val="#ppt_x"/>
                                          </p:val>
                                        </p:tav>
                                      </p:tavLst>
                                    </p:anim>
                                    <p:anim calcmode="lin" valueType="num">
                                      <p:cBhvr additive="base">
                                        <p:cTn id="8" dur="500" fill="hold"/>
                                        <p:tgtEl>
                                          <p:spTgt spid="1218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9" presetClass="entr" presetSubtype="0" fill="hold" nodeType="afterEffect">
                                  <p:stCondLst>
                                    <p:cond delay="0"/>
                                  </p:stCondLst>
                                  <p:childTnLst>
                                    <p:set>
                                      <p:cBhvr>
                                        <p:cTn id="11" dur="1" fill="hold">
                                          <p:stCondLst>
                                            <p:cond delay="0"/>
                                          </p:stCondLst>
                                        </p:cTn>
                                        <p:tgtEl>
                                          <p:spTgt spid="121858"/>
                                        </p:tgtEl>
                                        <p:attrNameLst>
                                          <p:attrName>style.visibility</p:attrName>
                                        </p:attrNameLst>
                                      </p:cBhvr>
                                      <p:to>
                                        <p:strVal val="visible"/>
                                      </p:to>
                                    </p:set>
                                    <p:animEffect transition="in" filter="dissolve">
                                      <p:cBhvr>
                                        <p:cTn id="12" dur="500"/>
                                        <p:tgtEl>
                                          <p:spTgt spid="121858"/>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21868"/>
                                        </p:tgtEl>
                                        <p:attrNameLst>
                                          <p:attrName>style.visibility</p:attrName>
                                        </p:attrNameLst>
                                      </p:cBhvr>
                                      <p:to>
                                        <p:strVal val="visible"/>
                                      </p:to>
                                    </p:set>
                                    <p:anim calcmode="lin" valueType="num">
                                      <p:cBhvr additive="base">
                                        <p:cTn id="17" dur="500" fill="hold"/>
                                        <p:tgtEl>
                                          <p:spTgt spid="121868"/>
                                        </p:tgtEl>
                                        <p:attrNameLst>
                                          <p:attrName>ppt_x</p:attrName>
                                        </p:attrNameLst>
                                      </p:cBhvr>
                                      <p:tavLst>
                                        <p:tav tm="0">
                                          <p:val>
                                            <p:strVal val="0-#ppt_w/2"/>
                                          </p:val>
                                        </p:tav>
                                        <p:tav tm="100000">
                                          <p:val>
                                            <p:strVal val="#ppt_x"/>
                                          </p:val>
                                        </p:tav>
                                      </p:tavLst>
                                    </p:anim>
                                    <p:anim calcmode="lin" valueType="num">
                                      <p:cBhvr additive="base">
                                        <p:cTn id="18" dur="500" fill="hold"/>
                                        <p:tgtEl>
                                          <p:spTgt spid="121868"/>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nodeType="clickEffect">
                                  <p:stCondLst>
                                    <p:cond delay="0"/>
                                  </p:stCondLst>
                                  <p:childTnLst>
                                    <p:set>
                                      <p:cBhvr>
                                        <p:cTn id="22" dur="1" fill="hold">
                                          <p:stCondLst>
                                            <p:cond delay="0"/>
                                          </p:stCondLst>
                                        </p:cTn>
                                        <p:tgtEl>
                                          <p:spTgt spid="121869"/>
                                        </p:tgtEl>
                                        <p:attrNameLst>
                                          <p:attrName>style.visibility</p:attrName>
                                        </p:attrNameLst>
                                      </p:cBhvr>
                                      <p:to>
                                        <p:strVal val="visible"/>
                                      </p:to>
                                    </p:set>
                                    <p:animEffect transition="in" filter="dissolve">
                                      <p:cBhvr>
                                        <p:cTn id="23" dur="500"/>
                                        <p:tgtEl>
                                          <p:spTgt spid="121869"/>
                                        </p:tgtEl>
                                      </p:cBhvr>
                                    </p:animEffect>
                                  </p:childTnLst>
                                </p:cTn>
                              </p:par>
                            </p:childTnLst>
                          </p:cTn>
                        </p:par>
                        <p:par>
                          <p:cTn id="24" fill="hold">
                            <p:stCondLst>
                              <p:cond delay="500"/>
                            </p:stCondLst>
                            <p:childTnLst>
                              <p:par>
                                <p:cTn id="25" presetID="2" presetClass="entr" presetSubtype="8" fill="hold" nodeType="afterEffect">
                                  <p:stCondLst>
                                    <p:cond delay="0"/>
                                  </p:stCondLst>
                                  <p:childTnLst>
                                    <p:set>
                                      <p:cBhvr>
                                        <p:cTn id="26" dur="1" fill="hold">
                                          <p:stCondLst>
                                            <p:cond delay="0"/>
                                          </p:stCondLst>
                                        </p:cTn>
                                        <p:tgtEl>
                                          <p:spTgt spid="121870"/>
                                        </p:tgtEl>
                                        <p:attrNameLst>
                                          <p:attrName>style.visibility</p:attrName>
                                        </p:attrNameLst>
                                      </p:cBhvr>
                                      <p:to>
                                        <p:strVal val="visible"/>
                                      </p:to>
                                    </p:set>
                                    <p:anim calcmode="lin" valueType="num">
                                      <p:cBhvr additive="base">
                                        <p:cTn id="27" dur="500" fill="hold"/>
                                        <p:tgtEl>
                                          <p:spTgt spid="121870"/>
                                        </p:tgtEl>
                                        <p:attrNameLst>
                                          <p:attrName>ppt_x</p:attrName>
                                        </p:attrNameLst>
                                      </p:cBhvr>
                                      <p:tavLst>
                                        <p:tav tm="0">
                                          <p:val>
                                            <p:strVal val="0-#ppt_w/2"/>
                                          </p:val>
                                        </p:tav>
                                        <p:tav tm="100000">
                                          <p:val>
                                            <p:strVal val="#ppt_x"/>
                                          </p:val>
                                        </p:tav>
                                      </p:tavLst>
                                    </p:anim>
                                    <p:anim calcmode="lin" valueType="num">
                                      <p:cBhvr additive="base">
                                        <p:cTn id="28" dur="500" fill="hold"/>
                                        <p:tgtEl>
                                          <p:spTgt spid="121870"/>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2" presetClass="entr" presetSubtype="8" fill="hold" nodeType="afterEffect">
                                  <p:stCondLst>
                                    <p:cond delay="0"/>
                                  </p:stCondLst>
                                  <p:childTnLst>
                                    <p:set>
                                      <p:cBhvr>
                                        <p:cTn id="31" dur="1" fill="hold">
                                          <p:stCondLst>
                                            <p:cond delay="0"/>
                                          </p:stCondLst>
                                        </p:cTn>
                                        <p:tgtEl>
                                          <p:spTgt spid="121873"/>
                                        </p:tgtEl>
                                        <p:attrNameLst>
                                          <p:attrName>style.visibility</p:attrName>
                                        </p:attrNameLst>
                                      </p:cBhvr>
                                      <p:to>
                                        <p:strVal val="visible"/>
                                      </p:to>
                                    </p:set>
                                    <p:anim calcmode="lin" valueType="num">
                                      <p:cBhvr additive="base">
                                        <p:cTn id="32" dur="500" fill="hold"/>
                                        <p:tgtEl>
                                          <p:spTgt spid="121873"/>
                                        </p:tgtEl>
                                        <p:attrNameLst>
                                          <p:attrName>ppt_x</p:attrName>
                                        </p:attrNameLst>
                                      </p:cBhvr>
                                      <p:tavLst>
                                        <p:tav tm="0">
                                          <p:val>
                                            <p:strVal val="0-#ppt_w/2"/>
                                          </p:val>
                                        </p:tav>
                                        <p:tav tm="100000">
                                          <p:val>
                                            <p:strVal val="#ppt_x"/>
                                          </p:val>
                                        </p:tav>
                                      </p:tavLst>
                                    </p:anim>
                                    <p:anim calcmode="lin" valueType="num">
                                      <p:cBhvr additive="base">
                                        <p:cTn id="33" dur="500" fill="hold"/>
                                        <p:tgtEl>
                                          <p:spTgt spid="121873"/>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8" fill="hold" nodeType="clickEffect">
                                  <p:stCondLst>
                                    <p:cond delay="0"/>
                                  </p:stCondLst>
                                  <p:childTnLst>
                                    <p:set>
                                      <p:cBhvr>
                                        <p:cTn id="37" dur="1" fill="hold">
                                          <p:stCondLst>
                                            <p:cond delay="0"/>
                                          </p:stCondLst>
                                        </p:cTn>
                                        <p:tgtEl>
                                          <p:spTgt spid="121880"/>
                                        </p:tgtEl>
                                        <p:attrNameLst>
                                          <p:attrName>style.visibility</p:attrName>
                                        </p:attrNameLst>
                                      </p:cBhvr>
                                      <p:to>
                                        <p:strVal val="visible"/>
                                      </p:to>
                                    </p:set>
                                    <p:anim calcmode="lin" valueType="num">
                                      <p:cBhvr additive="base">
                                        <p:cTn id="38" dur="500" fill="hold"/>
                                        <p:tgtEl>
                                          <p:spTgt spid="121880"/>
                                        </p:tgtEl>
                                        <p:attrNameLst>
                                          <p:attrName>ppt_x</p:attrName>
                                        </p:attrNameLst>
                                      </p:cBhvr>
                                      <p:tavLst>
                                        <p:tav tm="0">
                                          <p:val>
                                            <p:strVal val="0-#ppt_w/2"/>
                                          </p:val>
                                        </p:tav>
                                        <p:tav tm="100000">
                                          <p:val>
                                            <p:strVal val="#ppt_x"/>
                                          </p:val>
                                        </p:tav>
                                      </p:tavLst>
                                    </p:anim>
                                    <p:anim calcmode="lin" valueType="num">
                                      <p:cBhvr additive="base">
                                        <p:cTn id="39" dur="500" fill="hold"/>
                                        <p:tgtEl>
                                          <p:spTgt spid="121880"/>
                                        </p:tgtEl>
                                        <p:attrNameLst>
                                          <p:attrName>ppt_y</p:attrName>
                                        </p:attrNameLst>
                                      </p:cBhvr>
                                      <p:tavLst>
                                        <p:tav tm="0">
                                          <p:val>
                                            <p:strVal val="#ppt_y"/>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nodeType="clickEffect">
                                  <p:stCondLst>
                                    <p:cond delay="0"/>
                                  </p:stCondLst>
                                  <p:childTnLst>
                                    <p:set>
                                      <p:cBhvr>
                                        <p:cTn id="43" dur="1" fill="hold">
                                          <p:stCondLst>
                                            <p:cond delay="0"/>
                                          </p:stCondLst>
                                        </p:cTn>
                                        <p:tgtEl>
                                          <p:spTgt spid="121883"/>
                                        </p:tgtEl>
                                        <p:attrNameLst>
                                          <p:attrName>style.visibility</p:attrName>
                                        </p:attrNameLst>
                                      </p:cBhvr>
                                      <p:to>
                                        <p:strVal val="visible"/>
                                      </p:to>
                                    </p:set>
                                    <p:anim calcmode="lin" valueType="num">
                                      <p:cBhvr additive="base">
                                        <p:cTn id="44" dur="500" fill="hold"/>
                                        <p:tgtEl>
                                          <p:spTgt spid="121883"/>
                                        </p:tgtEl>
                                        <p:attrNameLst>
                                          <p:attrName>ppt_x</p:attrName>
                                        </p:attrNameLst>
                                      </p:cBhvr>
                                      <p:tavLst>
                                        <p:tav tm="0">
                                          <p:val>
                                            <p:strVal val="0-#ppt_w/2"/>
                                          </p:val>
                                        </p:tav>
                                        <p:tav tm="100000">
                                          <p:val>
                                            <p:strVal val="#ppt_x"/>
                                          </p:val>
                                        </p:tav>
                                      </p:tavLst>
                                    </p:anim>
                                    <p:anim calcmode="lin" valueType="num">
                                      <p:cBhvr additive="base">
                                        <p:cTn id="45" dur="500" fill="hold"/>
                                        <p:tgtEl>
                                          <p:spTgt spid="121883"/>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2" presetClass="entr" presetSubtype="8" fill="hold" grpId="0" nodeType="afterEffect">
                                  <p:stCondLst>
                                    <p:cond delay="0"/>
                                  </p:stCondLst>
                                  <p:childTnLst>
                                    <p:set>
                                      <p:cBhvr>
                                        <p:cTn id="48" dur="1" fill="hold">
                                          <p:stCondLst>
                                            <p:cond delay="0"/>
                                          </p:stCondLst>
                                        </p:cTn>
                                        <p:tgtEl>
                                          <p:spTgt spid="121884"/>
                                        </p:tgtEl>
                                        <p:attrNameLst>
                                          <p:attrName>style.visibility</p:attrName>
                                        </p:attrNameLst>
                                      </p:cBhvr>
                                      <p:to>
                                        <p:strVal val="visible"/>
                                      </p:to>
                                    </p:set>
                                    <p:anim calcmode="lin" valueType="num">
                                      <p:cBhvr additive="base">
                                        <p:cTn id="49" dur="500" fill="hold"/>
                                        <p:tgtEl>
                                          <p:spTgt spid="121884"/>
                                        </p:tgtEl>
                                        <p:attrNameLst>
                                          <p:attrName>ppt_x</p:attrName>
                                        </p:attrNameLst>
                                      </p:cBhvr>
                                      <p:tavLst>
                                        <p:tav tm="0">
                                          <p:val>
                                            <p:strVal val="0-#ppt_w/2"/>
                                          </p:val>
                                        </p:tav>
                                        <p:tav tm="100000">
                                          <p:val>
                                            <p:strVal val="#ppt_x"/>
                                          </p:val>
                                        </p:tav>
                                      </p:tavLst>
                                    </p:anim>
                                    <p:anim calcmode="lin" valueType="num">
                                      <p:cBhvr additive="base">
                                        <p:cTn id="50" dur="500" fill="hold"/>
                                        <p:tgtEl>
                                          <p:spTgt spid="121884"/>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nodeType="clickEffect">
                                  <p:stCondLst>
                                    <p:cond delay="0"/>
                                  </p:stCondLst>
                                  <p:childTnLst>
                                    <p:set>
                                      <p:cBhvr>
                                        <p:cTn id="54" dur="1" fill="hold">
                                          <p:stCondLst>
                                            <p:cond delay="0"/>
                                          </p:stCondLst>
                                        </p:cTn>
                                        <p:tgtEl>
                                          <p:spTgt spid="121901"/>
                                        </p:tgtEl>
                                        <p:attrNameLst>
                                          <p:attrName>style.visibility</p:attrName>
                                        </p:attrNameLst>
                                      </p:cBhvr>
                                      <p:to>
                                        <p:strVal val="visible"/>
                                      </p:to>
                                    </p:set>
                                    <p:animEffect transition="in" filter="blinds(horizontal)">
                                      <p:cBhvr>
                                        <p:cTn id="55" dur="500"/>
                                        <p:tgtEl>
                                          <p:spTgt spid="121901"/>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grpId="0" nodeType="clickEffect">
                                  <p:stCondLst>
                                    <p:cond delay="0"/>
                                  </p:stCondLst>
                                  <p:childTnLst>
                                    <p:set>
                                      <p:cBhvr>
                                        <p:cTn id="59" dur="1" fill="hold">
                                          <p:stCondLst>
                                            <p:cond delay="0"/>
                                          </p:stCondLst>
                                        </p:cTn>
                                        <p:tgtEl>
                                          <p:spTgt spid="121874"/>
                                        </p:tgtEl>
                                        <p:attrNameLst>
                                          <p:attrName>style.visibility</p:attrName>
                                        </p:attrNameLst>
                                      </p:cBhvr>
                                      <p:to>
                                        <p:strVal val="visible"/>
                                      </p:to>
                                    </p:set>
                                    <p:anim calcmode="lin" valueType="num">
                                      <p:cBhvr additive="base">
                                        <p:cTn id="60" dur="500" fill="hold"/>
                                        <p:tgtEl>
                                          <p:spTgt spid="121874"/>
                                        </p:tgtEl>
                                        <p:attrNameLst>
                                          <p:attrName>ppt_x</p:attrName>
                                        </p:attrNameLst>
                                      </p:cBhvr>
                                      <p:tavLst>
                                        <p:tav tm="0">
                                          <p:val>
                                            <p:strVal val="0-#ppt_w/2"/>
                                          </p:val>
                                        </p:tav>
                                        <p:tav tm="100000">
                                          <p:val>
                                            <p:strVal val="#ppt_x"/>
                                          </p:val>
                                        </p:tav>
                                      </p:tavLst>
                                    </p:anim>
                                    <p:anim calcmode="lin" valueType="num">
                                      <p:cBhvr additive="base">
                                        <p:cTn id="61" dur="500" fill="hold"/>
                                        <p:tgtEl>
                                          <p:spTgt spid="1218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p:bldP spid="121868" grpId="0"/>
      <p:bldP spid="121874" grpId="0"/>
      <p:bldP spid="12188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2882" name="对象 122881"/>
          <p:cNvGraphicFramePr/>
          <p:nvPr/>
        </p:nvGraphicFramePr>
        <p:xfrm>
          <a:off x="511175" y="334963"/>
          <a:ext cx="3719513" cy="1089025"/>
        </p:xfrm>
        <a:graphic>
          <a:graphicData uri="http://schemas.openxmlformats.org/presentationml/2006/ole">
            <mc:AlternateContent xmlns:mc="http://schemas.openxmlformats.org/markup-compatibility/2006">
              <mc:Choice xmlns:v="urn:schemas-microsoft-com:vml" Requires="v">
                <p:oleObj spid="_x0000_s3368" name="" r:id="rId1" imgW="1815465" imgH="533400" progId="Equation.3">
                  <p:embed/>
                </p:oleObj>
              </mc:Choice>
              <mc:Fallback>
                <p:oleObj name="" r:id="rId1" imgW="1815465" imgH="533400" progId="Equation.3">
                  <p:embed/>
                  <p:pic>
                    <p:nvPicPr>
                      <p:cNvPr id="0" name="图片 3367"/>
                      <p:cNvPicPr/>
                      <p:nvPr/>
                    </p:nvPicPr>
                    <p:blipFill>
                      <a:blip r:embed="rId2"/>
                      <a:stretch>
                        <a:fillRect/>
                      </a:stretch>
                    </p:blipFill>
                    <p:spPr>
                      <a:xfrm>
                        <a:off x="511175" y="334963"/>
                        <a:ext cx="3719513" cy="1089025"/>
                      </a:xfrm>
                      <a:prstGeom prst="rect">
                        <a:avLst/>
                      </a:prstGeom>
                      <a:noFill/>
                      <a:ln w="38100">
                        <a:noFill/>
                        <a:miter/>
                      </a:ln>
                    </p:spPr>
                  </p:pic>
                </p:oleObj>
              </mc:Fallback>
            </mc:AlternateContent>
          </a:graphicData>
        </a:graphic>
      </p:graphicFrame>
      <p:sp>
        <p:nvSpPr>
          <p:cNvPr id="122890" name="矩形 122889"/>
          <p:cNvSpPr/>
          <p:nvPr/>
        </p:nvSpPr>
        <p:spPr>
          <a:xfrm>
            <a:off x="1273175" y="5103813"/>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副边等效电路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2891" name="对象 122890"/>
          <p:cNvGraphicFramePr/>
          <p:nvPr/>
        </p:nvGraphicFramePr>
        <p:xfrm>
          <a:off x="1273175" y="2081213"/>
          <a:ext cx="2552700" cy="2794000"/>
        </p:xfrm>
        <a:graphic>
          <a:graphicData uri="http://schemas.openxmlformats.org/presentationml/2006/ole">
            <mc:AlternateContent xmlns:mc="http://schemas.openxmlformats.org/markup-compatibility/2006">
              <mc:Choice xmlns:v="urn:schemas-microsoft-com:vml" Requires="v">
                <p:oleObj spid="_x0000_s3369" name="" r:id="rId3" imgW="2557145" imgH="2792095" progId="Visio.Drawing.5">
                  <p:embed/>
                </p:oleObj>
              </mc:Choice>
              <mc:Fallback>
                <p:oleObj name="" r:id="rId3" imgW="2557145" imgH="2792095" progId="Visio.Drawing.5">
                  <p:embed/>
                  <p:pic>
                    <p:nvPicPr>
                      <p:cNvPr id="0" name="图片 3368"/>
                      <p:cNvPicPr/>
                      <p:nvPr/>
                    </p:nvPicPr>
                    <p:blipFill>
                      <a:blip r:embed="rId4"/>
                      <a:stretch>
                        <a:fillRect/>
                      </a:stretch>
                    </p:blipFill>
                    <p:spPr>
                      <a:xfrm>
                        <a:off x="1273175" y="2081213"/>
                        <a:ext cx="2552700" cy="2794000"/>
                      </a:xfrm>
                      <a:prstGeom prst="rect">
                        <a:avLst/>
                      </a:prstGeom>
                      <a:noFill/>
                      <a:ln w="38100">
                        <a:noFill/>
                        <a:miter/>
                      </a:ln>
                    </p:spPr>
                  </p:pic>
                </p:oleObj>
              </mc:Fallback>
            </mc:AlternateContent>
          </a:graphicData>
        </a:graphic>
      </p:graphicFrame>
      <p:grpSp>
        <p:nvGrpSpPr>
          <p:cNvPr id="122894" name="组合 122893"/>
          <p:cNvGrpSpPr/>
          <p:nvPr/>
        </p:nvGrpSpPr>
        <p:grpSpPr>
          <a:xfrm>
            <a:off x="5038725" y="4294188"/>
            <a:ext cx="3190875" cy="581025"/>
            <a:chOff x="2197" y="2205"/>
            <a:chExt cx="2010" cy="366"/>
          </a:xfrm>
        </p:grpSpPr>
        <p:graphicFrame>
          <p:nvGraphicFramePr>
            <p:cNvPr id="59397" name="对象 122891"/>
            <p:cNvGraphicFramePr/>
            <p:nvPr/>
          </p:nvGraphicFramePr>
          <p:xfrm>
            <a:off x="2197" y="2205"/>
            <a:ext cx="736" cy="366"/>
          </p:xfrm>
          <a:graphic>
            <a:graphicData uri="http://schemas.openxmlformats.org/presentationml/2006/ole">
              <mc:AlternateContent xmlns:mc="http://schemas.openxmlformats.org/markup-compatibility/2006">
                <mc:Choice xmlns:v="urn:schemas-microsoft-com:vml" Requires="v">
                  <p:oleObj spid="_x0000_s3362" name="" r:id="rId5" imgW="685800" imgH="342900" progId="Equation.3">
                    <p:embed/>
                  </p:oleObj>
                </mc:Choice>
                <mc:Fallback>
                  <p:oleObj name="" r:id="rId5" imgW="685800" imgH="342900" progId="Equation.3">
                    <p:embed/>
                    <p:pic>
                      <p:nvPicPr>
                        <p:cNvPr id="0" name="图片 3361"/>
                        <p:cNvPicPr/>
                        <p:nvPr/>
                      </p:nvPicPr>
                      <p:blipFill>
                        <a:blip r:embed="rId6"/>
                        <a:stretch>
                          <a:fillRect/>
                        </a:stretch>
                      </p:blipFill>
                      <p:spPr>
                        <a:xfrm>
                          <a:off x="2197" y="2205"/>
                          <a:ext cx="736" cy="366"/>
                        </a:xfrm>
                        <a:prstGeom prst="rect">
                          <a:avLst/>
                        </a:prstGeom>
                        <a:noFill/>
                        <a:ln w="38100">
                          <a:noFill/>
                          <a:miter/>
                        </a:ln>
                      </p:spPr>
                    </p:pic>
                  </p:oleObj>
                </mc:Fallback>
              </mc:AlternateContent>
            </a:graphicData>
          </a:graphic>
        </p:graphicFrame>
        <p:sp>
          <p:nvSpPr>
            <p:cNvPr id="59398" name="矩形 122892"/>
            <p:cNvSpPr/>
            <p:nvPr/>
          </p:nvSpPr>
          <p:spPr>
            <a:xfrm>
              <a:off x="2933" y="2283"/>
              <a:ext cx="127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为开路电压。</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nvGrpSpPr>
          <p:cNvPr id="59399" name="组合 122894"/>
          <p:cNvGrpSpPr/>
          <p:nvPr/>
        </p:nvGrpSpPr>
        <p:grpSpPr>
          <a:xfrm>
            <a:off x="4175125" y="0"/>
            <a:ext cx="4873625" cy="3370263"/>
            <a:chOff x="2630" y="0"/>
            <a:chExt cx="3070" cy="2123"/>
          </a:xfrm>
        </p:grpSpPr>
        <p:grpSp>
          <p:nvGrpSpPr>
            <p:cNvPr id="59400" name="组合 122895"/>
            <p:cNvGrpSpPr/>
            <p:nvPr/>
          </p:nvGrpSpPr>
          <p:grpSpPr>
            <a:xfrm>
              <a:off x="2630" y="0"/>
              <a:ext cx="710" cy="1743"/>
              <a:chOff x="2338" y="2118"/>
              <a:chExt cx="710" cy="1743"/>
            </a:xfrm>
          </p:grpSpPr>
          <p:graphicFrame>
            <p:nvGraphicFramePr>
              <p:cNvPr id="59401" name="对象 122896"/>
              <p:cNvGraphicFramePr/>
              <p:nvPr/>
            </p:nvGraphicFramePr>
            <p:xfrm>
              <a:off x="2581" y="2118"/>
              <a:ext cx="467" cy="1743"/>
            </p:xfrm>
            <a:graphic>
              <a:graphicData uri="http://schemas.openxmlformats.org/presentationml/2006/ole">
                <mc:AlternateContent xmlns:mc="http://schemas.openxmlformats.org/markup-compatibility/2006">
                  <mc:Choice xmlns:v="urn:schemas-microsoft-com:vml" Requires="v">
                    <p:oleObj spid="_x0000_s3360" name="" r:id="rId7" imgW="746760" imgH="2767330" progId="Visio.Drawing.5">
                      <p:embed/>
                    </p:oleObj>
                  </mc:Choice>
                  <mc:Fallback>
                    <p:oleObj name="" r:id="rId7" imgW="746760" imgH="2767330" progId="Visio.Drawing.5">
                      <p:embed/>
                      <p:pic>
                        <p:nvPicPr>
                          <p:cNvPr id="0" name="图片 3359"/>
                          <p:cNvPicPr/>
                          <p:nvPr/>
                        </p:nvPicPr>
                        <p:blipFill>
                          <a:blip r:embed="rId8"/>
                          <a:stretch>
                            <a:fillRect/>
                          </a:stretch>
                        </p:blipFill>
                        <p:spPr>
                          <a:xfrm>
                            <a:off x="2581" y="2118"/>
                            <a:ext cx="467" cy="1743"/>
                          </a:xfrm>
                          <a:prstGeom prst="rect">
                            <a:avLst/>
                          </a:prstGeom>
                          <a:noFill/>
                          <a:ln w="38100">
                            <a:noFill/>
                            <a:miter/>
                          </a:ln>
                        </p:spPr>
                      </p:pic>
                    </p:oleObj>
                  </mc:Fallback>
                </mc:AlternateContent>
              </a:graphicData>
            </a:graphic>
          </p:graphicFrame>
          <p:graphicFrame>
            <p:nvGraphicFramePr>
              <p:cNvPr id="59402" name="对象 122897"/>
              <p:cNvGraphicFramePr/>
              <p:nvPr/>
            </p:nvGraphicFramePr>
            <p:xfrm>
              <a:off x="2338" y="2933"/>
              <a:ext cx="243" cy="320"/>
            </p:xfrm>
            <a:graphic>
              <a:graphicData uri="http://schemas.openxmlformats.org/presentationml/2006/ole">
                <mc:AlternateContent xmlns:mc="http://schemas.openxmlformats.org/markup-compatibility/2006">
                  <mc:Choice xmlns:v="urn:schemas-microsoft-com:vml" Requires="v">
                    <p:oleObj spid="_x0000_s3367" name="" r:id="rId9" imgW="241300" imgH="317500" progId="Equation.3">
                      <p:embed/>
                    </p:oleObj>
                  </mc:Choice>
                  <mc:Fallback>
                    <p:oleObj name="" r:id="rId9" imgW="241300" imgH="317500" progId="Equation.3">
                      <p:embed/>
                      <p:pic>
                        <p:nvPicPr>
                          <p:cNvPr id="0" name="图片 3366"/>
                          <p:cNvPicPr/>
                          <p:nvPr/>
                        </p:nvPicPr>
                        <p:blipFill>
                          <a:blip r:embed="rId10"/>
                          <a:stretch>
                            <a:fillRect/>
                          </a:stretch>
                        </p:blipFill>
                        <p:spPr>
                          <a:xfrm>
                            <a:off x="2338" y="2933"/>
                            <a:ext cx="243" cy="320"/>
                          </a:xfrm>
                          <a:prstGeom prst="rect">
                            <a:avLst/>
                          </a:prstGeom>
                          <a:noFill/>
                          <a:ln w="38100">
                            <a:noFill/>
                            <a:miter/>
                          </a:ln>
                        </p:spPr>
                      </p:pic>
                    </p:oleObj>
                  </mc:Fallback>
                </mc:AlternateContent>
              </a:graphicData>
            </a:graphic>
          </p:graphicFrame>
        </p:grpSp>
        <p:graphicFrame>
          <p:nvGraphicFramePr>
            <p:cNvPr id="59403" name="对象 122898"/>
            <p:cNvGraphicFramePr/>
            <p:nvPr/>
          </p:nvGraphicFramePr>
          <p:xfrm>
            <a:off x="3311" y="325"/>
            <a:ext cx="1813" cy="1798"/>
          </p:xfrm>
          <a:graphic>
            <a:graphicData uri="http://schemas.openxmlformats.org/presentationml/2006/ole">
              <mc:AlternateContent xmlns:mc="http://schemas.openxmlformats.org/markup-compatibility/2006">
                <mc:Choice xmlns:v="urn:schemas-microsoft-com:vml" Requires="v">
                  <p:oleObj spid="_x0000_s3372" name="" r:id="rId11" imgW="2883535" imgH="2853055" progId="Visio.Drawing.5">
                    <p:embed/>
                  </p:oleObj>
                </mc:Choice>
                <mc:Fallback>
                  <p:oleObj name="" r:id="rId11" imgW="2883535" imgH="2853055" progId="Visio.Drawing.5">
                    <p:embed/>
                    <p:pic>
                      <p:nvPicPr>
                        <p:cNvPr id="0" name="图片 3371"/>
                        <p:cNvPicPr/>
                        <p:nvPr/>
                      </p:nvPicPr>
                      <p:blipFill>
                        <a:blip r:embed="rId12"/>
                        <a:stretch>
                          <a:fillRect/>
                        </a:stretch>
                      </p:blipFill>
                      <p:spPr>
                        <a:xfrm>
                          <a:off x="3311" y="325"/>
                          <a:ext cx="1813" cy="1798"/>
                        </a:xfrm>
                        <a:prstGeom prst="rect">
                          <a:avLst/>
                        </a:prstGeom>
                        <a:noFill/>
                        <a:ln w="38100">
                          <a:noFill/>
                          <a:miter/>
                        </a:ln>
                      </p:spPr>
                    </p:pic>
                  </p:oleObj>
                </mc:Fallback>
              </mc:AlternateContent>
            </a:graphicData>
          </a:graphic>
        </p:graphicFrame>
        <p:graphicFrame>
          <p:nvGraphicFramePr>
            <p:cNvPr id="59404" name="对象 122899"/>
            <p:cNvGraphicFramePr/>
            <p:nvPr/>
          </p:nvGraphicFramePr>
          <p:xfrm>
            <a:off x="4967" y="20"/>
            <a:ext cx="733" cy="1723"/>
          </p:xfrm>
          <a:graphic>
            <a:graphicData uri="http://schemas.openxmlformats.org/presentationml/2006/ole">
              <mc:AlternateContent xmlns:mc="http://schemas.openxmlformats.org/markup-compatibility/2006">
                <mc:Choice xmlns:v="urn:schemas-microsoft-com:vml" Requires="v">
                  <p:oleObj spid="_x0000_s3366" name="" r:id="rId13" imgW="1167130" imgH="2734310" progId="Visio.Drawing.5">
                    <p:embed/>
                  </p:oleObj>
                </mc:Choice>
                <mc:Fallback>
                  <p:oleObj name="" r:id="rId13" imgW="1167130" imgH="2734310" progId="Visio.Drawing.5">
                    <p:embed/>
                    <p:pic>
                      <p:nvPicPr>
                        <p:cNvPr id="0" name="图片 3365"/>
                        <p:cNvPicPr/>
                        <p:nvPr/>
                      </p:nvPicPr>
                      <p:blipFill>
                        <a:blip r:embed="rId14"/>
                        <a:stretch>
                          <a:fillRect/>
                        </a:stretch>
                      </p:blipFill>
                      <p:spPr>
                        <a:xfrm>
                          <a:off x="4967" y="20"/>
                          <a:ext cx="733" cy="1723"/>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2882"/>
                                        </p:tgtEl>
                                        <p:attrNameLst>
                                          <p:attrName>style.visibility</p:attrName>
                                        </p:attrNameLst>
                                      </p:cBhvr>
                                      <p:to>
                                        <p:strVal val="visible"/>
                                      </p:to>
                                    </p:set>
                                    <p:animEffect transition="in" filter="dissolve">
                                      <p:cBhvr>
                                        <p:cTn id="7" dur="500"/>
                                        <p:tgtEl>
                                          <p:spTgt spid="12288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2891"/>
                                        </p:tgtEl>
                                        <p:attrNameLst>
                                          <p:attrName>style.visibility</p:attrName>
                                        </p:attrNameLst>
                                      </p:cBhvr>
                                      <p:to>
                                        <p:strVal val="visible"/>
                                      </p:to>
                                    </p:set>
                                    <p:anim calcmode="lin" valueType="num">
                                      <p:cBhvr additive="base">
                                        <p:cTn id="12" dur="500" fill="hold"/>
                                        <p:tgtEl>
                                          <p:spTgt spid="122891"/>
                                        </p:tgtEl>
                                        <p:attrNameLst>
                                          <p:attrName>ppt_x</p:attrName>
                                        </p:attrNameLst>
                                      </p:cBhvr>
                                      <p:tavLst>
                                        <p:tav tm="0">
                                          <p:val>
                                            <p:strVal val="0-#ppt_w/2"/>
                                          </p:val>
                                        </p:tav>
                                        <p:tav tm="100000">
                                          <p:val>
                                            <p:strVal val="#ppt_x"/>
                                          </p:val>
                                        </p:tav>
                                      </p:tavLst>
                                    </p:anim>
                                    <p:anim calcmode="lin" valueType="num">
                                      <p:cBhvr additive="base">
                                        <p:cTn id="13" dur="500" fill="hold"/>
                                        <p:tgtEl>
                                          <p:spTgt spid="122891"/>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2890"/>
                                        </p:tgtEl>
                                        <p:attrNameLst>
                                          <p:attrName>style.visibility</p:attrName>
                                        </p:attrNameLst>
                                      </p:cBhvr>
                                      <p:to>
                                        <p:strVal val="visible"/>
                                      </p:to>
                                    </p:set>
                                    <p:anim calcmode="lin" valueType="num">
                                      <p:cBhvr additive="base">
                                        <p:cTn id="18" dur="500" fill="hold"/>
                                        <p:tgtEl>
                                          <p:spTgt spid="122890"/>
                                        </p:tgtEl>
                                        <p:attrNameLst>
                                          <p:attrName>ppt_x</p:attrName>
                                        </p:attrNameLst>
                                      </p:cBhvr>
                                      <p:tavLst>
                                        <p:tav tm="0">
                                          <p:val>
                                            <p:strVal val="0-#ppt_w/2"/>
                                          </p:val>
                                        </p:tav>
                                        <p:tav tm="100000">
                                          <p:val>
                                            <p:strVal val="#ppt_x"/>
                                          </p:val>
                                        </p:tav>
                                      </p:tavLst>
                                    </p:anim>
                                    <p:anim calcmode="lin" valueType="num">
                                      <p:cBhvr additive="base">
                                        <p:cTn id="19" dur="500" fill="hold"/>
                                        <p:tgtEl>
                                          <p:spTgt spid="12289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22894"/>
                                        </p:tgtEl>
                                        <p:attrNameLst>
                                          <p:attrName>style.visibility</p:attrName>
                                        </p:attrNameLst>
                                      </p:cBhvr>
                                      <p:to>
                                        <p:strVal val="visible"/>
                                      </p:to>
                                    </p:set>
                                    <p:anim calcmode="lin" valueType="num">
                                      <p:cBhvr additive="base">
                                        <p:cTn id="24" dur="500" fill="hold"/>
                                        <p:tgtEl>
                                          <p:spTgt spid="122894"/>
                                        </p:tgtEl>
                                        <p:attrNameLst>
                                          <p:attrName>ppt_x</p:attrName>
                                        </p:attrNameLst>
                                      </p:cBhvr>
                                      <p:tavLst>
                                        <p:tav tm="0">
                                          <p:val>
                                            <p:strVal val="0-#ppt_w/2"/>
                                          </p:val>
                                        </p:tav>
                                        <p:tav tm="100000">
                                          <p:val>
                                            <p:strVal val="#ppt_x"/>
                                          </p:val>
                                        </p:tav>
                                      </p:tavLst>
                                    </p:anim>
                                    <p:anim calcmode="lin" valueType="num">
                                      <p:cBhvr additive="base">
                                        <p:cTn id="25" dur="500" fill="hold"/>
                                        <p:tgtEl>
                                          <p:spTgt spid="12289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9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6563" name="文本框 66562"/>
          <p:cNvSpPr txBox="1"/>
          <p:nvPr/>
        </p:nvSpPr>
        <p:spPr>
          <a:xfrm>
            <a:off x="663575" y="3775075"/>
            <a:ext cx="7816850" cy="1844675"/>
          </a:xfrm>
          <a:prstGeom prst="rect">
            <a:avLst/>
          </a:prstGeom>
          <a:noFill/>
          <a:ln w="9525">
            <a:noFill/>
          </a:ln>
        </p:spPr>
        <p:txBody>
          <a:bodyPr anchor="t" anchorCtr="0">
            <a:spAutoFit/>
          </a:bodyPr>
          <a:p>
            <a:pPr indent="571500" algn="just">
              <a:lnSpc>
                <a:spcPct val="120000"/>
              </a:lnSpc>
            </a:pPr>
            <a:r>
              <a:rPr lang="zh-CN" altLang="en-US" dirty="0">
                <a:solidFill>
                  <a:schemeClr val="tx1"/>
                </a:solidFill>
                <a:latin typeface="Times New Roman" panose="02020603050405020304" pitchFamily="18" charset="-94"/>
                <a:ea typeface="宋体" panose="02010600030101010101" pitchFamily="2" charset="-122"/>
              </a:rPr>
              <a:t>这说明了副边回路对初级回路的影响可以用引入阻抗来考虑。从物理意义讲，虽然原副边没有电的联系，但由于互感作用使闭合的副边产生电流，反过来这个电流又影响原边电流电压。</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60418" name="组合 66576"/>
          <p:cNvGrpSpPr/>
          <p:nvPr/>
        </p:nvGrpSpPr>
        <p:grpSpPr>
          <a:xfrm>
            <a:off x="1385888" y="80963"/>
            <a:ext cx="5670550" cy="3511550"/>
            <a:chOff x="873" y="51"/>
            <a:chExt cx="3572" cy="2212"/>
          </a:xfrm>
        </p:grpSpPr>
        <p:sp>
          <p:nvSpPr>
            <p:cNvPr id="60419" name="矩形 66571"/>
            <p:cNvSpPr/>
            <p:nvPr/>
          </p:nvSpPr>
          <p:spPr>
            <a:xfrm>
              <a:off x="2837" y="1975"/>
              <a:ext cx="127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副边等效电路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60420" name="对象 66572"/>
            <p:cNvGraphicFramePr/>
            <p:nvPr/>
          </p:nvGraphicFramePr>
          <p:xfrm>
            <a:off x="2837" y="51"/>
            <a:ext cx="1608" cy="1760"/>
          </p:xfrm>
          <a:graphic>
            <a:graphicData uri="http://schemas.openxmlformats.org/presentationml/2006/ole">
              <mc:AlternateContent xmlns:mc="http://schemas.openxmlformats.org/markup-compatibility/2006">
                <mc:Choice xmlns:v="urn:schemas-microsoft-com:vml" Requires="v">
                  <p:oleObj spid="_x0000_s3376" name="" r:id="rId1" imgW="2557145" imgH="2792095" progId="Visio.Drawing.5">
                    <p:embed/>
                  </p:oleObj>
                </mc:Choice>
                <mc:Fallback>
                  <p:oleObj name="" r:id="rId1" imgW="2557145" imgH="2792095" progId="Visio.Drawing.5">
                    <p:embed/>
                    <p:pic>
                      <p:nvPicPr>
                        <p:cNvPr id="0" name="图片 3375"/>
                        <p:cNvPicPr/>
                        <p:nvPr/>
                      </p:nvPicPr>
                      <p:blipFill>
                        <a:blip r:embed="rId2"/>
                        <a:stretch>
                          <a:fillRect/>
                        </a:stretch>
                      </p:blipFill>
                      <p:spPr>
                        <a:xfrm>
                          <a:off x="2837" y="51"/>
                          <a:ext cx="1608" cy="1760"/>
                        </a:xfrm>
                        <a:prstGeom prst="rect">
                          <a:avLst/>
                        </a:prstGeom>
                        <a:noFill/>
                        <a:ln w="38100">
                          <a:noFill/>
                          <a:miter/>
                        </a:ln>
                      </p:spPr>
                    </p:pic>
                  </p:oleObj>
                </mc:Fallback>
              </mc:AlternateContent>
            </a:graphicData>
          </a:graphic>
        </p:graphicFrame>
        <p:graphicFrame>
          <p:nvGraphicFramePr>
            <p:cNvPr id="60421" name="对象 66573"/>
            <p:cNvGraphicFramePr/>
            <p:nvPr/>
          </p:nvGraphicFramePr>
          <p:xfrm>
            <a:off x="873" y="51"/>
            <a:ext cx="1519" cy="1780"/>
          </p:xfrm>
          <a:graphic>
            <a:graphicData uri="http://schemas.openxmlformats.org/presentationml/2006/ole">
              <mc:AlternateContent xmlns:mc="http://schemas.openxmlformats.org/markup-compatibility/2006">
                <mc:Choice xmlns:v="urn:schemas-microsoft-com:vml" Requires="v">
                  <p:oleObj spid="_x0000_s3373" name="" r:id="rId3" imgW="2416810" imgH="2825750" progId="Visio.Drawing.5">
                    <p:embed/>
                  </p:oleObj>
                </mc:Choice>
                <mc:Fallback>
                  <p:oleObj name="" r:id="rId3" imgW="2416810" imgH="2825750" progId="Visio.Drawing.5">
                    <p:embed/>
                    <p:pic>
                      <p:nvPicPr>
                        <p:cNvPr id="0" name="图片 3372"/>
                        <p:cNvPicPr/>
                        <p:nvPr/>
                      </p:nvPicPr>
                      <p:blipFill>
                        <a:blip r:embed="rId4"/>
                        <a:stretch>
                          <a:fillRect/>
                        </a:stretch>
                      </p:blipFill>
                      <p:spPr>
                        <a:xfrm>
                          <a:off x="873" y="51"/>
                          <a:ext cx="1519" cy="1780"/>
                        </a:xfrm>
                        <a:prstGeom prst="rect">
                          <a:avLst/>
                        </a:prstGeom>
                        <a:noFill/>
                        <a:ln w="38100">
                          <a:noFill/>
                          <a:miter/>
                        </a:ln>
                      </p:spPr>
                    </p:pic>
                  </p:oleObj>
                </mc:Fallback>
              </mc:AlternateContent>
            </a:graphicData>
          </a:graphic>
        </p:graphicFrame>
        <p:sp>
          <p:nvSpPr>
            <p:cNvPr id="60422" name="矩形 66574"/>
            <p:cNvSpPr/>
            <p:nvPr/>
          </p:nvSpPr>
          <p:spPr>
            <a:xfrm>
              <a:off x="936" y="1975"/>
              <a:ext cx="127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66576" name="文本框 66575"/>
          <p:cNvSpPr txBox="1"/>
          <p:nvPr/>
        </p:nvSpPr>
        <p:spPr>
          <a:xfrm>
            <a:off x="304800" y="5915025"/>
            <a:ext cx="7834630" cy="460375"/>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变压器副边的等效电路，同样可以利用戴维宁定理求得。</a:t>
            </a:r>
            <a:endParaRPr lang="zh-CN" altLang="en-US">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6563"/>
                                        </p:tgtEl>
                                        <p:attrNameLst>
                                          <p:attrName>style.visibility</p:attrName>
                                        </p:attrNameLst>
                                      </p:cBhvr>
                                      <p:to>
                                        <p:strVal val="visible"/>
                                      </p:to>
                                    </p:set>
                                    <p:animEffect transition="in" filter="wipe(left)">
                                      <p:cBhvr>
                                        <p:cTn id="7" dur="500"/>
                                        <p:tgtEl>
                                          <p:spTgt spid="6656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6576"/>
                                        </p:tgtEl>
                                        <p:attrNameLst>
                                          <p:attrName>style.visibility</p:attrName>
                                        </p:attrNameLst>
                                      </p:cBhvr>
                                      <p:to>
                                        <p:strVal val="visible"/>
                                      </p:to>
                                    </p:set>
                                    <p:anim calcmode="lin" valueType="num">
                                      <p:cBhvr additive="base">
                                        <p:cTn id="12" dur="500" fill="hold"/>
                                        <p:tgtEl>
                                          <p:spTgt spid="66576"/>
                                        </p:tgtEl>
                                        <p:attrNameLst>
                                          <p:attrName>ppt_x</p:attrName>
                                        </p:attrNameLst>
                                      </p:cBhvr>
                                      <p:tavLst>
                                        <p:tav tm="0">
                                          <p:val>
                                            <p:strVal val="#ppt_x"/>
                                          </p:val>
                                        </p:tav>
                                        <p:tav tm="100000">
                                          <p:val>
                                            <p:strVal val="#ppt_x"/>
                                          </p:val>
                                        </p:tav>
                                      </p:tavLst>
                                    </p:anim>
                                    <p:anim calcmode="lin" valueType="num">
                                      <p:cBhvr additive="base">
                                        <p:cTn id="13" dur="500" fill="hold"/>
                                        <p:tgtEl>
                                          <p:spTgt spid="665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3" grpId="0"/>
      <p:bldP spid="6657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7703" name="组合 67702"/>
          <p:cNvGrpSpPr/>
          <p:nvPr/>
        </p:nvGrpSpPr>
        <p:grpSpPr>
          <a:xfrm>
            <a:off x="400050" y="414338"/>
            <a:ext cx="8558213" cy="957262"/>
            <a:chOff x="252" y="261"/>
            <a:chExt cx="4428" cy="603"/>
          </a:xfrm>
        </p:grpSpPr>
        <p:sp>
          <p:nvSpPr>
            <p:cNvPr id="61442" name="文本框 67585"/>
            <p:cNvSpPr txBox="1"/>
            <p:nvPr/>
          </p:nvSpPr>
          <p:spPr>
            <a:xfrm>
              <a:off x="252" y="261"/>
              <a:ext cx="4428" cy="288"/>
            </a:xfrm>
            <a:prstGeom prst="rect">
              <a:avLst/>
            </a:prstGeom>
            <a:noFill/>
            <a:ln w="9525">
              <a:noFill/>
            </a:ln>
          </p:spPr>
          <p:txBody>
            <a:bodyPr anchor="t" anchorCtr="0">
              <a:spAutoFit/>
            </a:bodyPr>
            <a:p>
              <a:r>
                <a:rPr lang="zh-CN" altLang="en-US" dirty="0">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1.</a:t>
              </a:r>
              <a:r>
                <a:rPr lang="en-US" altLang="zh-CN">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已知  </a:t>
              </a:r>
              <a:r>
                <a:rPr lang="en-US" altLang="zh-CN" i="1">
                  <a:solidFill>
                    <a:schemeClr val="tx1"/>
                  </a:solidFill>
                  <a:latin typeface="Times New Roman" panose="02020603050405020304" pitchFamily="18" charset="-94"/>
                  <a:ea typeface="宋体" panose="02010600030101010101" pitchFamily="2" charset="-122"/>
                </a:rPr>
                <a:t>U</a:t>
              </a:r>
              <a:r>
                <a:rPr lang="en-US" altLang="zh-CN" baseline="-25000">
                  <a:solidFill>
                    <a:schemeClr val="tx1"/>
                  </a:solidFill>
                  <a:latin typeface="Times New Roman" panose="02020603050405020304" pitchFamily="18" charset="-94"/>
                  <a:ea typeface="宋体" panose="02010600030101010101" pitchFamily="2" charset="-122"/>
                </a:rPr>
                <a:t>S</a:t>
              </a:r>
              <a:r>
                <a:rPr lang="en-US" altLang="zh-CN">
                  <a:solidFill>
                    <a:schemeClr val="tx1"/>
                  </a:solidFill>
                  <a:latin typeface="Times New Roman" panose="02020603050405020304" pitchFamily="18" charset="-94"/>
                  <a:ea typeface="宋体" panose="02010600030101010101" pitchFamily="2" charset="-122"/>
                </a:rPr>
                <a:t>=20 V , </a:t>
              </a:r>
              <a:r>
                <a:rPr lang="zh-CN" altLang="en-US" dirty="0">
                  <a:solidFill>
                    <a:schemeClr val="tx1"/>
                  </a:solidFill>
                  <a:latin typeface="Times New Roman" panose="02020603050405020304" pitchFamily="18" charset="-94"/>
                  <a:ea typeface="宋体" panose="02010600030101010101" pitchFamily="2" charset="-122"/>
                </a:rPr>
                <a:t>副边折算到原边的等效阻抗</a:t>
              </a:r>
              <a:r>
                <a:rPr lang="en-US" altLang="zh-CN" i="1">
                  <a:solidFill>
                    <a:schemeClr val="tx1"/>
                  </a:solidFill>
                  <a:latin typeface="Times New Roman" panose="02020603050405020304" pitchFamily="18" charset="-94"/>
                  <a:ea typeface="宋体" panose="02010600030101010101" pitchFamily="2" charset="-122"/>
                </a:rPr>
                <a:t>Z</a:t>
              </a:r>
              <a:r>
                <a:rPr lang="en-US" altLang="zh-CN">
                  <a:solidFill>
                    <a:schemeClr val="tx1"/>
                  </a:solidFill>
                  <a:latin typeface="Times New Roman" panose="02020603050405020304" pitchFamily="18" charset="-94"/>
                  <a:ea typeface="宋体" panose="02010600030101010101" pitchFamily="2" charset="-122"/>
                </a:rPr>
                <a:t>=10 –j10</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61443" name="矩形 67586"/>
            <p:cNvSpPr/>
            <p:nvPr/>
          </p:nvSpPr>
          <p:spPr>
            <a:xfrm>
              <a:off x="607" y="576"/>
              <a:ext cx="3080" cy="288"/>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求</a:t>
              </a:r>
              <a:r>
                <a:rPr lang="en-US" altLang="zh-CN">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所需的</a:t>
              </a:r>
              <a:r>
                <a:rPr lang="en-US" altLang="zh-CN" i="1">
                  <a:solidFill>
                    <a:schemeClr val="tx1"/>
                  </a:solidFill>
                  <a:latin typeface="Times New Roman" panose="02020603050405020304" pitchFamily="18" charset="-94"/>
                  <a:ea typeface="宋体" panose="02010600030101010101" pitchFamily="2" charset="-122"/>
                </a:rPr>
                <a:t>Z</a:t>
              </a:r>
              <a:r>
                <a:rPr lang="en-US" altLang="zh-CN" baseline="-25000">
                  <a:solidFill>
                    <a:schemeClr val="tx1"/>
                  </a:solidFill>
                  <a:latin typeface="Times New Roman" panose="02020603050405020304" pitchFamily="18" charset="-94"/>
                  <a:ea typeface="宋体" panose="02010600030101010101" pitchFamily="2" charset="-122"/>
                </a:rPr>
                <a:t>X </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rPr>
                <a:t>并求负载获得的有功功率。</a:t>
              </a:r>
              <a:endParaRPr lang="zh-CN" altLang="en-US" dirty="0">
                <a:solidFill>
                  <a:schemeClr val="tx1"/>
                </a:solidFill>
                <a:latin typeface="Times New Roman" panose="02020603050405020304" pitchFamily="18" charset="-94"/>
                <a:ea typeface="宋体" panose="02010600030101010101" pitchFamily="2" charset="-122"/>
              </a:endParaRPr>
            </a:p>
          </p:txBody>
        </p:sp>
      </p:grpSp>
      <p:graphicFrame>
        <p:nvGraphicFramePr>
          <p:cNvPr id="67589" name="对象 67588"/>
          <p:cNvGraphicFramePr/>
          <p:nvPr/>
        </p:nvGraphicFramePr>
        <p:xfrm>
          <a:off x="1112838" y="5975350"/>
          <a:ext cx="2706687" cy="495300"/>
        </p:xfrm>
        <a:graphic>
          <a:graphicData uri="http://schemas.openxmlformats.org/presentationml/2006/ole">
            <mc:AlternateContent xmlns:mc="http://schemas.openxmlformats.org/markup-compatibility/2006">
              <mc:Choice xmlns:v="urn:schemas-microsoft-com:vml" Requires="v">
                <p:oleObj spid="_x0000_s3378" name="" r:id="rId1" imgW="1383030" imgH="254000" progId="Equation.3">
                  <p:embed/>
                </p:oleObj>
              </mc:Choice>
              <mc:Fallback>
                <p:oleObj name="" r:id="rId1" imgW="1383030" imgH="254000" progId="Equation.3">
                  <p:embed/>
                  <p:pic>
                    <p:nvPicPr>
                      <p:cNvPr id="0" name="图片 3377"/>
                      <p:cNvPicPr/>
                      <p:nvPr/>
                    </p:nvPicPr>
                    <p:blipFill>
                      <a:blip r:embed="rId2"/>
                      <a:stretch>
                        <a:fillRect/>
                      </a:stretch>
                    </p:blipFill>
                    <p:spPr>
                      <a:xfrm>
                        <a:off x="1112838" y="5975350"/>
                        <a:ext cx="2706687" cy="495300"/>
                      </a:xfrm>
                      <a:prstGeom prst="rect">
                        <a:avLst/>
                      </a:prstGeom>
                      <a:noFill/>
                      <a:ln w="38100">
                        <a:noFill/>
                        <a:miter/>
                      </a:ln>
                    </p:spPr>
                  </p:pic>
                </p:oleObj>
              </mc:Fallback>
            </mc:AlternateContent>
          </a:graphicData>
        </a:graphic>
      </p:graphicFrame>
      <p:sp>
        <p:nvSpPr>
          <p:cNvPr id="67623" name="文本框 67622"/>
          <p:cNvSpPr txBox="1"/>
          <p:nvPr/>
        </p:nvSpPr>
        <p:spPr>
          <a:xfrm>
            <a:off x="166688" y="4235450"/>
            <a:ext cx="796925" cy="457200"/>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解：</a:t>
            </a:r>
            <a:endParaRPr lang="zh-CN" altLang="en-US">
              <a:latin typeface="Times New Roman" panose="02020603050405020304" pitchFamily="18" charset="-94"/>
              <a:ea typeface="宋体" panose="02010600030101010101" pitchFamily="2" charset="-122"/>
            </a:endParaRPr>
          </a:p>
        </p:txBody>
      </p:sp>
      <p:graphicFrame>
        <p:nvGraphicFramePr>
          <p:cNvPr id="67704" name="对象 67703"/>
          <p:cNvGraphicFramePr/>
          <p:nvPr/>
        </p:nvGraphicFramePr>
        <p:xfrm>
          <a:off x="795338" y="1371600"/>
          <a:ext cx="3836987" cy="2638425"/>
        </p:xfrm>
        <a:graphic>
          <a:graphicData uri="http://schemas.openxmlformats.org/presentationml/2006/ole">
            <mc:AlternateContent xmlns:mc="http://schemas.openxmlformats.org/markup-compatibility/2006">
              <mc:Choice xmlns:v="urn:schemas-microsoft-com:vml" Requires="v">
                <p:oleObj spid="_x0000_s3375" name="" r:id="rId3" imgW="3843655" imgH="2636520" progId="Visio.Drawing.5">
                  <p:embed/>
                </p:oleObj>
              </mc:Choice>
              <mc:Fallback>
                <p:oleObj name="" r:id="rId3" imgW="3843655" imgH="2636520" progId="Visio.Drawing.5">
                  <p:embed/>
                  <p:pic>
                    <p:nvPicPr>
                      <p:cNvPr id="0" name="图片 3374"/>
                      <p:cNvPicPr/>
                      <p:nvPr/>
                    </p:nvPicPr>
                    <p:blipFill>
                      <a:blip r:embed="rId4"/>
                      <a:stretch>
                        <a:fillRect/>
                      </a:stretch>
                    </p:blipFill>
                    <p:spPr>
                      <a:xfrm>
                        <a:off x="795338" y="1371600"/>
                        <a:ext cx="3836987" cy="2638425"/>
                      </a:xfrm>
                      <a:prstGeom prst="rect">
                        <a:avLst/>
                      </a:prstGeom>
                      <a:noFill/>
                      <a:ln w="38100">
                        <a:noFill/>
                        <a:miter/>
                      </a:ln>
                    </p:spPr>
                  </p:pic>
                </p:oleObj>
              </mc:Fallback>
            </mc:AlternateContent>
          </a:graphicData>
        </a:graphic>
      </p:graphicFrame>
      <p:graphicFrame>
        <p:nvGraphicFramePr>
          <p:cNvPr id="67706" name="对象 67705"/>
          <p:cNvGraphicFramePr/>
          <p:nvPr/>
        </p:nvGraphicFramePr>
        <p:xfrm>
          <a:off x="5440363" y="1371600"/>
          <a:ext cx="1704975" cy="2463800"/>
        </p:xfrm>
        <a:graphic>
          <a:graphicData uri="http://schemas.openxmlformats.org/presentationml/2006/ole">
            <mc:AlternateContent xmlns:mc="http://schemas.openxmlformats.org/markup-compatibility/2006">
              <mc:Choice xmlns:v="urn:schemas-microsoft-com:vml" Requires="v">
                <p:oleObj spid="_x0000_s3379" name="" r:id="rId5" imgW="1710055" imgH="2462530" progId="Visio.Drawing.5">
                  <p:embed/>
                </p:oleObj>
              </mc:Choice>
              <mc:Fallback>
                <p:oleObj name="" r:id="rId5" imgW="1710055" imgH="2462530" progId="Visio.Drawing.5">
                  <p:embed/>
                  <p:pic>
                    <p:nvPicPr>
                      <p:cNvPr id="0" name="图片 3378"/>
                      <p:cNvPicPr/>
                      <p:nvPr/>
                    </p:nvPicPr>
                    <p:blipFill>
                      <a:blip r:embed="rId6"/>
                      <a:stretch>
                        <a:fillRect/>
                      </a:stretch>
                    </p:blipFill>
                    <p:spPr>
                      <a:xfrm>
                        <a:off x="5440363" y="1371600"/>
                        <a:ext cx="1704975" cy="2463800"/>
                      </a:xfrm>
                      <a:prstGeom prst="rect">
                        <a:avLst/>
                      </a:prstGeom>
                      <a:noFill/>
                      <a:ln w="38100">
                        <a:noFill/>
                        <a:miter/>
                      </a:ln>
                    </p:spPr>
                  </p:pic>
                </p:oleObj>
              </mc:Fallback>
            </mc:AlternateContent>
          </a:graphicData>
        </a:graphic>
      </p:graphicFrame>
      <p:sp>
        <p:nvSpPr>
          <p:cNvPr id="67707" name="矩形 67706"/>
          <p:cNvSpPr/>
          <p:nvPr/>
        </p:nvSpPr>
        <p:spPr>
          <a:xfrm>
            <a:off x="5724525" y="3835400"/>
            <a:ext cx="2022475"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67708" name="矩形 67707"/>
          <p:cNvSpPr/>
          <p:nvPr/>
        </p:nvSpPr>
        <p:spPr>
          <a:xfrm>
            <a:off x="1112838" y="4292600"/>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引入阻抗</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67709" name="对象 67708"/>
          <p:cNvGraphicFramePr/>
          <p:nvPr/>
        </p:nvGraphicFramePr>
        <p:xfrm>
          <a:off x="963613" y="4692650"/>
          <a:ext cx="2085975" cy="1042988"/>
        </p:xfrm>
        <a:graphic>
          <a:graphicData uri="http://schemas.openxmlformats.org/presentationml/2006/ole">
            <mc:AlternateContent xmlns:mc="http://schemas.openxmlformats.org/markup-compatibility/2006">
              <mc:Choice xmlns:v="urn:schemas-microsoft-com:vml" Requires="v">
                <p:oleObj spid="_x0000_s3374" name="" r:id="rId7" imgW="1066165" imgH="533400" progId="Equation.3">
                  <p:embed/>
                </p:oleObj>
              </mc:Choice>
              <mc:Fallback>
                <p:oleObj name="" r:id="rId7" imgW="1066165" imgH="533400" progId="Equation.3">
                  <p:embed/>
                  <p:pic>
                    <p:nvPicPr>
                      <p:cNvPr id="0" name="图片 3373"/>
                      <p:cNvPicPr/>
                      <p:nvPr/>
                    </p:nvPicPr>
                    <p:blipFill>
                      <a:blip r:embed="rId8"/>
                      <a:stretch>
                        <a:fillRect/>
                      </a:stretch>
                    </p:blipFill>
                    <p:spPr>
                      <a:xfrm>
                        <a:off x="963613" y="4692650"/>
                        <a:ext cx="2085975" cy="1042988"/>
                      </a:xfrm>
                      <a:prstGeom prst="rect">
                        <a:avLst/>
                      </a:prstGeom>
                      <a:noFill/>
                      <a:ln w="38100">
                        <a:noFill/>
                        <a:miter/>
                      </a:ln>
                    </p:spPr>
                  </p:pic>
                </p:oleObj>
              </mc:Fallback>
            </mc:AlternateContent>
          </a:graphicData>
        </a:graphic>
      </p:graphicFrame>
      <p:graphicFrame>
        <p:nvGraphicFramePr>
          <p:cNvPr id="67710" name="对象 67709"/>
          <p:cNvGraphicFramePr/>
          <p:nvPr/>
        </p:nvGraphicFramePr>
        <p:xfrm>
          <a:off x="3049588" y="4692650"/>
          <a:ext cx="1763712" cy="1068388"/>
        </p:xfrm>
        <a:graphic>
          <a:graphicData uri="http://schemas.openxmlformats.org/presentationml/2006/ole">
            <mc:AlternateContent xmlns:mc="http://schemas.openxmlformats.org/markup-compatibility/2006">
              <mc:Choice xmlns:v="urn:schemas-microsoft-com:vml" Requires="v">
                <p:oleObj spid="_x0000_s3380" name="" r:id="rId9" imgW="901065" imgH="546100" progId="Equation.3">
                  <p:embed/>
                </p:oleObj>
              </mc:Choice>
              <mc:Fallback>
                <p:oleObj name="" r:id="rId9" imgW="901065" imgH="546100" progId="Equation.3">
                  <p:embed/>
                  <p:pic>
                    <p:nvPicPr>
                      <p:cNvPr id="0" name="图片 3379"/>
                      <p:cNvPicPr/>
                      <p:nvPr/>
                    </p:nvPicPr>
                    <p:blipFill>
                      <a:blip r:embed="rId10"/>
                      <a:stretch>
                        <a:fillRect/>
                      </a:stretch>
                    </p:blipFill>
                    <p:spPr>
                      <a:xfrm>
                        <a:off x="3049588" y="4692650"/>
                        <a:ext cx="1763712" cy="1068388"/>
                      </a:xfrm>
                      <a:prstGeom prst="rect">
                        <a:avLst/>
                      </a:prstGeom>
                      <a:noFill/>
                      <a:ln w="38100">
                        <a:noFill/>
                        <a:miter/>
                      </a:ln>
                    </p:spPr>
                  </p:pic>
                </p:oleObj>
              </mc:Fallback>
            </mc:AlternateContent>
          </a:graphicData>
        </a:graphic>
      </p:graphicFrame>
      <p:graphicFrame>
        <p:nvGraphicFramePr>
          <p:cNvPr id="67711" name="对象 67710"/>
          <p:cNvGraphicFramePr/>
          <p:nvPr/>
        </p:nvGraphicFramePr>
        <p:xfrm>
          <a:off x="5929313" y="4692650"/>
          <a:ext cx="3028950" cy="1020763"/>
        </p:xfrm>
        <a:graphic>
          <a:graphicData uri="http://schemas.openxmlformats.org/presentationml/2006/ole">
            <mc:AlternateContent xmlns:mc="http://schemas.openxmlformats.org/markup-compatibility/2006">
              <mc:Choice xmlns:v="urn:schemas-microsoft-com:vml" Requires="v">
                <p:oleObj spid="_x0000_s3377" name="" r:id="rId11" imgW="1548765" imgH="520700" progId="Equation.3">
                  <p:embed/>
                </p:oleObj>
              </mc:Choice>
              <mc:Fallback>
                <p:oleObj name="" r:id="rId11" imgW="1548765" imgH="520700" progId="Equation.3">
                  <p:embed/>
                  <p:pic>
                    <p:nvPicPr>
                      <p:cNvPr id="0" name="图片 3376"/>
                      <p:cNvPicPr/>
                      <p:nvPr/>
                    </p:nvPicPr>
                    <p:blipFill>
                      <a:blip r:embed="rId12"/>
                      <a:stretch>
                        <a:fillRect/>
                      </a:stretch>
                    </p:blipFill>
                    <p:spPr>
                      <a:xfrm>
                        <a:off x="5929313" y="4692650"/>
                        <a:ext cx="3028950" cy="1020763"/>
                      </a:xfrm>
                      <a:prstGeom prst="rect">
                        <a:avLst/>
                      </a:prstGeom>
                      <a:noFill/>
                      <a:ln w="38100">
                        <a:noFill/>
                        <a:miter/>
                      </a:ln>
                    </p:spPr>
                  </p:pic>
                </p:oleObj>
              </mc:Fallback>
            </mc:AlternateContent>
          </a:graphicData>
        </a:graphic>
      </p:graphicFrame>
      <p:sp>
        <p:nvSpPr>
          <p:cNvPr id="67712" name="矩形 67711"/>
          <p:cNvSpPr/>
          <p:nvPr/>
        </p:nvSpPr>
        <p:spPr>
          <a:xfrm>
            <a:off x="4030663" y="5975350"/>
            <a:ext cx="140970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容性负载</a:t>
            </a:r>
            <a:endParaRPr lang="zh-CN" altLang="en-US">
              <a:solidFill>
                <a:schemeClr val="tx1"/>
              </a:solidFill>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7703"/>
                                        </p:tgtEl>
                                        <p:attrNameLst>
                                          <p:attrName>style.visibility</p:attrName>
                                        </p:attrNameLst>
                                      </p:cBhvr>
                                      <p:to>
                                        <p:strVal val="visible"/>
                                      </p:to>
                                    </p:set>
                                    <p:anim calcmode="lin" valueType="num">
                                      <p:cBhvr additive="base">
                                        <p:cTn id="7" dur="500" fill="hold"/>
                                        <p:tgtEl>
                                          <p:spTgt spid="67703"/>
                                        </p:tgtEl>
                                        <p:attrNameLst>
                                          <p:attrName>ppt_x</p:attrName>
                                        </p:attrNameLst>
                                      </p:cBhvr>
                                      <p:tavLst>
                                        <p:tav tm="0">
                                          <p:val>
                                            <p:strVal val="0-#ppt_w/2"/>
                                          </p:val>
                                        </p:tav>
                                        <p:tav tm="100000">
                                          <p:val>
                                            <p:strVal val="#ppt_x"/>
                                          </p:val>
                                        </p:tav>
                                      </p:tavLst>
                                    </p:anim>
                                    <p:anim calcmode="lin" valueType="num">
                                      <p:cBhvr additive="base">
                                        <p:cTn id="8" dur="500" fill="hold"/>
                                        <p:tgtEl>
                                          <p:spTgt spid="6770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7704"/>
                                        </p:tgtEl>
                                        <p:attrNameLst>
                                          <p:attrName>style.visibility</p:attrName>
                                        </p:attrNameLst>
                                      </p:cBhvr>
                                      <p:to>
                                        <p:strVal val="visible"/>
                                      </p:to>
                                    </p:set>
                                    <p:anim calcmode="lin" valueType="num">
                                      <p:cBhvr additive="base">
                                        <p:cTn id="12" dur="500" fill="hold"/>
                                        <p:tgtEl>
                                          <p:spTgt spid="67704"/>
                                        </p:tgtEl>
                                        <p:attrNameLst>
                                          <p:attrName>ppt_x</p:attrName>
                                        </p:attrNameLst>
                                      </p:cBhvr>
                                      <p:tavLst>
                                        <p:tav tm="0">
                                          <p:val>
                                            <p:strVal val="0-#ppt_w/2"/>
                                          </p:val>
                                        </p:tav>
                                        <p:tav tm="100000">
                                          <p:val>
                                            <p:strVal val="#ppt_x"/>
                                          </p:val>
                                        </p:tav>
                                      </p:tavLst>
                                    </p:anim>
                                    <p:anim calcmode="lin" valueType="num">
                                      <p:cBhvr additive="base">
                                        <p:cTn id="13" dur="500" fill="hold"/>
                                        <p:tgtEl>
                                          <p:spTgt spid="67704"/>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5" presetClass="entr" presetSubtype="0" fill="hold" grpId="0" nodeType="clickEffect">
                                  <p:stCondLst>
                                    <p:cond delay="0"/>
                                  </p:stCondLst>
                                  <p:childTnLst>
                                    <p:set>
                                      <p:cBhvr>
                                        <p:cTn id="17" dur="1" fill="hold">
                                          <p:stCondLst>
                                            <p:cond delay="0"/>
                                          </p:stCondLst>
                                        </p:cTn>
                                        <p:tgtEl>
                                          <p:spTgt spid="67623"/>
                                        </p:tgtEl>
                                        <p:attrNameLst>
                                          <p:attrName>style.visibility</p:attrName>
                                        </p:attrNameLst>
                                      </p:cBhvr>
                                      <p:to>
                                        <p:strVal val="visible"/>
                                      </p:to>
                                    </p:set>
                                    <p:anim calcmode="lin" valueType="num">
                                      <p:cBhvr>
                                        <p:cTn id="18" dur="1000" fill="hold"/>
                                        <p:tgtEl>
                                          <p:spTgt spid="67623"/>
                                        </p:tgtEl>
                                        <p:attrNameLst>
                                          <p:attrName>ppt_w</p:attrName>
                                        </p:attrNameLst>
                                      </p:cBhvr>
                                      <p:tavLst>
                                        <p:tav tm="0">
                                          <p:val>
                                            <p:fltVal val="0.000000"/>
                                          </p:val>
                                        </p:tav>
                                        <p:tav tm="100000">
                                          <p:val>
                                            <p:strVal val="#ppt_w"/>
                                          </p:val>
                                        </p:tav>
                                      </p:tavLst>
                                    </p:anim>
                                    <p:anim calcmode="lin" valueType="num">
                                      <p:cBhvr>
                                        <p:cTn id="19" dur="1000" fill="hold"/>
                                        <p:tgtEl>
                                          <p:spTgt spid="67623"/>
                                        </p:tgtEl>
                                        <p:attrNameLst>
                                          <p:attrName>ppt_h</p:attrName>
                                        </p:attrNameLst>
                                      </p:cBhvr>
                                      <p:tavLst>
                                        <p:tav tm="0">
                                          <p:val>
                                            <p:fltVal val="0.000000"/>
                                          </p:val>
                                        </p:tav>
                                        <p:tav tm="100000">
                                          <p:val>
                                            <p:strVal val="#ppt_h"/>
                                          </p:val>
                                        </p:tav>
                                      </p:tavLst>
                                    </p:anim>
                                    <p:anim calcmode="lin" valueType="num">
                                      <p:cBhvr>
                                        <p:cTn id="20" dur="1000" fill="hold"/>
                                        <p:tgtEl>
                                          <p:spTgt spid="67623"/>
                                        </p:tgtEl>
                                        <p:attrNameLst>
                                          <p:attrName>ppt_x</p:attrName>
                                        </p:attrNameLst>
                                      </p:cBhvr>
                                      <p:tavLst>
                                        <p:tav tm="0" fmla="#ppt_x+(cos(-2*pi*(1-$))*-#ppt_x-sin(-2*pi*(1-$))*(1-#ppt_y))*(1-$)">
                                          <p:val>
                                            <p:fltVal val="0.000000"/>
                                          </p:val>
                                        </p:tav>
                                        <p:tav tm="100000">
                                          <p:val>
                                            <p:fltVal val="1.000000"/>
                                          </p:val>
                                        </p:tav>
                                      </p:tavLst>
                                    </p:anim>
                                    <p:anim calcmode="lin" valueType="num">
                                      <p:cBhvr>
                                        <p:cTn id="21" dur="1000" fill="hold"/>
                                        <p:tgtEl>
                                          <p:spTgt spid="67623"/>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67706"/>
                                        </p:tgtEl>
                                        <p:attrNameLst>
                                          <p:attrName>style.visibility</p:attrName>
                                        </p:attrNameLst>
                                      </p:cBhvr>
                                      <p:to>
                                        <p:strVal val="visible"/>
                                      </p:to>
                                    </p:set>
                                    <p:anim calcmode="lin" valueType="num">
                                      <p:cBhvr additive="base">
                                        <p:cTn id="26" dur="500" fill="hold"/>
                                        <p:tgtEl>
                                          <p:spTgt spid="67706"/>
                                        </p:tgtEl>
                                        <p:attrNameLst>
                                          <p:attrName>ppt_x</p:attrName>
                                        </p:attrNameLst>
                                      </p:cBhvr>
                                      <p:tavLst>
                                        <p:tav tm="0">
                                          <p:val>
                                            <p:strVal val="0-#ppt_w/2"/>
                                          </p:val>
                                        </p:tav>
                                        <p:tav tm="100000">
                                          <p:val>
                                            <p:strVal val="#ppt_x"/>
                                          </p:val>
                                        </p:tav>
                                      </p:tavLst>
                                    </p:anim>
                                    <p:anim calcmode="lin" valueType="num">
                                      <p:cBhvr additive="base">
                                        <p:cTn id="27" dur="500" fill="hold"/>
                                        <p:tgtEl>
                                          <p:spTgt spid="67706"/>
                                        </p:tgtEl>
                                        <p:attrNameLst>
                                          <p:attrName>ppt_y</p:attrName>
                                        </p:attrNameLst>
                                      </p:cBhvr>
                                      <p:tavLst>
                                        <p:tav tm="0">
                                          <p:val>
                                            <p:strVal val="#ppt_y"/>
                                          </p:val>
                                        </p:tav>
                                        <p:tav tm="100000">
                                          <p:val>
                                            <p:strVal val="#ppt_y"/>
                                          </p:val>
                                        </p:tav>
                                      </p:tavLst>
                                    </p:anim>
                                  </p:childTnLst>
                                </p:cTn>
                              </p:par>
                            </p:childTnLst>
                          </p:cTn>
                        </p:par>
                        <p:par>
                          <p:cTn id="28" fill="hold">
                            <p:stCondLst>
                              <p:cond delay="500"/>
                            </p:stCondLst>
                            <p:childTnLst>
                              <p:par>
                                <p:cTn id="29" presetID="2" presetClass="entr" presetSubtype="8" fill="hold" grpId="0" nodeType="afterEffect">
                                  <p:stCondLst>
                                    <p:cond delay="0"/>
                                  </p:stCondLst>
                                  <p:childTnLst>
                                    <p:set>
                                      <p:cBhvr>
                                        <p:cTn id="30" dur="1" fill="hold">
                                          <p:stCondLst>
                                            <p:cond delay="0"/>
                                          </p:stCondLst>
                                        </p:cTn>
                                        <p:tgtEl>
                                          <p:spTgt spid="67707"/>
                                        </p:tgtEl>
                                        <p:attrNameLst>
                                          <p:attrName>style.visibility</p:attrName>
                                        </p:attrNameLst>
                                      </p:cBhvr>
                                      <p:to>
                                        <p:strVal val="visible"/>
                                      </p:to>
                                    </p:set>
                                    <p:anim calcmode="lin" valueType="num">
                                      <p:cBhvr additive="base">
                                        <p:cTn id="31" dur="500" fill="hold"/>
                                        <p:tgtEl>
                                          <p:spTgt spid="67707"/>
                                        </p:tgtEl>
                                        <p:attrNameLst>
                                          <p:attrName>ppt_x</p:attrName>
                                        </p:attrNameLst>
                                      </p:cBhvr>
                                      <p:tavLst>
                                        <p:tav tm="0">
                                          <p:val>
                                            <p:strVal val="0-#ppt_w/2"/>
                                          </p:val>
                                        </p:tav>
                                        <p:tav tm="100000">
                                          <p:val>
                                            <p:strVal val="#ppt_x"/>
                                          </p:val>
                                        </p:tav>
                                      </p:tavLst>
                                    </p:anim>
                                    <p:anim calcmode="lin" valueType="num">
                                      <p:cBhvr additive="base">
                                        <p:cTn id="32" dur="500" fill="hold"/>
                                        <p:tgtEl>
                                          <p:spTgt spid="6770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7708"/>
                                        </p:tgtEl>
                                        <p:attrNameLst>
                                          <p:attrName>style.visibility</p:attrName>
                                        </p:attrNameLst>
                                      </p:cBhvr>
                                      <p:to>
                                        <p:strVal val="visible"/>
                                      </p:to>
                                    </p:set>
                                    <p:anim calcmode="lin" valueType="num">
                                      <p:cBhvr additive="base">
                                        <p:cTn id="37" dur="500" fill="hold"/>
                                        <p:tgtEl>
                                          <p:spTgt spid="67708"/>
                                        </p:tgtEl>
                                        <p:attrNameLst>
                                          <p:attrName>ppt_x</p:attrName>
                                        </p:attrNameLst>
                                      </p:cBhvr>
                                      <p:tavLst>
                                        <p:tav tm="0">
                                          <p:val>
                                            <p:strVal val="0-#ppt_w/2"/>
                                          </p:val>
                                        </p:tav>
                                        <p:tav tm="100000">
                                          <p:val>
                                            <p:strVal val="#ppt_x"/>
                                          </p:val>
                                        </p:tav>
                                      </p:tavLst>
                                    </p:anim>
                                    <p:anim calcmode="lin" valueType="num">
                                      <p:cBhvr additive="base">
                                        <p:cTn id="38" dur="500" fill="hold"/>
                                        <p:tgtEl>
                                          <p:spTgt spid="6770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67709"/>
                                        </p:tgtEl>
                                        <p:attrNameLst>
                                          <p:attrName>style.visibility</p:attrName>
                                        </p:attrNameLst>
                                      </p:cBhvr>
                                      <p:to>
                                        <p:strVal val="visible"/>
                                      </p:to>
                                    </p:set>
                                    <p:animEffect transition="in" filter="wipe(left)">
                                      <p:cBhvr>
                                        <p:cTn id="43" dur="500"/>
                                        <p:tgtEl>
                                          <p:spTgt spid="6770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nodeType="clickEffect">
                                  <p:stCondLst>
                                    <p:cond delay="0"/>
                                  </p:stCondLst>
                                  <p:childTnLst>
                                    <p:set>
                                      <p:cBhvr>
                                        <p:cTn id="47" dur="1" fill="hold">
                                          <p:stCondLst>
                                            <p:cond delay="0"/>
                                          </p:stCondLst>
                                        </p:cTn>
                                        <p:tgtEl>
                                          <p:spTgt spid="67710"/>
                                        </p:tgtEl>
                                        <p:attrNameLst>
                                          <p:attrName>style.visibility</p:attrName>
                                        </p:attrNameLst>
                                      </p:cBhvr>
                                      <p:to>
                                        <p:strVal val="visible"/>
                                      </p:to>
                                    </p:set>
                                    <p:animEffect transition="in" filter="wipe(left)">
                                      <p:cBhvr>
                                        <p:cTn id="48" dur="500"/>
                                        <p:tgtEl>
                                          <p:spTgt spid="6771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nodeType="clickEffect">
                                  <p:stCondLst>
                                    <p:cond delay="0"/>
                                  </p:stCondLst>
                                  <p:childTnLst>
                                    <p:set>
                                      <p:cBhvr>
                                        <p:cTn id="52" dur="1" fill="hold">
                                          <p:stCondLst>
                                            <p:cond delay="0"/>
                                          </p:stCondLst>
                                        </p:cTn>
                                        <p:tgtEl>
                                          <p:spTgt spid="67711"/>
                                        </p:tgtEl>
                                        <p:attrNameLst>
                                          <p:attrName>style.visibility</p:attrName>
                                        </p:attrNameLst>
                                      </p:cBhvr>
                                      <p:to>
                                        <p:strVal val="visible"/>
                                      </p:to>
                                    </p:set>
                                    <p:animEffect transition="in" filter="wipe(left)">
                                      <p:cBhvr>
                                        <p:cTn id="53" dur="500"/>
                                        <p:tgtEl>
                                          <p:spTgt spid="67711"/>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nodeType="clickEffect">
                                  <p:stCondLst>
                                    <p:cond delay="0"/>
                                  </p:stCondLst>
                                  <p:childTnLst>
                                    <p:set>
                                      <p:cBhvr>
                                        <p:cTn id="57" dur="1" fill="hold">
                                          <p:stCondLst>
                                            <p:cond delay="0"/>
                                          </p:stCondLst>
                                        </p:cTn>
                                        <p:tgtEl>
                                          <p:spTgt spid="67589"/>
                                        </p:tgtEl>
                                        <p:attrNameLst>
                                          <p:attrName>style.visibility</p:attrName>
                                        </p:attrNameLst>
                                      </p:cBhvr>
                                      <p:to>
                                        <p:strVal val="visible"/>
                                      </p:to>
                                    </p:set>
                                    <p:animEffect transition="in" filter="wipe(left)">
                                      <p:cBhvr>
                                        <p:cTn id="58" dur="500"/>
                                        <p:tgtEl>
                                          <p:spTgt spid="67589"/>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grpId="0" nodeType="clickEffect">
                                  <p:stCondLst>
                                    <p:cond delay="0"/>
                                  </p:stCondLst>
                                  <p:childTnLst>
                                    <p:set>
                                      <p:cBhvr>
                                        <p:cTn id="62" dur="1" fill="hold">
                                          <p:stCondLst>
                                            <p:cond delay="0"/>
                                          </p:stCondLst>
                                        </p:cTn>
                                        <p:tgtEl>
                                          <p:spTgt spid="67712"/>
                                        </p:tgtEl>
                                        <p:attrNameLst>
                                          <p:attrName>style.visibility</p:attrName>
                                        </p:attrNameLst>
                                      </p:cBhvr>
                                      <p:to>
                                        <p:strVal val="visible"/>
                                      </p:to>
                                    </p:set>
                                    <p:anim calcmode="lin" valueType="num">
                                      <p:cBhvr additive="base">
                                        <p:cTn id="63" dur="500" fill="hold"/>
                                        <p:tgtEl>
                                          <p:spTgt spid="67712"/>
                                        </p:tgtEl>
                                        <p:attrNameLst>
                                          <p:attrName>ppt_x</p:attrName>
                                        </p:attrNameLst>
                                      </p:cBhvr>
                                      <p:tavLst>
                                        <p:tav tm="0">
                                          <p:val>
                                            <p:strVal val="0-#ppt_w/2"/>
                                          </p:val>
                                        </p:tav>
                                        <p:tav tm="100000">
                                          <p:val>
                                            <p:strVal val="#ppt_x"/>
                                          </p:val>
                                        </p:tav>
                                      </p:tavLst>
                                    </p:anim>
                                    <p:anim calcmode="lin" valueType="num">
                                      <p:cBhvr additive="base">
                                        <p:cTn id="64" dur="500" fill="hold"/>
                                        <p:tgtEl>
                                          <p:spTgt spid="677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23" grpId="0"/>
      <p:bldP spid="67707" grpId="0"/>
      <p:bldP spid="67708" grpId="0"/>
      <p:bldP spid="6771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7" name="文本框 123906"/>
          <p:cNvSpPr txBox="1"/>
          <p:nvPr/>
        </p:nvSpPr>
        <p:spPr>
          <a:xfrm>
            <a:off x="715963" y="560388"/>
            <a:ext cx="324802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此时负载获得的功率：</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3910" name="对象 123909"/>
          <p:cNvGraphicFramePr/>
          <p:nvPr/>
        </p:nvGraphicFramePr>
        <p:xfrm>
          <a:off x="1027113" y="1511300"/>
          <a:ext cx="4152900" cy="777875"/>
        </p:xfrm>
        <a:graphic>
          <a:graphicData uri="http://schemas.openxmlformats.org/presentationml/2006/ole">
            <mc:AlternateContent xmlns:mc="http://schemas.openxmlformats.org/markup-compatibility/2006">
              <mc:Choice xmlns:v="urn:schemas-microsoft-com:vml" Requires="v">
                <p:oleObj spid="_x0000_s3395" name="" r:id="rId1" imgW="2157095" imgH="405765" progId="Equation.3">
                  <p:embed/>
                </p:oleObj>
              </mc:Choice>
              <mc:Fallback>
                <p:oleObj name="" r:id="rId1" imgW="2157095" imgH="405765" progId="Equation.3">
                  <p:embed/>
                  <p:pic>
                    <p:nvPicPr>
                      <p:cNvPr id="0" name="图片 3394"/>
                      <p:cNvPicPr/>
                      <p:nvPr/>
                    </p:nvPicPr>
                    <p:blipFill>
                      <a:blip r:embed="rId2"/>
                      <a:stretch>
                        <a:fillRect/>
                      </a:stretch>
                    </p:blipFill>
                    <p:spPr>
                      <a:xfrm>
                        <a:off x="1027113" y="1511300"/>
                        <a:ext cx="4152900" cy="777875"/>
                      </a:xfrm>
                      <a:prstGeom prst="rect">
                        <a:avLst/>
                      </a:prstGeom>
                      <a:noFill/>
                      <a:ln w="38100">
                        <a:noFill/>
                        <a:miter/>
                      </a:ln>
                    </p:spPr>
                  </p:pic>
                </p:oleObj>
              </mc:Fallback>
            </mc:AlternateContent>
          </a:graphicData>
        </a:graphic>
      </p:graphicFrame>
      <p:grpSp>
        <p:nvGrpSpPr>
          <p:cNvPr id="123919" name="组合 123918"/>
          <p:cNvGrpSpPr/>
          <p:nvPr/>
        </p:nvGrpSpPr>
        <p:grpSpPr>
          <a:xfrm>
            <a:off x="149225" y="3024188"/>
            <a:ext cx="7953375" cy="3494087"/>
            <a:chOff x="94" y="1905"/>
            <a:chExt cx="5010" cy="2201"/>
          </a:xfrm>
        </p:grpSpPr>
        <p:sp>
          <p:nvSpPr>
            <p:cNvPr id="62468" name="文本框 123911"/>
            <p:cNvSpPr txBox="1"/>
            <p:nvPr/>
          </p:nvSpPr>
          <p:spPr>
            <a:xfrm>
              <a:off x="94" y="1905"/>
              <a:ext cx="5010" cy="288"/>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en-US" altLang="zh-CN">
                  <a:solidFill>
                    <a:schemeClr val="tx1"/>
                  </a:solidFill>
                  <a:latin typeface="Times New Roman" panose="02020603050405020304" pitchFamily="18" charset="-94"/>
                  <a:ea typeface="宋体" panose="02010600030101010101" pitchFamily="2" charset="-122"/>
                </a:rPr>
                <a:t>=3.6H , </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=0.06H , </a:t>
              </a:r>
              <a:r>
                <a:rPr lang="en-US" altLang="zh-CN" i="1">
                  <a:solidFill>
                    <a:schemeClr val="tx1"/>
                  </a:solidFill>
                  <a:latin typeface="Times New Roman" panose="02020603050405020304" pitchFamily="18" charset="-94"/>
                  <a:ea typeface="宋体" panose="02010600030101010101" pitchFamily="2" charset="-122"/>
                </a:rPr>
                <a:t>M</a:t>
              </a:r>
              <a:r>
                <a:rPr lang="en-US" altLang="zh-CN">
                  <a:solidFill>
                    <a:schemeClr val="tx1"/>
                  </a:solidFill>
                  <a:latin typeface="Times New Roman" panose="02020603050405020304" pitchFamily="18" charset="-94"/>
                  <a:ea typeface="宋体" panose="02010600030101010101" pitchFamily="2" charset="-122"/>
                </a:rPr>
                <a:t>=0.465H , </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1</a:t>
              </a:r>
              <a:r>
                <a:rPr lang="en-US" altLang="zh-CN">
                  <a:solidFill>
                    <a:schemeClr val="tx1"/>
                  </a:solidFill>
                  <a:latin typeface="Times New Roman" panose="02020603050405020304" pitchFamily="18" charset="-94"/>
                  <a:ea typeface="宋体" panose="02010600030101010101" pitchFamily="2" charset="-122"/>
                </a:rPr>
                <a:t>=20</a:t>
              </a:r>
              <a:r>
                <a:rPr lang="en-US" altLang="zh-CN">
                  <a:solidFill>
                    <a:schemeClr val="tx1"/>
                  </a:solidFill>
                  <a:latin typeface="Symbol" panose="05050102010706020507" pitchFamily="18" charset="2"/>
                  <a:ea typeface="宋体" panose="02010600030101010101" pitchFamily="2" charset="-122"/>
                </a:rPr>
                <a:t>W</a:t>
              </a:r>
              <a:r>
                <a:rPr lang="en-US" altLang="zh-CN">
                  <a:solidFill>
                    <a:schemeClr val="tx1"/>
                  </a:solidFill>
                  <a:latin typeface="Times New Roman" panose="02020603050405020304" pitchFamily="18" charset="-94"/>
                  <a:ea typeface="宋体" panose="02010600030101010101" pitchFamily="2" charset="-122"/>
                </a:rPr>
                <a:t> , </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=0.08</a:t>
              </a:r>
              <a:r>
                <a:rPr lang="en-US" altLang="zh-CN">
                  <a:solidFill>
                    <a:schemeClr val="tx1"/>
                  </a:solidFill>
                  <a:latin typeface="Symbol" panose="05050102010706020507" pitchFamily="18" charset="2"/>
                  <a:ea typeface="宋体" panose="02010600030101010101" pitchFamily="2" charset="-122"/>
                </a:rPr>
                <a:t>W</a:t>
              </a:r>
              <a:r>
                <a:rPr lang="en-US" altLang="zh-CN">
                  <a:solidFill>
                    <a:schemeClr val="tx1"/>
                  </a:solidFill>
                  <a:latin typeface="Times New Roman" panose="02020603050405020304" pitchFamily="18" charset="-94"/>
                  <a:ea typeface="宋体" panose="02010600030101010101" pitchFamily="2" charset="-122"/>
                </a:rPr>
                <a:t> , </a:t>
              </a:r>
              <a:endParaRPr lang="en-US" altLang="zh-CN">
                <a:solidFill>
                  <a:schemeClr val="tx1"/>
                </a:solidFill>
                <a:latin typeface="Times New Roman" panose="02020603050405020304" pitchFamily="18" charset="-94"/>
                <a:ea typeface="宋体" panose="02010600030101010101" pitchFamily="2" charset="-122"/>
              </a:endParaRPr>
            </a:p>
          </p:txBody>
        </p:sp>
        <p:sp>
          <p:nvSpPr>
            <p:cNvPr id="62469" name="矩形 123912"/>
            <p:cNvSpPr/>
            <p:nvPr/>
          </p:nvSpPr>
          <p:spPr>
            <a:xfrm>
              <a:off x="292" y="2346"/>
              <a:ext cx="2068" cy="288"/>
            </a:xfrm>
            <a:prstGeom prst="rect">
              <a:avLst/>
            </a:prstGeom>
            <a:noFill/>
            <a:ln w="9525">
              <a:noFill/>
            </a:ln>
          </p:spPr>
          <p:txBody>
            <a:bodyPr anchor="t" anchorCtr="0">
              <a:spAutoFit/>
            </a:bodyPr>
            <a:p>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L</a:t>
              </a:r>
              <a:r>
                <a:rPr lang="en-US" altLang="zh-CN">
                  <a:solidFill>
                    <a:schemeClr val="tx1"/>
                  </a:solidFill>
                  <a:latin typeface="Times New Roman" panose="02020603050405020304" pitchFamily="18" charset="-94"/>
                  <a:ea typeface="宋体" panose="02010600030101010101" pitchFamily="2" charset="-122"/>
                </a:rPr>
                <a:t>=42</a:t>
              </a:r>
              <a:r>
                <a:rPr lang="en-US" altLang="zh-CN">
                  <a:solidFill>
                    <a:schemeClr val="tx1"/>
                  </a:solidFill>
                  <a:latin typeface="Symbol" panose="05050102010706020507" pitchFamily="18" charset="2"/>
                  <a:ea typeface="宋体" panose="02010600030101010101" pitchFamily="2" charset="-122"/>
                </a:rPr>
                <a:t>W</a:t>
              </a:r>
              <a:r>
                <a:rPr lang="en-US" altLang="zh-CN">
                  <a:solidFill>
                    <a:schemeClr val="tx1"/>
                  </a:solidFill>
                  <a:latin typeface="Times New Roman" panose="02020603050405020304" pitchFamily="18" charset="-94"/>
                  <a:ea typeface="宋体" panose="02010600030101010101" pitchFamily="2" charset="-122"/>
                </a:rPr>
                <a:t> , </a:t>
              </a:r>
              <a:r>
                <a:rPr lang="en-US" altLang="zh-CN" i="1">
                  <a:solidFill>
                    <a:schemeClr val="tx1"/>
                  </a:solidFill>
                  <a:latin typeface="Symbol" panose="05050102010706020507" pitchFamily="18" charset="2"/>
                  <a:ea typeface="宋体" panose="02010600030101010101" pitchFamily="2" charset="-122"/>
                </a:rPr>
                <a:t>w</a:t>
              </a:r>
              <a:r>
                <a:rPr lang="en-US" altLang="zh-CN">
                  <a:solidFill>
                    <a:schemeClr val="tx1"/>
                  </a:solidFill>
                  <a:latin typeface="Symbol" panose="05050102010706020507" pitchFamily="18" charset="2"/>
                  <a:ea typeface="宋体" panose="02010600030101010101" pitchFamily="2" charset="-122"/>
                </a:rPr>
                <a:t> =314</a:t>
              </a:r>
              <a:r>
                <a:rPr lang="en-US" altLang="zh-CN">
                  <a:solidFill>
                    <a:schemeClr val="tx1"/>
                  </a:solidFill>
                  <a:latin typeface="Times New Roman" panose="02020603050405020304" pitchFamily="18" charset="-94"/>
                  <a:ea typeface="宋体" panose="02010600030101010101" pitchFamily="2" charset="-122"/>
                </a:rPr>
                <a:t>rad/s,</a:t>
              </a:r>
              <a:endParaRPr lang="en-US" altLang="zh-CN">
                <a:solidFill>
                  <a:schemeClr val="tx1"/>
                </a:solidFill>
                <a:latin typeface="Times New Roman" panose="02020603050405020304" pitchFamily="18" charset="-94"/>
                <a:ea typeface="宋体" panose="02010600030101010101" pitchFamily="2" charset="-122"/>
              </a:endParaRPr>
            </a:p>
          </p:txBody>
        </p:sp>
        <p:graphicFrame>
          <p:nvGraphicFramePr>
            <p:cNvPr id="62470" name="对象 123913"/>
            <p:cNvGraphicFramePr/>
            <p:nvPr/>
          </p:nvGraphicFramePr>
          <p:xfrm>
            <a:off x="292" y="2773"/>
            <a:ext cx="1263" cy="322"/>
          </p:xfrm>
          <a:graphic>
            <a:graphicData uri="http://schemas.openxmlformats.org/presentationml/2006/ole">
              <mc:AlternateContent xmlns:mc="http://schemas.openxmlformats.org/markup-compatibility/2006">
                <mc:Choice xmlns:v="urn:schemas-microsoft-com:vml" Requires="v">
                  <p:oleObj spid="_x0000_s3386" name="" r:id="rId3" imgW="939165" imgH="241300" progId="Equation.3">
                    <p:embed/>
                  </p:oleObj>
                </mc:Choice>
                <mc:Fallback>
                  <p:oleObj name="" r:id="rId3" imgW="939165" imgH="241300" progId="Equation.3">
                    <p:embed/>
                    <p:pic>
                      <p:nvPicPr>
                        <p:cNvPr id="0" name="图片 3385"/>
                        <p:cNvPicPr/>
                        <p:nvPr/>
                      </p:nvPicPr>
                      <p:blipFill>
                        <a:blip r:embed="rId4"/>
                        <a:stretch>
                          <a:fillRect/>
                        </a:stretch>
                      </p:blipFill>
                      <p:spPr>
                        <a:xfrm>
                          <a:off x="292" y="2773"/>
                          <a:ext cx="1263" cy="322"/>
                        </a:xfrm>
                        <a:prstGeom prst="rect">
                          <a:avLst/>
                        </a:prstGeom>
                        <a:noFill/>
                        <a:ln w="38100">
                          <a:noFill/>
                          <a:miter/>
                        </a:ln>
                      </p:spPr>
                    </p:pic>
                  </p:oleObj>
                </mc:Fallback>
              </mc:AlternateContent>
            </a:graphicData>
          </a:graphic>
        </p:graphicFrame>
        <p:graphicFrame>
          <p:nvGraphicFramePr>
            <p:cNvPr id="62471" name="对象 123914"/>
            <p:cNvGraphicFramePr/>
            <p:nvPr/>
          </p:nvGraphicFramePr>
          <p:xfrm>
            <a:off x="292" y="3138"/>
            <a:ext cx="1366" cy="442"/>
          </p:xfrm>
          <a:graphic>
            <a:graphicData uri="http://schemas.openxmlformats.org/presentationml/2006/ole">
              <mc:AlternateContent xmlns:mc="http://schemas.openxmlformats.org/markup-compatibility/2006">
                <mc:Choice xmlns:v="urn:schemas-microsoft-com:vml" Requires="v">
                  <p:oleObj spid="_x0000_s3381" name="" r:id="rId5" imgW="1053465" imgH="342900" progId="Equation.3">
                    <p:embed/>
                  </p:oleObj>
                </mc:Choice>
                <mc:Fallback>
                  <p:oleObj name="" r:id="rId5" imgW="1053465" imgH="342900" progId="Equation.3">
                    <p:embed/>
                    <p:pic>
                      <p:nvPicPr>
                        <p:cNvPr id="0" name="图片 3380"/>
                        <p:cNvPicPr/>
                        <p:nvPr/>
                      </p:nvPicPr>
                      <p:blipFill>
                        <a:blip r:embed="rId6"/>
                        <a:stretch>
                          <a:fillRect/>
                        </a:stretch>
                      </p:blipFill>
                      <p:spPr>
                        <a:xfrm>
                          <a:off x="292" y="3138"/>
                          <a:ext cx="1366" cy="442"/>
                        </a:xfrm>
                        <a:prstGeom prst="rect">
                          <a:avLst/>
                        </a:prstGeom>
                        <a:noFill/>
                        <a:ln w="38100">
                          <a:noFill/>
                          <a:miter/>
                        </a:ln>
                      </p:spPr>
                    </p:pic>
                  </p:oleObj>
                </mc:Fallback>
              </mc:AlternateContent>
            </a:graphicData>
          </a:graphic>
        </p:graphicFrame>
        <p:graphicFrame>
          <p:nvGraphicFramePr>
            <p:cNvPr id="62472" name="对象 123915"/>
            <p:cNvGraphicFramePr/>
            <p:nvPr/>
          </p:nvGraphicFramePr>
          <p:xfrm>
            <a:off x="2497" y="2444"/>
            <a:ext cx="2417" cy="1662"/>
          </p:xfrm>
          <a:graphic>
            <a:graphicData uri="http://schemas.openxmlformats.org/presentationml/2006/ole">
              <mc:AlternateContent xmlns:mc="http://schemas.openxmlformats.org/markup-compatibility/2006">
                <mc:Choice xmlns:v="urn:schemas-microsoft-com:vml" Requires="v">
                  <p:oleObj spid="_x0000_s3390" name="" r:id="rId7" imgW="3843655" imgH="2636520" progId="Visio.Drawing.5">
                    <p:embed/>
                  </p:oleObj>
                </mc:Choice>
                <mc:Fallback>
                  <p:oleObj name="" r:id="rId7" imgW="3843655" imgH="2636520" progId="Visio.Drawing.5">
                    <p:embed/>
                    <p:pic>
                      <p:nvPicPr>
                        <p:cNvPr id="0" name="图片 3389"/>
                        <p:cNvPicPr/>
                        <p:nvPr/>
                      </p:nvPicPr>
                      <p:blipFill>
                        <a:blip r:embed="rId8"/>
                        <a:stretch>
                          <a:fillRect/>
                        </a:stretch>
                      </p:blipFill>
                      <p:spPr>
                        <a:xfrm>
                          <a:off x="2497" y="2444"/>
                          <a:ext cx="2417" cy="1662"/>
                        </a:xfrm>
                        <a:prstGeom prst="rect">
                          <a:avLst/>
                        </a:prstGeom>
                        <a:noFill/>
                        <a:ln w="38100">
                          <a:noFill/>
                          <a:miter/>
                        </a:ln>
                      </p:spPr>
                    </p:pic>
                  </p:oleObj>
                </mc:Fallback>
              </mc:AlternateContent>
            </a:graphicData>
          </a:graphic>
        </p:graphicFrame>
      </p:grpSp>
      <p:grpSp>
        <p:nvGrpSpPr>
          <p:cNvPr id="62473" name="组合 123920"/>
          <p:cNvGrpSpPr/>
          <p:nvPr/>
        </p:nvGrpSpPr>
        <p:grpSpPr>
          <a:xfrm>
            <a:off x="6538913" y="103188"/>
            <a:ext cx="2022475" cy="2921000"/>
            <a:chOff x="4119" y="65"/>
            <a:chExt cx="1274" cy="1840"/>
          </a:xfrm>
        </p:grpSpPr>
        <p:graphicFrame>
          <p:nvGraphicFramePr>
            <p:cNvPr id="62474" name="对象 123910"/>
            <p:cNvGraphicFramePr/>
            <p:nvPr/>
          </p:nvGraphicFramePr>
          <p:xfrm>
            <a:off x="4119" y="353"/>
            <a:ext cx="1074" cy="1552"/>
          </p:xfrm>
          <a:graphic>
            <a:graphicData uri="http://schemas.openxmlformats.org/presentationml/2006/ole">
              <mc:AlternateContent xmlns:mc="http://schemas.openxmlformats.org/markup-compatibility/2006">
                <mc:Choice xmlns:v="urn:schemas-microsoft-com:vml" Requires="v">
                  <p:oleObj spid="_x0000_s3392" name="" r:id="rId9" imgW="1710055" imgH="2462530" progId="Visio.Drawing.5">
                    <p:embed/>
                  </p:oleObj>
                </mc:Choice>
                <mc:Fallback>
                  <p:oleObj name="" r:id="rId9" imgW="1710055" imgH="2462530" progId="Visio.Drawing.5">
                    <p:embed/>
                    <p:pic>
                      <p:nvPicPr>
                        <p:cNvPr id="0" name="图片 3391"/>
                        <p:cNvPicPr/>
                        <p:nvPr/>
                      </p:nvPicPr>
                      <p:blipFill>
                        <a:blip r:embed="rId10"/>
                        <a:stretch>
                          <a:fillRect/>
                        </a:stretch>
                      </p:blipFill>
                      <p:spPr>
                        <a:xfrm>
                          <a:off x="4119" y="353"/>
                          <a:ext cx="1074" cy="1552"/>
                        </a:xfrm>
                        <a:prstGeom prst="rect">
                          <a:avLst/>
                        </a:prstGeom>
                        <a:noFill/>
                        <a:ln w="38100">
                          <a:noFill/>
                          <a:miter/>
                        </a:ln>
                      </p:spPr>
                    </p:pic>
                  </p:oleObj>
                </mc:Fallback>
              </mc:AlternateContent>
            </a:graphicData>
          </a:graphic>
        </p:graphicFrame>
        <p:sp>
          <p:nvSpPr>
            <p:cNvPr id="62475" name="矩形 123919"/>
            <p:cNvSpPr/>
            <p:nvPr/>
          </p:nvSpPr>
          <p:spPr>
            <a:xfrm>
              <a:off x="4119" y="65"/>
              <a:ext cx="127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3907"/>
                                        </p:tgtEl>
                                        <p:attrNameLst>
                                          <p:attrName>style.visibility</p:attrName>
                                        </p:attrNameLst>
                                      </p:cBhvr>
                                      <p:to>
                                        <p:strVal val="visible"/>
                                      </p:to>
                                    </p:set>
                                    <p:anim calcmode="lin" valueType="num">
                                      <p:cBhvr additive="base">
                                        <p:cTn id="7" dur="500" fill="hold"/>
                                        <p:tgtEl>
                                          <p:spTgt spid="123907"/>
                                        </p:tgtEl>
                                        <p:attrNameLst>
                                          <p:attrName>ppt_x</p:attrName>
                                        </p:attrNameLst>
                                      </p:cBhvr>
                                      <p:tavLst>
                                        <p:tav tm="0">
                                          <p:val>
                                            <p:strVal val="0-#ppt_w/2"/>
                                          </p:val>
                                        </p:tav>
                                        <p:tav tm="100000">
                                          <p:val>
                                            <p:strVal val="#ppt_x"/>
                                          </p:val>
                                        </p:tav>
                                      </p:tavLst>
                                    </p:anim>
                                    <p:anim calcmode="lin" valueType="num">
                                      <p:cBhvr additive="base">
                                        <p:cTn id="8" dur="500" fill="hold"/>
                                        <p:tgtEl>
                                          <p:spTgt spid="12390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23910"/>
                                        </p:tgtEl>
                                        <p:attrNameLst>
                                          <p:attrName>style.visibility</p:attrName>
                                        </p:attrNameLst>
                                      </p:cBhvr>
                                      <p:to>
                                        <p:strVal val="visible"/>
                                      </p:to>
                                    </p:set>
                                    <p:anim calcmode="lin" valueType="num">
                                      <p:cBhvr additive="base">
                                        <p:cTn id="13" dur="500" fill="hold"/>
                                        <p:tgtEl>
                                          <p:spTgt spid="123910"/>
                                        </p:tgtEl>
                                        <p:attrNameLst>
                                          <p:attrName>ppt_x</p:attrName>
                                        </p:attrNameLst>
                                      </p:cBhvr>
                                      <p:tavLst>
                                        <p:tav tm="0">
                                          <p:val>
                                            <p:strVal val="1+#ppt_w/2"/>
                                          </p:val>
                                        </p:tav>
                                        <p:tav tm="100000">
                                          <p:val>
                                            <p:strVal val="#ppt_x"/>
                                          </p:val>
                                        </p:tav>
                                      </p:tavLst>
                                    </p:anim>
                                    <p:anim calcmode="lin" valueType="num">
                                      <p:cBhvr additive="base">
                                        <p:cTn id="14" dur="500" fill="hold"/>
                                        <p:tgtEl>
                                          <p:spTgt spid="12391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3919"/>
                                        </p:tgtEl>
                                        <p:attrNameLst>
                                          <p:attrName>style.visibility</p:attrName>
                                        </p:attrNameLst>
                                      </p:cBhvr>
                                      <p:to>
                                        <p:strVal val="visible"/>
                                      </p:to>
                                    </p:set>
                                    <p:anim calcmode="lin" valueType="num">
                                      <p:cBhvr additive="base">
                                        <p:cTn id="19" dur="500" fill="hold"/>
                                        <p:tgtEl>
                                          <p:spTgt spid="123919"/>
                                        </p:tgtEl>
                                        <p:attrNameLst>
                                          <p:attrName>ppt_x</p:attrName>
                                        </p:attrNameLst>
                                      </p:cBhvr>
                                      <p:tavLst>
                                        <p:tav tm="0">
                                          <p:val>
                                            <p:strVal val="0-#ppt_w/2"/>
                                          </p:val>
                                        </p:tav>
                                        <p:tav tm="100000">
                                          <p:val>
                                            <p:strVal val="#ppt_x"/>
                                          </p:val>
                                        </p:tav>
                                      </p:tavLst>
                                    </p:anim>
                                    <p:anim calcmode="lin" valueType="num">
                                      <p:cBhvr additive="base">
                                        <p:cTn id="20" dur="500" fill="hold"/>
                                        <p:tgtEl>
                                          <p:spTgt spid="1239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30051" name="对象 130050"/>
          <p:cNvGraphicFramePr/>
          <p:nvPr/>
        </p:nvGraphicFramePr>
        <p:xfrm>
          <a:off x="4251325" y="0"/>
          <a:ext cx="4586288" cy="3154363"/>
        </p:xfrm>
        <a:graphic>
          <a:graphicData uri="http://schemas.openxmlformats.org/presentationml/2006/ole">
            <mc:AlternateContent xmlns:mc="http://schemas.openxmlformats.org/markup-compatibility/2006">
              <mc:Choice xmlns:v="urn:schemas-microsoft-com:vml" Requires="v">
                <p:oleObj spid="_x0000_s3394" name="" r:id="rId1" imgW="3843655" imgH="2636520" progId="Visio.Drawing.5">
                  <p:embed/>
                </p:oleObj>
              </mc:Choice>
              <mc:Fallback>
                <p:oleObj name="" r:id="rId1" imgW="3843655" imgH="2636520" progId="Visio.Drawing.5">
                  <p:embed/>
                  <p:pic>
                    <p:nvPicPr>
                      <p:cNvPr id="0" name="图片 3393"/>
                      <p:cNvPicPr/>
                      <p:nvPr/>
                    </p:nvPicPr>
                    <p:blipFill>
                      <a:blip r:embed="rId2"/>
                      <a:stretch>
                        <a:fillRect/>
                      </a:stretch>
                    </p:blipFill>
                    <p:spPr>
                      <a:xfrm>
                        <a:off x="4251325" y="0"/>
                        <a:ext cx="4586288" cy="3154363"/>
                      </a:xfrm>
                      <a:prstGeom prst="rect">
                        <a:avLst/>
                      </a:prstGeom>
                      <a:noFill/>
                      <a:ln w="38100">
                        <a:noFill/>
                        <a:miter/>
                      </a:ln>
                    </p:spPr>
                  </p:pic>
                </p:oleObj>
              </mc:Fallback>
            </mc:AlternateContent>
          </a:graphicData>
        </a:graphic>
      </p:graphicFrame>
      <p:graphicFrame>
        <p:nvGraphicFramePr>
          <p:cNvPr id="130052" name="对象 130051"/>
          <p:cNvGraphicFramePr/>
          <p:nvPr/>
        </p:nvGraphicFramePr>
        <p:xfrm>
          <a:off x="5656263" y="3852863"/>
          <a:ext cx="1998662" cy="2341562"/>
        </p:xfrm>
        <a:graphic>
          <a:graphicData uri="http://schemas.openxmlformats.org/presentationml/2006/ole">
            <mc:AlternateContent xmlns:mc="http://schemas.openxmlformats.org/markup-compatibility/2006">
              <mc:Choice xmlns:v="urn:schemas-microsoft-com:vml" Requires="v">
                <p:oleObj spid="_x0000_s3383" name="" r:id="rId3" imgW="2416810" imgH="2825750" progId="Visio.Drawing.5">
                  <p:embed/>
                </p:oleObj>
              </mc:Choice>
              <mc:Fallback>
                <p:oleObj name="" r:id="rId3" imgW="2416810" imgH="2825750" progId="Visio.Drawing.5">
                  <p:embed/>
                  <p:pic>
                    <p:nvPicPr>
                      <p:cNvPr id="0" name="图片 3382"/>
                      <p:cNvPicPr/>
                      <p:nvPr/>
                    </p:nvPicPr>
                    <p:blipFill>
                      <a:blip r:embed="rId4"/>
                      <a:stretch>
                        <a:fillRect/>
                      </a:stretch>
                    </p:blipFill>
                    <p:spPr>
                      <a:xfrm>
                        <a:off x="5656263" y="3852863"/>
                        <a:ext cx="1998662" cy="2341562"/>
                      </a:xfrm>
                      <a:prstGeom prst="rect">
                        <a:avLst/>
                      </a:prstGeom>
                      <a:noFill/>
                      <a:ln w="38100">
                        <a:noFill/>
                        <a:miter/>
                      </a:ln>
                    </p:spPr>
                  </p:pic>
                </p:oleObj>
              </mc:Fallback>
            </mc:AlternateContent>
          </a:graphicData>
        </a:graphic>
      </p:graphicFrame>
      <p:sp>
        <p:nvSpPr>
          <p:cNvPr id="130053" name="矩形 130052"/>
          <p:cNvSpPr/>
          <p:nvPr/>
        </p:nvSpPr>
        <p:spPr>
          <a:xfrm>
            <a:off x="5732463" y="6113463"/>
            <a:ext cx="2022475" cy="457200"/>
          </a:xfrm>
          <a:prstGeom prst="rect">
            <a:avLst/>
          </a:prstGeom>
          <a:noFill/>
          <a:ln w="9525">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原边等效电路</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30054" name="对象 130053"/>
          <p:cNvGraphicFramePr/>
          <p:nvPr/>
        </p:nvGraphicFramePr>
        <p:xfrm>
          <a:off x="896938" y="257175"/>
          <a:ext cx="3084512" cy="1135063"/>
        </p:xfrm>
        <a:graphic>
          <a:graphicData uri="http://schemas.openxmlformats.org/presentationml/2006/ole">
            <mc:AlternateContent xmlns:mc="http://schemas.openxmlformats.org/markup-compatibility/2006">
              <mc:Choice xmlns:v="urn:schemas-microsoft-com:vml" Requires="v">
                <p:oleObj spid="_x0000_s3393" name="" r:id="rId5" imgW="1447165" imgH="533400" progId="Equation.3">
                  <p:embed/>
                </p:oleObj>
              </mc:Choice>
              <mc:Fallback>
                <p:oleObj name="" r:id="rId5" imgW="1447165" imgH="533400" progId="Equation.3">
                  <p:embed/>
                  <p:pic>
                    <p:nvPicPr>
                      <p:cNvPr id="0" name="图片 3392"/>
                      <p:cNvPicPr/>
                      <p:nvPr/>
                    </p:nvPicPr>
                    <p:blipFill>
                      <a:blip r:embed="rId6"/>
                      <a:stretch>
                        <a:fillRect/>
                      </a:stretch>
                    </p:blipFill>
                    <p:spPr>
                      <a:xfrm>
                        <a:off x="896938" y="257175"/>
                        <a:ext cx="3084512" cy="1135063"/>
                      </a:xfrm>
                      <a:prstGeom prst="rect">
                        <a:avLst/>
                      </a:prstGeom>
                      <a:noFill/>
                      <a:ln w="38100">
                        <a:noFill/>
                        <a:miter/>
                      </a:ln>
                    </p:spPr>
                  </p:pic>
                </p:oleObj>
              </mc:Fallback>
            </mc:AlternateContent>
          </a:graphicData>
        </a:graphic>
      </p:graphicFrame>
      <p:graphicFrame>
        <p:nvGraphicFramePr>
          <p:cNvPr id="130055" name="对象 130054"/>
          <p:cNvGraphicFramePr/>
          <p:nvPr/>
        </p:nvGraphicFramePr>
        <p:xfrm>
          <a:off x="287338" y="1392238"/>
          <a:ext cx="3305175" cy="514350"/>
        </p:xfrm>
        <a:graphic>
          <a:graphicData uri="http://schemas.openxmlformats.org/presentationml/2006/ole">
            <mc:AlternateContent xmlns:mc="http://schemas.openxmlformats.org/markup-compatibility/2006">
              <mc:Choice xmlns:v="urn:schemas-microsoft-com:vml" Requires="v">
                <p:oleObj spid="_x0000_s3385" name="" r:id="rId7" imgW="1624330" imgH="254000" progId="Equation.3">
                  <p:embed/>
                </p:oleObj>
              </mc:Choice>
              <mc:Fallback>
                <p:oleObj name="" r:id="rId7" imgW="1624330" imgH="254000" progId="Equation.3">
                  <p:embed/>
                  <p:pic>
                    <p:nvPicPr>
                      <p:cNvPr id="0" name="图片 3384"/>
                      <p:cNvPicPr/>
                      <p:nvPr/>
                    </p:nvPicPr>
                    <p:blipFill>
                      <a:blip r:embed="rId8"/>
                      <a:stretch>
                        <a:fillRect/>
                      </a:stretch>
                    </p:blipFill>
                    <p:spPr>
                      <a:xfrm>
                        <a:off x="287338" y="1392238"/>
                        <a:ext cx="3305175" cy="514350"/>
                      </a:xfrm>
                      <a:prstGeom prst="rect">
                        <a:avLst/>
                      </a:prstGeom>
                      <a:noFill/>
                      <a:ln w="38100">
                        <a:noFill/>
                        <a:miter/>
                      </a:ln>
                    </p:spPr>
                  </p:pic>
                </p:oleObj>
              </mc:Fallback>
            </mc:AlternateContent>
          </a:graphicData>
        </a:graphic>
      </p:graphicFrame>
      <p:graphicFrame>
        <p:nvGraphicFramePr>
          <p:cNvPr id="130056" name="对象 130055"/>
          <p:cNvGraphicFramePr/>
          <p:nvPr/>
        </p:nvGraphicFramePr>
        <p:xfrm>
          <a:off x="879475" y="2074863"/>
          <a:ext cx="3101975" cy="504825"/>
        </p:xfrm>
        <a:graphic>
          <a:graphicData uri="http://schemas.openxmlformats.org/presentationml/2006/ole">
            <mc:AlternateContent xmlns:mc="http://schemas.openxmlformats.org/markup-compatibility/2006">
              <mc:Choice xmlns:v="urn:schemas-microsoft-com:vml" Requires="v">
                <p:oleObj spid="_x0000_s3387" name="" r:id="rId9" imgW="1472565" imgH="241300" progId="Equation.3">
                  <p:embed/>
                </p:oleObj>
              </mc:Choice>
              <mc:Fallback>
                <p:oleObj name="" r:id="rId9" imgW="1472565" imgH="241300" progId="Equation.3">
                  <p:embed/>
                  <p:pic>
                    <p:nvPicPr>
                      <p:cNvPr id="0" name="图片 3386"/>
                      <p:cNvPicPr/>
                      <p:nvPr/>
                    </p:nvPicPr>
                    <p:blipFill>
                      <a:blip r:embed="rId10"/>
                      <a:stretch>
                        <a:fillRect/>
                      </a:stretch>
                    </p:blipFill>
                    <p:spPr>
                      <a:xfrm>
                        <a:off x="879475" y="2074863"/>
                        <a:ext cx="3101975" cy="504825"/>
                      </a:xfrm>
                      <a:prstGeom prst="rect">
                        <a:avLst/>
                      </a:prstGeom>
                      <a:noFill/>
                      <a:ln w="38100">
                        <a:noFill/>
                        <a:miter/>
                      </a:ln>
                    </p:spPr>
                  </p:pic>
                </p:oleObj>
              </mc:Fallback>
            </mc:AlternateContent>
          </a:graphicData>
        </a:graphic>
      </p:graphicFrame>
      <p:graphicFrame>
        <p:nvGraphicFramePr>
          <p:cNvPr id="130057" name="对象 130056"/>
          <p:cNvGraphicFramePr/>
          <p:nvPr/>
        </p:nvGraphicFramePr>
        <p:xfrm>
          <a:off x="287338" y="2763838"/>
          <a:ext cx="3694112" cy="1089025"/>
        </p:xfrm>
        <a:graphic>
          <a:graphicData uri="http://schemas.openxmlformats.org/presentationml/2006/ole">
            <mc:AlternateContent xmlns:mc="http://schemas.openxmlformats.org/markup-compatibility/2006">
              <mc:Choice xmlns:v="urn:schemas-microsoft-com:vml" Requires="v">
                <p:oleObj spid="_x0000_s3388" name="" r:id="rId11" imgW="1802765" imgH="533400" progId="Equation.3">
                  <p:embed/>
                </p:oleObj>
              </mc:Choice>
              <mc:Fallback>
                <p:oleObj name="" r:id="rId11" imgW="1802765" imgH="533400" progId="Equation.3">
                  <p:embed/>
                  <p:pic>
                    <p:nvPicPr>
                      <p:cNvPr id="0" name="图片 3387"/>
                      <p:cNvPicPr/>
                      <p:nvPr/>
                    </p:nvPicPr>
                    <p:blipFill>
                      <a:blip r:embed="rId12"/>
                      <a:stretch>
                        <a:fillRect/>
                      </a:stretch>
                    </p:blipFill>
                    <p:spPr>
                      <a:xfrm>
                        <a:off x="287338" y="2763838"/>
                        <a:ext cx="3694112" cy="1089025"/>
                      </a:xfrm>
                      <a:prstGeom prst="rect">
                        <a:avLst/>
                      </a:prstGeom>
                      <a:noFill/>
                      <a:ln w="38100">
                        <a:noFill/>
                        <a:miter/>
                      </a:ln>
                    </p:spPr>
                  </p:pic>
                </p:oleObj>
              </mc:Fallback>
            </mc:AlternateContent>
          </a:graphicData>
        </a:graphic>
      </p:graphicFrame>
      <p:grpSp>
        <p:nvGrpSpPr>
          <p:cNvPr id="130058" name="组合 130057"/>
          <p:cNvGrpSpPr/>
          <p:nvPr/>
        </p:nvGrpSpPr>
        <p:grpSpPr>
          <a:xfrm>
            <a:off x="5451475" y="3084513"/>
            <a:ext cx="2655888" cy="768350"/>
            <a:chOff x="3302" y="2516"/>
            <a:chExt cx="1673" cy="484"/>
          </a:xfrm>
        </p:grpSpPr>
        <p:graphicFrame>
          <p:nvGraphicFramePr>
            <p:cNvPr id="63497" name="对象 130058"/>
            <p:cNvGraphicFramePr/>
            <p:nvPr/>
          </p:nvGraphicFramePr>
          <p:xfrm>
            <a:off x="3302" y="2516"/>
            <a:ext cx="1673" cy="484"/>
          </p:xfrm>
          <a:graphic>
            <a:graphicData uri="http://schemas.openxmlformats.org/presentationml/2006/ole">
              <mc:AlternateContent xmlns:mc="http://schemas.openxmlformats.org/markup-compatibility/2006">
                <mc:Choice xmlns:v="urn:schemas-microsoft-com:vml" Requires="v">
                  <p:oleObj spid="_x0000_s3391" name="" r:id="rId13" imgW="1217930" imgH="355600" progId="Equation.3">
                    <p:embed/>
                  </p:oleObj>
                </mc:Choice>
                <mc:Fallback>
                  <p:oleObj name="" r:id="rId13" imgW="1217930" imgH="355600" progId="Equation.3">
                    <p:embed/>
                    <p:pic>
                      <p:nvPicPr>
                        <p:cNvPr id="0" name="图片 3390"/>
                        <p:cNvPicPr/>
                        <p:nvPr/>
                      </p:nvPicPr>
                      <p:blipFill>
                        <a:blip r:embed="rId14"/>
                        <a:stretch>
                          <a:fillRect/>
                        </a:stretch>
                      </p:blipFill>
                      <p:spPr>
                        <a:xfrm>
                          <a:off x="3302" y="2516"/>
                          <a:ext cx="1673" cy="484"/>
                        </a:xfrm>
                        <a:prstGeom prst="rect">
                          <a:avLst/>
                        </a:prstGeom>
                        <a:noFill/>
                        <a:ln w="38100">
                          <a:noFill/>
                          <a:miter/>
                        </a:ln>
                      </p:spPr>
                    </p:pic>
                  </p:oleObj>
                </mc:Fallback>
              </mc:AlternateContent>
            </a:graphicData>
          </a:graphic>
        </p:graphicFrame>
        <p:grpSp>
          <p:nvGrpSpPr>
            <p:cNvPr id="63498" name="组合 130059"/>
            <p:cNvGrpSpPr/>
            <p:nvPr/>
          </p:nvGrpSpPr>
          <p:grpSpPr>
            <a:xfrm>
              <a:off x="4307" y="2603"/>
              <a:ext cx="446" cy="397"/>
              <a:chOff x="4426" y="432"/>
              <a:chExt cx="471" cy="244"/>
            </a:xfrm>
          </p:grpSpPr>
          <p:sp>
            <p:nvSpPr>
              <p:cNvPr id="63499" name="直接连接符 130060"/>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63500" name="直接连接符 130061"/>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30063" name="组合 130062"/>
          <p:cNvGrpSpPr/>
          <p:nvPr/>
        </p:nvGrpSpPr>
        <p:grpSpPr>
          <a:xfrm>
            <a:off x="655638" y="4173538"/>
            <a:ext cx="3929062" cy="1638300"/>
            <a:chOff x="578" y="3071"/>
            <a:chExt cx="2475" cy="1032"/>
          </a:xfrm>
        </p:grpSpPr>
        <p:graphicFrame>
          <p:nvGraphicFramePr>
            <p:cNvPr id="63502" name="对象 130063"/>
            <p:cNvGraphicFramePr/>
            <p:nvPr/>
          </p:nvGraphicFramePr>
          <p:xfrm>
            <a:off x="578" y="3261"/>
            <a:ext cx="2475" cy="842"/>
          </p:xfrm>
          <a:graphic>
            <a:graphicData uri="http://schemas.openxmlformats.org/presentationml/2006/ole">
              <mc:AlternateContent xmlns:mc="http://schemas.openxmlformats.org/markup-compatibility/2006">
                <mc:Choice xmlns:v="urn:schemas-microsoft-com:vml" Requires="v">
                  <p:oleObj spid="_x0000_s3382" name="" r:id="rId15" imgW="2348230" imgH="799465" progId="Equation.3">
                    <p:embed/>
                  </p:oleObj>
                </mc:Choice>
                <mc:Fallback>
                  <p:oleObj name="" r:id="rId15" imgW="2348230" imgH="799465" progId="Equation.3">
                    <p:embed/>
                    <p:pic>
                      <p:nvPicPr>
                        <p:cNvPr id="0" name="图片 3381"/>
                        <p:cNvPicPr/>
                        <p:nvPr/>
                      </p:nvPicPr>
                      <p:blipFill>
                        <a:blip r:embed="rId16"/>
                        <a:stretch>
                          <a:fillRect/>
                        </a:stretch>
                      </p:blipFill>
                      <p:spPr>
                        <a:xfrm>
                          <a:off x="578" y="3261"/>
                          <a:ext cx="2475" cy="842"/>
                        </a:xfrm>
                        <a:prstGeom prst="rect">
                          <a:avLst/>
                        </a:prstGeom>
                        <a:noFill/>
                        <a:ln w="38100">
                          <a:noFill/>
                          <a:miter/>
                        </a:ln>
                      </p:spPr>
                    </p:pic>
                  </p:oleObj>
                </mc:Fallback>
              </mc:AlternateContent>
            </a:graphicData>
          </a:graphic>
        </p:graphicFrame>
        <p:grpSp>
          <p:nvGrpSpPr>
            <p:cNvPr id="63503" name="组合 130064"/>
            <p:cNvGrpSpPr/>
            <p:nvPr/>
          </p:nvGrpSpPr>
          <p:grpSpPr>
            <a:xfrm>
              <a:off x="1431" y="3071"/>
              <a:ext cx="922" cy="407"/>
              <a:chOff x="3393" y="3251"/>
              <a:chExt cx="922" cy="407"/>
            </a:xfrm>
          </p:grpSpPr>
          <p:graphicFrame>
            <p:nvGraphicFramePr>
              <p:cNvPr id="63504" name="对象 130065"/>
              <p:cNvGraphicFramePr/>
              <p:nvPr/>
            </p:nvGraphicFramePr>
            <p:xfrm>
              <a:off x="3393" y="3261"/>
              <a:ext cx="922" cy="397"/>
            </p:xfrm>
            <a:graphic>
              <a:graphicData uri="http://schemas.openxmlformats.org/presentationml/2006/ole">
                <mc:AlternateContent xmlns:mc="http://schemas.openxmlformats.org/markup-compatibility/2006">
                  <mc:Choice xmlns:v="urn:schemas-microsoft-com:vml" Requires="v">
                    <p:oleObj spid="_x0000_s3384" name="" r:id="rId17" imgW="673100" imgH="292100" progId="Equation.3">
                      <p:embed/>
                    </p:oleObj>
                  </mc:Choice>
                  <mc:Fallback>
                    <p:oleObj name="" r:id="rId17" imgW="673100" imgH="292100" progId="Equation.3">
                      <p:embed/>
                      <p:pic>
                        <p:nvPicPr>
                          <p:cNvPr id="0" name="图片 3383"/>
                          <p:cNvPicPr/>
                          <p:nvPr/>
                        </p:nvPicPr>
                        <p:blipFill>
                          <a:blip r:embed="rId18"/>
                          <a:stretch>
                            <a:fillRect/>
                          </a:stretch>
                        </p:blipFill>
                        <p:spPr>
                          <a:xfrm>
                            <a:off x="3393" y="3261"/>
                            <a:ext cx="922" cy="397"/>
                          </a:xfrm>
                          <a:prstGeom prst="rect">
                            <a:avLst/>
                          </a:prstGeom>
                          <a:noFill/>
                          <a:ln w="38100">
                            <a:noFill/>
                            <a:miter/>
                          </a:ln>
                        </p:spPr>
                      </p:pic>
                    </p:oleObj>
                  </mc:Fallback>
                </mc:AlternateContent>
              </a:graphicData>
            </a:graphic>
          </p:graphicFrame>
          <p:grpSp>
            <p:nvGrpSpPr>
              <p:cNvPr id="63505" name="组合 130066"/>
              <p:cNvGrpSpPr/>
              <p:nvPr/>
            </p:nvGrpSpPr>
            <p:grpSpPr>
              <a:xfrm>
                <a:off x="3850" y="3251"/>
                <a:ext cx="342" cy="397"/>
                <a:chOff x="4426" y="432"/>
                <a:chExt cx="471" cy="244"/>
              </a:xfrm>
            </p:grpSpPr>
            <p:sp>
              <p:nvSpPr>
                <p:cNvPr id="63506" name="直接连接符 130067"/>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63507" name="直接连接符 130068"/>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grpSp>
        <p:nvGrpSpPr>
          <p:cNvPr id="130070" name="组合 130069"/>
          <p:cNvGrpSpPr/>
          <p:nvPr/>
        </p:nvGrpSpPr>
        <p:grpSpPr>
          <a:xfrm>
            <a:off x="661988" y="6021388"/>
            <a:ext cx="2930525" cy="630237"/>
            <a:chOff x="3129" y="3261"/>
            <a:chExt cx="1846" cy="397"/>
          </a:xfrm>
        </p:grpSpPr>
        <p:graphicFrame>
          <p:nvGraphicFramePr>
            <p:cNvPr id="63509" name="对象 130070"/>
            <p:cNvGraphicFramePr/>
            <p:nvPr/>
          </p:nvGraphicFramePr>
          <p:xfrm>
            <a:off x="3129" y="3261"/>
            <a:ext cx="1846" cy="346"/>
          </p:xfrm>
          <a:graphic>
            <a:graphicData uri="http://schemas.openxmlformats.org/presentationml/2006/ole">
              <mc:AlternateContent xmlns:mc="http://schemas.openxmlformats.org/markup-compatibility/2006">
                <mc:Choice xmlns:v="urn:schemas-microsoft-com:vml" Requires="v">
                  <p:oleObj spid="_x0000_s3389" name="" r:id="rId19" imgW="1548765" imgH="292100" progId="Equation.3">
                    <p:embed/>
                  </p:oleObj>
                </mc:Choice>
                <mc:Fallback>
                  <p:oleObj name="" r:id="rId19" imgW="1548765" imgH="292100" progId="Equation.3">
                    <p:embed/>
                    <p:pic>
                      <p:nvPicPr>
                        <p:cNvPr id="0" name="图片 3388"/>
                        <p:cNvPicPr/>
                        <p:nvPr/>
                      </p:nvPicPr>
                      <p:blipFill>
                        <a:blip r:embed="rId20"/>
                        <a:stretch>
                          <a:fillRect/>
                        </a:stretch>
                      </p:blipFill>
                      <p:spPr>
                        <a:xfrm>
                          <a:off x="3129" y="3261"/>
                          <a:ext cx="1846" cy="346"/>
                        </a:xfrm>
                        <a:prstGeom prst="rect">
                          <a:avLst/>
                        </a:prstGeom>
                        <a:noFill/>
                        <a:ln w="38100">
                          <a:noFill/>
                          <a:miter/>
                        </a:ln>
                      </p:spPr>
                    </p:pic>
                  </p:oleObj>
                </mc:Fallback>
              </mc:AlternateContent>
            </a:graphicData>
          </a:graphic>
        </p:graphicFrame>
        <p:grpSp>
          <p:nvGrpSpPr>
            <p:cNvPr id="63510" name="组合 130071"/>
            <p:cNvGrpSpPr/>
            <p:nvPr/>
          </p:nvGrpSpPr>
          <p:grpSpPr>
            <a:xfrm>
              <a:off x="3861" y="3261"/>
              <a:ext cx="892" cy="397"/>
              <a:chOff x="4426" y="432"/>
              <a:chExt cx="471" cy="244"/>
            </a:xfrm>
          </p:grpSpPr>
          <p:sp>
            <p:nvSpPr>
              <p:cNvPr id="63511" name="直接连接符 13007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63512" name="直接连接符 13007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sp>
        <p:nvSpPr>
          <p:cNvPr id="130075" name="文本框 130074"/>
          <p:cNvSpPr txBox="1"/>
          <p:nvPr/>
        </p:nvSpPr>
        <p:spPr>
          <a:xfrm>
            <a:off x="287338" y="257175"/>
            <a:ext cx="796925" cy="457200"/>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解：</a:t>
            </a:r>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0051"/>
                                        </p:tgtEl>
                                        <p:attrNameLst>
                                          <p:attrName>style.visibility</p:attrName>
                                        </p:attrNameLst>
                                      </p:cBhvr>
                                      <p:to>
                                        <p:strVal val="visible"/>
                                      </p:to>
                                    </p:set>
                                    <p:anim calcmode="lin" valueType="num">
                                      <p:cBhvr additive="base">
                                        <p:cTn id="7" dur="500" fill="hold"/>
                                        <p:tgtEl>
                                          <p:spTgt spid="130051"/>
                                        </p:tgtEl>
                                        <p:attrNameLst>
                                          <p:attrName>ppt_x</p:attrName>
                                        </p:attrNameLst>
                                      </p:cBhvr>
                                      <p:tavLst>
                                        <p:tav tm="0">
                                          <p:val>
                                            <p:strVal val="0-#ppt_w/2"/>
                                          </p:val>
                                        </p:tav>
                                        <p:tav tm="100000">
                                          <p:val>
                                            <p:strVal val="#ppt_x"/>
                                          </p:val>
                                        </p:tav>
                                      </p:tavLst>
                                    </p:anim>
                                    <p:anim calcmode="lin" valueType="num">
                                      <p:cBhvr additive="base">
                                        <p:cTn id="8" dur="500" fill="hold"/>
                                        <p:tgtEl>
                                          <p:spTgt spid="1300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30058"/>
                                        </p:tgtEl>
                                        <p:attrNameLst>
                                          <p:attrName>style.visibility</p:attrName>
                                        </p:attrNameLst>
                                      </p:cBhvr>
                                      <p:to>
                                        <p:strVal val="visible"/>
                                      </p:to>
                                    </p:set>
                                    <p:anim calcmode="lin" valueType="num">
                                      <p:cBhvr additive="base">
                                        <p:cTn id="13" dur="500" fill="hold"/>
                                        <p:tgtEl>
                                          <p:spTgt spid="130058"/>
                                        </p:tgtEl>
                                        <p:attrNameLst>
                                          <p:attrName>ppt_x</p:attrName>
                                        </p:attrNameLst>
                                      </p:cBhvr>
                                      <p:tavLst>
                                        <p:tav tm="0">
                                          <p:val>
                                            <p:strVal val="0-#ppt_w/2"/>
                                          </p:val>
                                        </p:tav>
                                        <p:tav tm="100000">
                                          <p:val>
                                            <p:strVal val="#ppt_x"/>
                                          </p:val>
                                        </p:tav>
                                      </p:tavLst>
                                    </p:anim>
                                    <p:anim calcmode="lin" valueType="num">
                                      <p:cBhvr additive="base">
                                        <p:cTn id="14" dur="500" fill="hold"/>
                                        <p:tgtEl>
                                          <p:spTgt spid="130058"/>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2" presetClass="entr" presetSubtype="8" fill="hold" nodeType="afterEffect">
                                  <p:stCondLst>
                                    <p:cond delay="0"/>
                                  </p:stCondLst>
                                  <p:childTnLst>
                                    <p:set>
                                      <p:cBhvr>
                                        <p:cTn id="17" dur="1" fill="hold">
                                          <p:stCondLst>
                                            <p:cond delay="0"/>
                                          </p:stCondLst>
                                        </p:cTn>
                                        <p:tgtEl>
                                          <p:spTgt spid="130052"/>
                                        </p:tgtEl>
                                        <p:attrNameLst>
                                          <p:attrName>style.visibility</p:attrName>
                                        </p:attrNameLst>
                                      </p:cBhvr>
                                      <p:to>
                                        <p:strVal val="visible"/>
                                      </p:to>
                                    </p:set>
                                    <p:anim calcmode="lin" valueType="num">
                                      <p:cBhvr additive="base">
                                        <p:cTn id="18" dur="500" fill="hold"/>
                                        <p:tgtEl>
                                          <p:spTgt spid="130052"/>
                                        </p:tgtEl>
                                        <p:attrNameLst>
                                          <p:attrName>ppt_x</p:attrName>
                                        </p:attrNameLst>
                                      </p:cBhvr>
                                      <p:tavLst>
                                        <p:tav tm="0">
                                          <p:val>
                                            <p:strVal val="0-#ppt_w/2"/>
                                          </p:val>
                                        </p:tav>
                                        <p:tav tm="100000">
                                          <p:val>
                                            <p:strVal val="#ppt_x"/>
                                          </p:val>
                                        </p:tav>
                                      </p:tavLst>
                                    </p:anim>
                                    <p:anim calcmode="lin" valueType="num">
                                      <p:cBhvr additive="base">
                                        <p:cTn id="19" dur="500" fill="hold"/>
                                        <p:tgtEl>
                                          <p:spTgt spid="130052"/>
                                        </p:tgtEl>
                                        <p:attrNameLst>
                                          <p:attrName>ppt_y</p:attrName>
                                        </p:attrNameLst>
                                      </p:cBhvr>
                                      <p:tavLst>
                                        <p:tav tm="0">
                                          <p:val>
                                            <p:strVal val="#ppt_y"/>
                                          </p:val>
                                        </p:tav>
                                        <p:tav tm="100000">
                                          <p:val>
                                            <p:strVal val="#ppt_y"/>
                                          </p:val>
                                        </p:tav>
                                      </p:tavLst>
                                    </p:anim>
                                  </p:childTnLst>
                                </p:cTn>
                              </p:par>
                            </p:childTnLst>
                          </p:cTn>
                        </p:par>
                        <p:par>
                          <p:cTn id="20" fill="hold">
                            <p:stCondLst>
                              <p:cond delay="1000"/>
                            </p:stCondLst>
                            <p:childTnLst>
                              <p:par>
                                <p:cTn id="21" presetID="2" presetClass="entr" presetSubtype="8" fill="hold" grpId="0" nodeType="afterEffect">
                                  <p:stCondLst>
                                    <p:cond delay="0"/>
                                  </p:stCondLst>
                                  <p:childTnLst>
                                    <p:set>
                                      <p:cBhvr>
                                        <p:cTn id="22" dur="1" fill="hold">
                                          <p:stCondLst>
                                            <p:cond delay="0"/>
                                          </p:stCondLst>
                                        </p:cTn>
                                        <p:tgtEl>
                                          <p:spTgt spid="130053"/>
                                        </p:tgtEl>
                                        <p:attrNameLst>
                                          <p:attrName>style.visibility</p:attrName>
                                        </p:attrNameLst>
                                      </p:cBhvr>
                                      <p:to>
                                        <p:strVal val="visible"/>
                                      </p:to>
                                    </p:set>
                                    <p:anim calcmode="lin" valueType="num">
                                      <p:cBhvr additive="base">
                                        <p:cTn id="23" dur="500" fill="hold"/>
                                        <p:tgtEl>
                                          <p:spTgt spid="130053"/>
                                        </p:tgtEl>
                                        <p:attrNameLst>
                                          <p:attrName>ppt_x</p:attrName>
                                        </p:attrNameLst>
                                      </p:cBhvr>
                                      <p:tavLst>
                                        <p:tav tm="0">
                                          <p:val>
                                            <p:strVal val="0-#ppt_w/2"/>
                                          </p:val>
                                        </p:tav>
                                        <p:tav tm="100000">
                                          <p:val>
                                            <p:strVal val="#ppt_x"/>
                                          </p:val>
                                        </p:tav>
                                      </p:tavLst>
                                    </p:anim>
                                    <p:anim calcmode="lin" valueType="num">
                                      <p:cBhvr additive="base">
                                        <p:cTn id="24" dur="500" fill="hold"/>
                                        <p:tgtEl>
                                          <p:spTgt spid="13005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30075"/>
                                        </p:tgtEl>
                                        <p:attrNameLst>
                                          <p:attrName>style.visibility</p:attrName>
                                        </p:attrNameLst>
                                      </p:cBhvr>
                                      <p:to>
                                        <p:strVal val="visible"/>
                                      </p:to>
                                    </p:set>
                                    <p:anim calcmode="lin" valueType="num">
                                      <p:cBhvr additive="base">
                                        <p:cTn id="29" dur="500" fill="hold"/>
                                        <p:tgtEl>
                                          <p:spTgt spid="130075"/>
                                        </p:tgtEl>
                                        <p:attrNameLst>
                                          <p:attrName>ppt_x</p:attrName>
                                        </p:attrNameLst>
                                      </p:cBhvr>
                                      <p:tavLst>
                                        <p:tav tm="0">
                                          <p:val>
                                            <p:strVal val="0-#ppt_w/2"/>
                                          </p:val>
                                        </p:tav>
                                        <p:tav tm="100000">
                                          <p:val>
                                            <p:strVal val="#ppt_x"/>
                                          </p:val>
                                        </p:tav>
                                      </p:tavLst>
                                    </p:anim>
                                    <p:anim calcmode="lin" valueType="num">
                                      <p:cBhvr additive="base">
                                        <p:cTn id="30" dur="500" fill="hold"/>
                                        <p:tgtEl>
                                          <p:spTgt spid="130075"/>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30054"/>
                                        </p:tgtEl>
                                        <p:attrNameLst>
                                          <p:attrName>style.visibility</p:attrName>
                                        </p:attrNameLst>
                                      </p:cBhvr>
                                      <p:to>
                                        <p:strVal val="visible"/>
                                      </p:to>
                                    </p:set>
                                    <p:animEffect transition="in" filter="wipe(left)">
                                      <p:cBhvr>
                                        <p:cTn id="35" dur="500"/>
                                        <p:tgtEl>
                                          <p:spTgt spid="130054"/>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30055"/>
                                        </p:tgtEl>
                                        <p:attrNameLst>
                                          <p:attrName>style.visibility</p:attrName>
                                        </p:attrNameLst>
                                      </p:cBhvr>
                                      <p:to>
                                        <p:strVal val="visible"/>
                                      </p:to>
                                    </p:set>
                                    <p:animEffect transition="in" filter="wipe(left)">
                                      <p:cBhvr>
                                        <p:cTn id="40" dur="500"/>
                                        <p:tgtEl>
                                          <p:spTgt spid="130055"/>
                                        </p:tgtEl>
                                      </p:cBhvr>
                                    </p:animEffect>
                                  </p:childTnLst>
                                </p:cTn>
                              </p:par>
                            </p:childTnLst>
                          </p:cTn>
                        </p:par>
                        <p:par>
                          <p:cTn id="41" fill="hold">
                            <p:stCondLst>
                              <p:cond delay="500"/>
                            </p:stCondLst>
                            <p:childTnLst>
                              <p:par>
                                <p:cTn id="42" presetID="2" presetClass="entr" presetSubtype="8" fill="hold" nodeType="afterEffect">
                                  <p:stCondLst>
                                    <p:cond delay="0"/>
                                  </p:stCondLst>
                                  <p:childTnLst>
                                    <p:set>
                                      <p:cBhvr>
                                        <p:cTn id="43" dur="1" fill="hold">
                                          <p:stCondLst>
                                            <p:cond delay="0"/>
                                          </p:stCondLst>
                                        </p:cTn>
                                        <p:tgtEl>
                                          <p:spTgt spid="130056"/>
                                        </p:tgtEl>
                                        <p:attrNameLst>
                                          <p:attrName>style.visibility</p:attrName>
                                        </p:attrNameLst>
                                      </p:cBhvr>
                                      <p:to>
                                        <p:strVal val="visible"/>
                                      </p:to>
                                    </p:set>
                                    <p:anim calcmode="lin" valueType="num">
                                      <p:cBhvr additive="base">
                                        <p:cTn id="44" dur="500" fill="hold"/>
                                        <p:tgtEl>
                                          <p:spTgt spid="130056"/>
                                        </p:tgtEl>
                                        <p:attrNameLst>
                                          <p:attrName>ppt_x</p:attrName>
                                        </p:attrNameLst>
                                      </p:cBhvr>
                                      <p:tavLst>
                                        <p:tav tm="0">
                                          <p:val>
                                            <p:strVal val="0-#ppt_w/2"/>
                                          </p:val>
                                        </p:tav>
                                        <p:tav tm="100000">
                                          <p:val>
                                            <p:strVal val="#ppt_x"/>
                                          </p:val>
                                        </p:tav>
                                      </p:tavLst>
                                    </p:anim>
                                    <p:anim calcmode="lin" valueType="num">
                                      <p:cBhvr additive="base">
                                        <p:cTn id="45" dur="500" fill="hold"/>
                                        <p:tgtEl>
                                          <p:spTgt spid="130056"/>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30057"/>
                                        </p:tgtEl>
                                        <p:attrNameLst>
                                          <p:attrName>style.visibility</p:attrName>
                                        </p:attrNameLst>
                                      </p:cBhvr>
                                      <p:to>
                                        <p:strVal val="visible"/>
                                      </p:to>
                                    </p:set>
                                    <p:animEffect transition="in" filter="dissolve">
                                      <p:cBhvr>
                                        <p:cTn id="50" dur="500"/>
                                        <p:tgtEl>
                                          <p:spTgt spid="130057"/>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nodeType="clickEffect">
                                  <p:stCondLst>
                                    <p:cond delay="0"/>
                                  </p:stCondLst>
                                  <p:childTnLst>
                                    <p:set>
                                      <p:cBhvr>
                                        <p:cTn id="54" dur="1" fill="hold">
                                          <p:stCondLst>
                                            <p:cond delay="0"/>
                                          </p:stCondLst>
                                        </p:cTn>
                                        <p:tgtEl>
                                          <p:spTgt spid="130063"/>
                                        </p:tgtEl>
                                        <p:attrNameLst>
                                          <p:attrName>style.visibility</p:attrName>
                                        </p:attrNameLst>
                                      </p:cBhvr>
                                      <p:to>
                                        <p:strVal val="visible"/>
                                      </p:to>
                                    </p:set>
                                    <p:anim calcmode="lin" valueType="num">
                                      <p:cBhvr additive="base">
                                        <p:cTn id="55" dur="500" fill="hold"/>
                                        <p:tgtEl>
                                          <p:spTgt spid="130063"/>
                                        </p:tgtEl>
                                        <p:attrNameLst>
                                          <p:attrName>ppt_x</p:attrName>
                                        </p:attrNameLst>
                                      </p:cBhvr>
                                      <p:tavLst>
                                        <p:tav tm="0">
                                          <p:val>
                                            <p:strVal val="0-#ppt_w/2"/>
                                          </p:val>
                                        </p:tav>
                                        <p:tav tm="100000">
                                          <p:val>
                                            <p:strVal val="#ppt_x"/>
                                          </p:val>
                                        </p:tav>
                                      </p:tavLst>
                                    </p:anim>
                                    <p:anim calcmode="lin" valueType="num">
                                      <p:cBhvr additive="base">
                                        <p:cTn id="56" dur="500" fill="hold"/>
                                        <p:tgtEl>
                                          <p:spTgt spid="130063"/>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nodeType="clickEffect">
                                  <p:stCondLst>
                                    <p:cond delay="0"/>
                                  </p:stCondLst>
                                  <p:childTnLst>
                                    <p:set>
                                      <p:cBhvr>
                                        <p:cTn id="60" dur="1" fill="hold">
                                          <p:stCondLst>
                                            <p:cond delay="0"/>
                                          </p:stCondLst>
                                        </p:cTn>
                                        <p:tgtEl>
                                          <p:spTgt spid="130070"/>
                                        </p:tgtEl>
                                        <p:attrNameLst>
                                          <p:attrName>style.visibility</p:attrName>
                                        </p:attrNameLst>
                                      </p:cBhvr>
                                      <p:to>
                                        <p:strVal val="visible"/>
                                      </p:to>
                                    </p:set>
                                    <p:anim calcmode="lin" valueType="num">
                                      <p:cBhvr additive="base">
                                        <p:cTn id="61" dur="500" fill="hold"/>
                                        <p:tgtEl>
                                          <p:spTgt spid="130070"/>
                                        </p:tgtEl>
                                        <p:attrNameLst>
                                          <p:attrName>ppt_x</p:attrName>
                                        </p:attrNameLst>
                                      </p:cBhvr>
                                      <p:tavLst>
                                        <p:tav tm="0">
                                          <p:val>
                                            <p:strVal val="0-#ppt_w/2"/>
                                          </p:val>
                                        </p:tav>
                                        <p:tav tm="100000">
                                          <p:val>
                                            <p:strVal val="#ppt_x"/>
                                          </p:val>
                                        </p:tav>
                                      </p:tavLst>
                                    </p:anim>
                                    <p:anim calcmode="lin" valueType="num">
                                      <p:cBhvr additive="base">
                                        <p:cTn id="62" dur="500" fill="hold"/>
                                        <p:tgtEl>
                                          <p:spTgt spid="1300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3" grpId="0"/>
      <p:bldP spid="130075"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4931" name="对象 124930"/>
          <p:cNvGraphicFramePr/>
          <p:nvPr/>
        </p:nvGraphicFramePr>
        <p:xfrm>
          <a:off x="258763" y="2892425"/>
          <a:ext cx="2119312" cy="1136650"/>
        </p:xfrm>
        <a:graphic>
          <a:graphicData uri="http://schemas.openxmlformats.org/presentationml/2006/ole">
            <mc:AlternateContent xmlns:mc="http://schemas.openxmlformats.org/markup-compatibility/2006">
              <mc:Choice xmlns:v="urn:schemas-microsoft-com:vml" Requires="v">
                <p:oleObj spid="_x0000_s3398" name="" r:id="rId1" imgW="1040765" imgH="558800" progId="Equation.3">
                  <p:embed/>
                </p:oleObj>
              </mc:Choice>
              <mc:Fallback>
                <p:oleObj name="" r:id="rId1" imgW="1040765" imgH="558800" progId="Equation.3">
                  <p:embed/>
                  <p:pic>
                    <p:nvPicPr>
                      <p:cNvPr id="0" name="图片 3397"/>
                      <p:cNvPicPr/>
                      <p:nvPr/>
                    </p:nvPicPr>
                    <p:blipFill>
                      <a:blip r:embed="rId2"/>
                      <a:stretch>
                        <a:fillRect/>
                      </a:stretch>
                    </p:blipFill>
                    <p:spPr>
                      <a:xfrm>
                        <a:off x="258763" y="2892425"/>
                        <a:ext cx="2119312" cy="1136650"/>
                      </a:xfrm>
                      <a:prstGeom prst="rect">
                        <a:avLst/>
                      </a:prstGeom>
                      <a:noFill/>
                      <a:ln w="38100">
                        <a:noFill/>
                        <a:miter/>
                      </a:ln>
                    </p:spPr>
                  </p:pic>
                </p:oleObj>
              </mc:Fallback>
            </mc:AlternateContent>
          </a:graphicData>
        </a:graphic>
      </p:graphicFrame>
      <p:graphicFrame>
        <p:nvGraphicFramePr>
          <p:cNvPr id="124932" name="对象 124931"/>
          <p:cNvGraphicFramePr/>
          <p:nvPr/>
        </p:nvGraphicFramePr>
        <p:xfrm>
          <a:off x="806450" y="717550"/>
          <a:ext cx="2811463" cy="725488"/>
        </p:xfrm>
        <a:graphic>
          <a:graphicData uri="http://schemas.openxmlformats.org/presentationml/2006/ole">
            <mc:AlternateContent xmlns:mc="http://schemas.openxmlformats.org/markup-compatibility/2006">
              <mc:Choice xmlns:v="urn:schemas-microsoft-com:vml" Requires="v">
                <p:oleObj spid="_x0000_s3401" name="" r:id="rId3" imgW="1370330" imgH="355600" progId="Equation.3">
                  <p:embed/>
                </p:oleObj>
              </mc:Choice>
              <mc:Fallback>
                <p:oleObj name="" r:id="rId3" imgW="1370330" imgH="355600" progId="Equation.3">
                  <p:embed/>
                  <p:pic>
                    <p:nvPicPr>
                      <p:cNvPr id="0" name="图片 3400"/>
                      <p:cNvPicPr/>
                      <p:nvPr/>
                    </p:nvPicPr>
                    <p:blipFill>
                      <a:blip r:embed="rId4"/>
                      <a:stretch>
                        <a:fillRect/>
                      </a:stretch>
                    </p:blipFill>
                    <p:spPr>
                      <a:xfrm>
                        <a:off x="806450" y="717550"/>
                        <a:ext cx="2811463" cy="725488"/>
                      </a:xfrm>
                      <a:prstGeom prst="rect">
                        <a:avLst/>
                      </a:prstGeom>
                      <a:noFill/>
                      <a:ln w="38100">
                        <a:noFill/>
                        <a:miter/>
                      </a:ln>
                    </p:spPr>
                  </p:pic>
                </p:oleObj>
              </mc:Fallback>
            </mc:AlternateContent>
          </a:graphicData>
        </a:graphic>
      </p:graphicFrame>
      <p:grpSp>
        <p:nvGrpSpPr>
          <p:cNvPr id="124939" name="组合 124938"/>
          <p:cNvGrpSpPr/>
          <p:nvPr/>
        </p:nvGrpSpPr>
        <p:grpSpPr>
          <a:xfrm>
            <a:off x="2378075" y="3282950"/>
            <a:ext cx="2000250" cy="571500"/>
            <a:chOff x="1654" y="1128"/>
            <a:chExt cx="1260" cy="360"/>
          </a:xfrm>
        </p:grpSpPr>
        <p:graphicFrame>
          <p:nvGraphicFramePr>
            <p:cNvPr id="64516" name="对象 124932"/>
            <p:cNvGraphicFramePr/>
            <p:nvPr/>
          </p:nvGraphicFramePr>
          <p:xfrm>
            <a:off x="1654" y="1128"/>
            <a:ext cx="1260" cy="360"/>
          </p:xfrm>
          <a:graphic>
            <a:graphicData uri="http://schemas.openxmlformats.org/presentationml/2006/ole">
              <mc:AlternateContent xmlns:mc="http://schemas.openxmlformats.org/markup-compatibility/2006">
                <mc:Choice xmlns:v="urn:schemas-microsoft-com:vml" Requires="v">
                  <p:oleObj spid="_x0000_s3402" name="" r:id="rId5" imgW="1015365" imgH="292100" progId="Equation.3">
                    <p:embed/>
                  </p:oleObj>
                </mc:Choice>
                <mc:Fallback>
                  <p:oleObj name="" r:id="rId5" imgW="1015365" imgH="292100" progId="Equation.3">
                    <p:embed/>
                    <p:pic>
                      <p:nvPicPr>
                        <p:cNvPr id="0" name="图片 3401"/>
                        <p:cNvPicPr/>
                        <p:nvPr/>
                      </p:nvPicPr>
                      <p:blipFill>
                        <a:blip r:embed="rId6"/>
                        <a:stretch>
                          <a:fillRect/>
                        </a:stretch>
                      </p:blipFill>
                      <p:spPr>
                        <a:xfrm>
                          <a:off x="1654" y="1128"/>
                          <a:ext cx="1260" cy="360"/>
                        </a:xfrm>
                        <a:prstGeom prst="rect">
                          <a:avLst/>
                        </a:prstGeom>
                        <a:noFill/>
                        <a:ln w="38100">
                          <a:noFill/>
                          <a:miter/>
                        </a:ln>
                      </p:spPr>
                    </p:pic>
                  </p:oleObj>
                </mc:Fallback>
              </mc:AlternateContent>
            </a:graphicData>
          </a:graphic>
        </p:graphicFrame>
        <p:grpSp>
          <p:nvGrpSpPr>
            <p:cNvPr id="64517" name="组合 124935"/>
            <p:cNvGrpSpPr/>
            <p:nvPr/>
          </p:nvGrpSpPr>
          <p:grpSpPr>
            <a:xfrm>
              <a:off x="2358" y="1128"/>
              <a:ext cx="330" cy="360"/>
              <a:chOff x="4426" y="432"/>
              <a:chExt cx="471" cy="244"/>
            </a:xfrm>
          </p:grpSpPr>
          <p:sp>
            <p:nvSpPr>
              <p:cNvPr id="64518" name="直接连接符 124936"/>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64519" name="直接连接符 124937"/>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24953" name="组合 124952"/>
          <p:cNvGrpSpPr/>
          <p:nvPr/>
        </p:nvGrpSpPr>
        <p:grpSpPr>
          <a:xfrm>
            <a:off x="931863" y="4692650"/>
            <a:ext cx="7169150" cy="1565275"/>
            <a:chOff x="587" y="2956"/>
            <a:chExt cx="4516" cy="986"/>
          </a:xfrm>
        </p:grpSpPr>
        <p:sp>
          <p:nvSpPr>
            <p:cNvPr id="64521" name="矩形 124942"/>
            <p:cNvSpPr/>
            <p:nvPr/>
          </p:nvSpPr>
          <p:spPr>
            <a:xfrm>
              <a:off x="655" y="2956"/>
              <a:ext cx="1016" cy="327"/>
            </a:xfrm>
            <a:prstGeom prst="rect">
              <a:avLst/>
            </a:prstGeom>
            <a:noFill/>
            <a:ln w="19050">
              <a:noFill/>
            </a:ln>
          </p:spPr>
          <p:txBody>
            <a:bodyPr wrap="none" anchor="t" anchorCtr="0">
              <a:spAutoFit/>
            </a:bodyPr>
            <a:p>
              <a:r>
                <a:rPr lang="zh-CN" altLang="en-US" sz="2800" dirty="0">
                  <a:solidFill>
                    <a:srgbClr val="FF3300"/>
                  </a:solidFill>
                  <a:latin typeface="Times New Roman" panose="02020603050405020304" pitchFamily="18" charset="-94"/>
                  <a:ea typeface="宋体" panose="02010600030101010101" pitchFamily="2" charset="-122"/>
                </a:rPr>
                <a:t>思考题：</a:t>
              </a:r>
              <a:endParaRPr lang="zh-CN" altLang="en-US" sz="2800">
                <a:solidFill>
                  <a:srgbClr val="FF3300"/>
                </a:solidFill>
                <a:latin typeface="Times New Roman" panose="02020603050405020304" pitchFamily="18" charset="-94"/>
                <a:ea typeface="宋体" panose="02010600030101010101" pitchFamily="2" charset="-122"/>
              </a:endParaRPr>
            </a:p>
          </p:txBody>
        </p:sp>
        <p:sp>
          <p:nvSpPr>
            <p:cNvPr id="64522" name="矩形 124943"/>
            <p:cNvSpPr/>
            <p:nvPr/>
          </p:nvSpPr>
          <p:spPr>
            <a:xfrm>
              <a:off x="587" y="3652"/>
              <a:ext cx="4516" cy="290"/>
            </a:xfrm>
            <a:prstGeom prst="rect">
              <a:avLst/>
            </a:prstGeom>
            <a:noFill/>
            <a:ln w="19050">
              <a:noFill/>
            </a:ln>
          </p:spPr>
          <p:txBody>
            <a:bodyPr anchor="t" anchorCtr="0">
              <a:spAutoFit/>
            </a:bodyPr>
            <a:p>
              <a:r>
                <a:rPr lang="zh-CN" altLang="en-US" dirty="0">
                  <a:solidFill>
                    <a:schemeClr val="tx1"/>
                  </a:solidFill>
                  <a:latin typeface="Times New Roman" panose="02020603050405020304" pitchFamily="18" charset="-94"/>
                  <a:ea typeface="宋体" panose="02010600030101010101" pitchFamily="2" charset="-122"/>
                </a:rPr>
                <a:t>变压器原边、副边等效电路是如何推导出来的？</a:t>
              </a:r>
              <a:endParaRPr lang="zh-CN" altLang="en-US" dirty="0">
                <a:solidFill>
                  <a:schemeClr val="tx1"/>
                </a:solidFill>
                <a:latin typeface="Times New Roman" panose="02020603050405020304" pitchFamily="18" charset="-94"/>
                <a:ea typeface="宋体" panose="02010600030101010101" pitchFamily="2" charset="-122"/>
              </a:endParaRPr>
            </a:p>
          </p:txBody>
        </p:sp>
      </p:grpSp>
      <p:grpSp>
        <p:nvGrpSpPr>
          <p:cNvPr id="124952" name="组合 124951"/>
          <p:cNvGrpSpPr/>
          <p:nvPr/>
        </p:nvGrpSpPr>
        <p:grpSpPr>
          <a:xfrm>
            <a:off x="404813" y="1662113"/>
            <a:ext cx="3338512" cy="690562"/>
            <a:chOff x="289" y="3755"/>
            <a:chExt cx="2103" cy="435"/>
          </a:xfrm>
        </p:grpSpPr>
        <p:graphicFrame>
          <p:nvGraphicFramePr>
            <p:cNvPr id="64524" name="对象 124945"/>
            <p:cNvGraphicFramePr/>
            <p:nvPr/>
          </p:nvGraphicFramePr>
          <p:xfrm>
            <a:off x="289" y="3755"/>
            <a:ext cx="2103" cy="422"/>
          </p:xfrm>
          <a:graphic>
            <a:graphicData uri="http://schemas.openxmlformats.org/presentationml/2006/ole">
              <mc:AlternateContent xmlns:mc="http://schemas.openxmlformats.org/markup-compatibility/2006">
                <mc:Choice xmlns:v="urn:schemas-microsoft-com:vml" Requires="v">
                  <p:oleObj spid="_x0000_s3399" name="" r:id="rId7" imgW="1764030" imgH="355600" progId="Equation.3">
                    <p:embed/>
                  </p:oleObj>
                </mc:Choice>
                <mc:Fallback>
                  <p:oleObj name="" r:id="rId7" imgW="1764030" imgH="355600" progId="Equation.3">
                    <p:embed/>
                    <p:pic>
                      <p:nvPicPr>
                        <p:cNvPr id="0" name="图片 3398"/>
                        <p:cNvPicPr/>
                        <p:nvPr/>
                      </p:nvPicPr>
                      <p:blipFill>
                        <a:blip r:embed="rId8"/>
                        <a:stretch>
                          <a:fillRect/>
                        </a:stretch>
                      </p:blipFill>
                      <p:spPr>
                        <a:xfrm>
                          <a:off x="289" y="3755"/>
                          <a:ext cx="2103" cy="422"/>
                        </a:xfrm>
                        <a:prstGeom prst="rect">
                          <a:avLst/>
                        </a:prstGeom>
                        <a:noFill/>
                        <a:ln w="38100">
                          <a:noFill/>
                          <a:miter/>
                        </a:ln>
                      </p:spPr>
                    </p:pic>
                  </p:oleObj>
                </mc:Fallback>
              </mc:AlternateContent>
            </a:graphicData>
          </a:graphic>
        </p:graphicFrame>
        <p:grpSp>
          <p:nvGrpSpPr>
            <p:cNvPr id="64525" name="组合 124946"/>
            <p:cNvGrpSpPr/>
            <p:nvPr/>
          </p:nvGrpSpPr>
          <p:grpSpPr>
            <a:xfrm>
              <a:off x="1247" y="3793"/>
              <a:ext cx="892" cy="397"/>
              <a:chOff x="4426" y="432"/>
              <a:chExt cx="471" cy="244"/>
            </a:xfrm>
          </p:grpSpPr>
          <p:sp>
            <p:nvSpPr>
              <p:cNvPr id="64526" name="直接连接符 124947"/>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64527" name="直接连接符 124948"/>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124951" name="组合 124950"/>
          <p:cNvGrpSpPr/>
          <p:nvPr/>
        </p:nvGrpSpPr>
        <p:grpSpPr>
          <a:xfrm>
            <a:off x="4557713" y="366713"/>
            <a:ext cx="4586287" cy="3154362"/>
            <a:chOff x="2871" y="231"/>
            <a:chExt cx="2889" cy="1987"/>
          </a:xfrm>
        </p:grpSpPr>
        <p:graphicFrame>
          <p:nvGraphicFramePr>
            <p:cNvPr id="64529" name="对象 124940"/>
            <p:cNvGraphicFramePr/>
            <p:nvPr/>
          </p:nvGraphicFramePr>
          <p:xfrm>
            <a:off x="4898" y="1047"/>
            <a:ext cx="332" cy="654"/>
          </p:xfrm>
          <a:graphic>
            <a:graphicData uri="http://schemas.openxmlformats.org/presentationml/2006/ole">
              <mc:AlternateContent xmlns:mc="http://schemas.openxmlformats.org/markup-compatibility/2006">
                <mc:Choice xmlns:v="urn:schemas-microsoft-com:vml" Requires="v">
                  <p:oleObj spid="_x0000_s3400" name="" r:id="rId9" imgW="530225" imgH="1039495" progId="Visio.Drawing.5">
                    <p:embed/>
                  </p:oleObj>
                </mc:Choice>
                <mc:Fallback>
                  <p:oleObj name="" r:id="rId9" imgW="530225" imgH="1039495" progId="Visio.Drawing.5">
                    <p:embed/>
                    <p:pic>
                      <p:nvPicPr>
                        <p:cNvPr id="0" name="图片 3399"/>
                        <p:cNvPicPr/>
                        <p:nvPr/>
                      </p:nvPicPr>
                      <p:blipFill>
                        <a:blip r:embed="rId10"/>
                        <a:stretch>
                          <a:fillRect/>
                        </a:stretch>
                      </p:blipFill>
                      <p:spPr>
                        <a:xfrm>
                          <a:off x="4898" y="1047"/>
                          <a:ext cx="332" cy="654"/>
                        </a:xfrm>
                        <a:prstGeom prst="rect">
                          <a:avLst/>
                        </a:prstGeom>
                        <a:noFill/>
                        <a:ln w="38100">
                          <a:noFill/>
                          <a:miter/>
                        </a:ln>
                      </p:spPr>
                    </p:pic>
                  </p:oleObj>
                </mc:Fallback>
              </mc:AlternateContent>
            </a:graphicData>
          </a:graphic>
        </p:graphicFrame>
        <p:graphicFrame>
          <p:nvGraphicFramePr>
            <p:cNvPr id="64530" name="对象 124949"/>
            <p:cNvGraphicFramePr/>
            <p:nvPr/>
          </p:nvGraphicFramePr>
          <p:xfrm>
            <a:off x="2871" y="231"/>
            <a:ext cx="2889" cy="1987"/>
          </p:xfrm>
          <a:graphic>
            <a:graphicData uri="http://schemas.openxmlformats.org/presentationml/2006/ole">
              <mc:AlternateContent xmlns:mc="http://schemas.openxmlformats.org/markup-compatibility/2006">
                <mc:Choice xmlns:v="urn:schemas-microsoft-com:vml" Requires="v">
                  <p:oleObj spid="_x0000_s3396" name="" r:id="rId11" imgW="3843655" imgH="2636520" progId="Visio.Drawing.5">
                    <p:embed/>
                  </p:oleObj>
                </mc:Choice>
                <mc:Fallback>
                  <p:oleObj name="" r:id="rId11" imgW="3843655" imgH="2636520" progId="Visio.Drawing.5">
                    <p:embed/>
                    <p:pic>
                      <p:nvPicPr>
                        <p:cNvPr id="0" name="图片 3395"/>
                        <p:cNvPicPr/>
                        <p:nvPr/>
                      </p:nvPicPr>
                      <p:blipFill>
                        <a:blip r:embed="rId12"/>
                        <a:stretch>
                          <a:fillRect/>
                        </a:stretch>
                      </p:blipFill>
                      <p:spPr>
                        <a:xfrm>
                          <a:off x="2871" y="231"/>
                          <a:ext cx="2889" cy="1987"/>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4951"/>
                                        </p:tgtEl>
                                        <p:attrNameLst>
                                          <p:attrName>style.visibility</p:attrName>
                                        </p:attrNameLst>
                                      </p:cBhvr>
                                      <p:to>
                                        <p:strVal val="visible"/>
                                      </p:to>
                                    </p:set>
                                    <p:anim calcmode="lin" valueType="num">
                                      <p:cBhvr additive="base">
                                        <p:cTn id="7" dur="500" fill="hold"/>
                                        <p:tgtEl>
                                          <p:spTgt spid="124951"/>
                                        </p:tgtEl>
                                        <p:attrNameLst>
                                          <p:attrName>ppt_x</p:attrName>
                                        </p:attrNameLst>
                                      </p:cBhvr>
                                      <p:tavLst>
                                        <p:tav tm="0">
                                          <p:val>
                                            <p:strVal val="0-#ppt_w/2"/>
                                          </p:val>
                                        </p:tav>
                                        <p:tav tm="100000">
                                          <p:val>
                                            <p:strVal val="#ppt_x"/>
                                          </p:val>
                                        </p:tav>
                                      </p:tavLst>
                                    </p:anim>
                                    <p:anim calcmode="lin" valueType="num">
                                      <p:cBhvr additive="base">
                                        <p:cTn id="8" dur="500" fill="hold"/>
                                        <p:tgtEl>
                                          <p:spTgt spid="12495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nodeType="clickEffect">
                                  <p:stCondLst>
                                    <p:cond delay="0"/>
                                  </p:stCondLst>
                                  <p:childTnLst>
                                    <p:set>
                                      <p:cBhvr>
                                        <p:cTn id="12" dur="1" fill="hold">
                                          <p:stCondLst>
                                            <p:cond delay="0"/>
                                          </p:stCondLst>
                                        </p:cTn>
                                        <p:tgtEl>
                                          <p:spTgt spid="124932"/>
                                        </p:tgtEl>
                                        <p:attrNameLst>
                                          <p:attrName>style.visibility</p:attrName>
                                        </p:attrNameLst>
                                      </p:cBhvr>
                                      <p:to>
                                        <p:strVal val="visible"/>
                                      </p:to>
                                    </p:set>
                                    <p:animEffect transition="in" filter="dissolve">
                                      <p:cBhvr>
                                        <p:cTn id="13" dur="500"/>
                                        <p:tgtEl>
                                          <p:spTgt spid="12493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124952"/>
                                        </p:tgtEl>
                                        <p:attrNameLst>
                                          <p:attrName>style.visibility</p:attrName>
                                        </p:attrNameLst>
                                      </p:cBhvr>
                                      <p:to>
                                        <p:strVal val="visible"/>
                                      </p:to>
                                    </p:set>
                                    <p:anim calcmode="lin" valueType="num">
                                      <p:cBhvr additive="base">
                                        <p:cTn id="18" dur="500" fill="hold"/>
                                        <p:tgtEl>
                                          <p:spTgt spid="124952"/>
                                        </p:tgtEl>
                                        <p:attrNameLst>
                                          <p:attrName>ppt_x</p:attrName>
                                        </p:attrNameLst>
                                      </p:cBhvr>
                                      <p:tavLst>
                                        <p:tav tm="0">
                                          <p:val>
                                            <p:strVal val="0-#ppt_w/2"/>
                                          </p:val>
                                        </p:tav>
                                        <p:tav tm="100000">
                                          <p:val>
                                            <p:strVal val="#ppt_x"/>
                                          </p:val>
                                        </p:tav>
                                      </p:tavLst>
                                    </p:anim>
                                    <p:anim calcmode="lin" valueType="num">
                                      <p:cBhvr additive="base">
                                        <p:cTn id="19" dur="500" fill="hold"/>
                                        <p:tgtEl>
                                          <p:spTgt spid="124952"/>
                                        </p:tgtEl>
                                        <p:attrNameLst>
                                          <p:attrName>ppt_y</p:attrName>
                                        </p:attrNameLst>
                                      </p:cBhvr>
                                      <p:tavLst>
                                        <p:tav tm="0">
                                          <p:val>
                                            <p:strVal val="#ppt_y"/>
                                          </p:val>
                                        </p:tav>
                                        <p:tav tm="100000">
                                          <p:val>
                                            <p:strVal val="#ppt_y"/>
                                          </p:val>
                                        </p:tav>
                                      </p:tavLst>
                                    </p:anim>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124931"/>
                                        </p:tgtEl>
                                        <p:attrNameLst>
                                          <p:attrName>style.visibility</p:attrName>
                                        </p:attrNameLst>
                                      </p:cBhvr>
                                      <p:to>
                                        <p:strVal val="visible"/>
                                      </p:to>
                                    </p:set>
                                    <p:animEffect transition="in" filter="wipe(left)">
                                      <p:cBhvr>
                                        <p:cTn id="23" dur="500"/>
                                        <p:tgtEl>
                                          <p:spTgt spid="12493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124939"/>
                                        </p:tgtEl>
                                        <p:attrNameLst>
                                          <p:attrName>style.visibility</p:attrName>
                                        </p:attrNameLst>
                                      </p:cBhvr>
                                      <p:to>
                                        <p:strVal val="visible"/>
                                      </p:to>
                                    </p:set>
                                    <p:anim calcmode="lin" valueType="num">
                                      <p:cBhvr additive="base">
                                        <p:cTn id="28" dur="500" fill="hold"/>
                                        <p:tgtEl>
                                          <p:spTgt spid="124939"/>
                                        </p:tgtEl>
                                        <p:attrNameLst>
                                          <p:attrName>ppt_x</p:attrName>
                                        </p:attrNameLst>
                                      </p:cBhvr>
                                      <p:tavLst>
                                        <p:tav tm="0">
                                          <p:val>
                                            <p:strVal val="0-#ppt_w/2"/>
                                          </p:val>
                                        </p:tav>
                                        <p:tav tm="100000">
                                          <p:val>
                                            <p:strVal val="#ppt_x"/>
                                          </p:val>
                                        </p:tav>
                                      </p:tavLst>
                                    </p:anim>
                                    <p:anim calcmode="lin" valueType="num">
                                      <p:cBhvr additive="base">
                                        <p:cTn id="29" dur="500" fill="hold"/>
                                        <p:tgtEl>
                                          <p:spTgt spid="124939"/>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nodeType="clickEffect">
                                  <p:stCondLst>
                                    <p:cond delay="0"/>
                                  </p:stCondLst>
                                  <p:childTnLst>
                                    <p:set>
                                      <p:cBhvr>
                                        <p:cTn id="33" dur="1" fill="hold">
                                          <p:stCondLst>
                                            <p:cond delay="0"/>
                                          </p:stCondLst>
                                        </p:cTn>
                                        <p:tgtEl>
                                          <p:spTgt spid="124953"/>
                                        </p:tgtEl>
                                        <p:attrNameLst>
                                          <p:attrName>style.visibility</p:attrName>
                                        </p:attrNameLst>
                                      </p:cBhvr>
                                      <p:to>
                                        <p:strVal val="visible"/>
                                      </p:to>
                                    </p:set>
                                    <p:anim calcmode="lin" valueType="num">
                                      <p:cBhvr additive="base">
                                        <p:cTn id="34" dur="500" fill="hold"/>
                                        <p:tgtEl>
                                          <p:spTgt spid="124953"/>
                                        </p:tgtEl>
                                        <p:attrNameLst>
                                          <p:attrName>ppt_x</p:attrName>
                                        </p:attrNameLst>
                                      </p:cBhvr>
                                      <p:tavLst>
                                        <p:tav tm="0">
                                          <p:val>
                                            <p:strVal val="0-#ppt_w/2"/>
                                          </p:val>
                                        </p:tav>
                                        <p:tav tm="100000">
                                          <p:val>
                                            <p:strVal val="#ppt_x"/>
                                          </p:val>
                                        </p:tav>
                                      </p:tavLst>
                                    </p:anim>
                                    <p:anim calcmode="lin" valueType="num">
                                      <p:cBhvr additive="base">
                                        <p:cTn id="35" dur="500" fill="hold"/>
                                        <p:tgtEl>
                                          <p:spTgt spid="12495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5954" name="文本框 125953"/>
          <p:cNvSpPr txBox="1"/>
          <p:nvPr/>
        </p:nvSpPr>
        <p:spPr>
          <a:xfrm>
            <a:off x="2181225" y="341313"/>
            <a:ext cx="4495800" cy="522287"/>
          </a:xfrm>
          <a:prstGeom prst="rect">
            <a:avLst/>
          </a:prstGeom>
          <a:gradFill rotWithShape="0">
            <a:gsLst>
              <a:gs pos="0">
                <a:srgbClr val="CCCCFF"/>
              </a:gs>
              <a:gs pos="100000">
                <a:srgbClr val="FFFFFF"/>
              </a:gs>
            </a:gsLst>
            <a:lin ang="5400000" scaled="1"/>
            <a:tileRect/>
          </a:gradFill>
          <a:ln w="9525">
            <a:noFill/>
          </a:ln>
          <a:effectLst>
            <a:prstShdw prst="shdw17" dist="17961" dir="2699999">
              <a:srgbClr val="7A7A99"/>
            </a:prstShdw>
          </a:effectLst>
        </p:spPr>
        <p:txBody>
          <a:bodyPr anchor="t" anchorCtr="0">
            <a:spAutoFit/>
          </a:bodyPr>
          <a:p>
            <a:pPr>
              <a:spcBef>
                <a:spcPct val="50000"/>
              </a:spcBef>
            </a:pPr>
            <a:r>
              <a:rPr lang="zh-CN" altLang="en-US" sz="2800">
                <a:solidFill>
                  <a:schemeClr val="tx1"/>
                </a:solidFill>
                <a:latin typeface="宋体" panose="02010600030101010101" pitchFamily="2" charset="-122"/>
                <a:ea typeface="宋体" panose="02010600030101010101" pitchFamily="2" charset="-122"/>
              </a:rPr>
              <a:t>§</a:t>
            </a:r>
            <a:r>
              <a:rPr lang="zh-CN" altLang="en-US" sz="2800">
                <a:solidFill>
                  <a:schemeClr val="tx1"/>
                </a:solidFill>
                <a:latin typeface="Times New Roman" panose="02020603050405020304" pitchFamily="18" charset="-94"/>
                <a:ea typeface="宋体" panose="02010600030101010101" pitchFamily="2" charset="-122"/>
              </a:rPr>
              <a:t> </a:t>
            </a:r>
            <a:r>
              <a:rPr lang="en-US" altLang="zh-CN" sz="2800">
                <a:solidFill>
                  <a:schemeClr val="tx1"/>
                </a:solidFill>
                <a:latin typeface="Times New Roman" panose="02020603050405020304" pitchFamily="18" charset="-94"/>
                <a:ea typeface="宋体" panose="02010600030101010101" pitchFamily="2" charset="-122"/>
              </a:rPr>
              <a:t>10. 5   </a:t>
            </a:r>
            <a:r>
              <a:rPr lang="zh-CN" altLang="en-US" sz="2800" dirty="0">
                <a:solidFill>
                  <a:schemeClr val="tx1"/>
                </a:solidFill>
                <a:latin typeface="Times New Roman" panose="02020603050405020304" pitchFamily="18" charset="-94"/>
                <a:ea typeface="宋体" panose="02010600030101010101" pitchFamily="2" charset="-122"/>
              </a:rPr>
              <a:t>理想变压器</a:t>
            </a:r>
            <a:endParaRPr lang="zh-CN" altLang="en-US" sz="2800">
              <a:solidFill>
                <a:schemeClr val="tx1"/>
              </a:solidFill>
              <a:latin typeface="Times New Roman" panose="02020603050405020304" pitchFamily="18" charset="-94"/>
              <a:ea typeface="宋体" panose="02010600030101010101" pitchFamily="2" charset="-122"/>
            </a:endParaRPr>
          </a:p>
        </p:txBody>
      </p:sp>
      <p:sp>
        <p:nvSpPr>
          <p:cNvPr id="125955" name="矩形 125954"/>
          <p:cNvSpPr/>
          <p:nvPr/>
        </p:nvSpPr>
        <p:spPr>
          <a:xfrm>
            <a:off x="746125" y="1230313"/>
            <a:ext cx="6916420" cy="460375"/>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理想变压器：是一种特殊的</a:t>
            </a:r>
            <a:r>
              <a:rPr lang="zh-CN" altLang="en-US" dirty="0">
                <a:solidFill>
                  <a:srgbClr val="FF0000"/>
                </a:solidFill>
                <a:latin typeface="Times New Roman" panose="02020603050405020304" pitchFamily="18" charset="-94"/>
                <a:ea typeface="宋体" panose="02010600030101010101" pitchFamily="2" charset="-122"/>
              </a:rPr>
              <a:t>无损耗</a:t>
            </a:r>
            <a:r>
              <a:rPr lang="zh-CN" altLang="en-US" dirty="0">
                <a:solidFill>
                  <a:schemeClr val="tx1"/>
                </a:solidFill>
                <a:latin typeface="Times New Roman" panose="02020603050405020304" pitchFamily="18" charset="-94"/>
                <a:ea typeface="宋体" panose="02010600030101010101" pitchFamily="2" charset="-122"/>
              </a:rPr>
              <a:t>全耦合变压器。</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5956" name="对象 125955"/>
          <p:cNvGraphicFramePr/>
          <p:nvPr/>
        </p:nvGraphicFramePr>
        <p:xfrm>
          <a:off x="0" y="2557463"/>
          <a:ext cx="3836988" cy="2638425"/>
        </p:xfrm>
        <a:graphic>
          <a:graphicData uri="http://schemas.openxmlformats.org/presentationml/2006/ole">
            <mc:AlternateContent xmlns:mc="http://schemas.openxmlformats.org/markup-compatibility/2006">
              <mc:Choice xmlns:v="urn:schemas-microsoft-com:vml" Requires="v">
                <p:oleObj spid="_x0000_s3397" name="" r:id="rId1" imgW="3843655" imgH="2636520" progId="Visio.Drawing.5">
                  <p:embed/>
                </p:oleObj>
              </mc:Choice>
              <mc:Fallback>
                <p:oleObj name="" r:id="rId1" imgW="3843655" imgH="2636520" progId="Visio.Drawing.5">
                  <p:embed/>
                  <p:pic>
                    <p:nvPicPr>
                      <p:cNvPr id="0" name="图片 3396"/>
                      <p:cNvPicPr/>
                      <p:nvPr/>
                    </p:nvPicPr>
                    <p:blipFill>
                      <a:blip r:embed="rId2"/>
                      <a:stretch>
                        <a:fillRect/>
                      </a:stretch>
                    </p:blipFill>
                    <p:spPr>
                      <a:xfrm>
                        <a:off x="0" y="2557463"/>
                        <a:ext cx="3836988" cy="2638425"/>
                      </a:xfrm>
                      <a:prstGeom prst="rect">
                        <a:avLst/>
                      </a:prstGeom>
                      <a:noFill/>
                      <a:ln w="38100">
                        <a:noFill/>
                        <a:miter/>
                      </a:ln>
                    </p:spPr>
                  </p:pic>
                </p:oleObj>
              </mc:Fallback>
            </mc:AlternateContent>
          </a:graphicData>
        </a:graphic>
      </p:graphicFrame>
      <p:sp>
        <p:nvSpPr>
          <p:cNvPr id="125957" name="矩形 125956"/>
          <p:cNvSpPr/>
          <p:nvPr/>
        </p:nvSpPr>
        <p:spPr>
          <a:xfrm>
            <a:off x="746125" y="1900238"/>
            <a:ext cx="6005513"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变压器原、副边的电压和电流关系总满足：</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5958" name="对象 125957"/>
          <p:cNvGraphicFramePr/>
          <p:nvPr/>
        </p:nvGraphicFramePr>
        <p:xfrm>
          <a:off x="3836988" y="2557463"/>
          <a:ext cx="1314450" cy="906462"/>
        </p:xfrm>
        <a:graphic>
          <a:graphicData uri="http://schemas.openxmlformats.org/presentationml/2006/ole">
            <mc:AlternateContent xmlns:mc="http://schemas.openxmlformats.org/markup-compatibility/2006">
              <mc:Choice xmlns:v="urn:schemas-microsoft-com:vml" Requires="v">
                <p:oleObj spid="_x0000_s3404" name="" r:id="rId3" imgW="736600" imgH="508000" progId="Equation.3">
                  <p:embed/>
                </p:oleObj>
              </mc:Choice>
              <mc:Fallback>
                <p:oleObj name="" r:id="rId3" imgW="736600" imgH="508000" progId="Equation.3">
                  <p:embed/>
                  <p:pic>
                    <p:nvPicPr>
                      <p:cNvPr id="0" name="图片 3403"/>
                      <p:cNvPicPr/>
                      <p:nvPr/>
                    </p:nvPicPr>
                    <p:blipFill>
                      <a:blip r:embed="rId4"/>
                      <a:stretch>
                        <a:fillRect/>
                      </a:stretch>
                    </p:blipFill>
                    <p:spPr>
                      <a:xfrm>
                        <a:off x="3836988" y="2557463"/>
                        <a:ext cx="1314450" cy="906462"/>
                      </a:xfrm>
                      <a:prstGeom prst="rect">
                        <a:avLst/>
                      </a:prstGeom>
                      <a:noFill/>
                      <a:ln w="38100">
                        <a:noFill/>
                        <a:miter/>
                      </a:ln>
                    </p:spPr>
                  </p:pic>
                </p:oleObj>
              </mc:Fallback>
            </mc:AlternateContent>
          </a:graphicData>
        </a:graphic>
      </p:graphicFrame>
      <p:graphicFrame>
        <p:nvGraphicFramePr>
          <p:cNvPr id="125959" name="对象 125958"/>
          <p:cNvGraphicFramePr/>
          <p:nvPr/>
        </p:nvGraphicFramePr>
        <p:xfrm>
          <a:off x="4943475" y="3543300"/>
          <a:ext cx="2289175" cy="906463"/>
        </p:xfrm>
        <a:graphic>
          <a:graphicData uri="http://schemas.openxmlformats.org/presentationml/2006/ole">
            <mc:AlternateContent xmlns:mc="http://schemas.openxmlformats.org/markup-compatibility/2006">
              <mc:Choice xmlns:v="urn:schemas-microsoft-com:vml" Requires="v">
                <p:oleObj spid="_x0000_s3403" name="" r:id="rId5" imgW="1282700" imgH="508000" progId="Equation.3">
                  <p:embed/>
                </p:oleObj>
              </mc:Choice>
              <mc:Fallback>
                <p:oleObj name="" r:id="rId5" imgW="1282700" imgH="508000" progId="Equation.3">
                  <p:embed/>
                  <p:pic>
                    <p:nvPicPr>
                      <p:cNvPr id="0" name="图片 3402"/>
                      <p:cNvPicPr/>
                      <p:nvPr/>
                    </p:nvPicPr>
                    <p:blipFill>
                      <a:blip r:embed="rId6"/>
                      <a:stretch>
                        <a:fillRect/>
                      </a:stretch>
                    </p:blipFill>
                    <p:spPr>
                      <a:xfrm>
                        <a:off x="4943475" y="3543300"/>
                        <a:ext cx="2289175" cy="906463"/>
                      </a:xfrm>
                      <a:prstGeom prst="rect">
                        <a:avLst/>
                      </a:prstGeom>
                      <a:noFill/>
                      <a:ln w="38100">
                        <a:noFill/>
                        <a:miter/>
                      </a:ln>
                    </p:spPr>
                  </p:pic>
                </p:oleObj>
              </mc:Fallback>
            </mc:AlternateContent>
          </a:graphicData>
        </a:graphic>
      </p:graphicFrame>
      <p:sp>
        <p:nvSpPr>
          <p:cNvPr id="125960" name="矩形 125959"/>
          <p:cNvSpPr/>
          <p:nvPr/>
        </p:nvSpPr>
        <p:spPr>
          <a:xfrm>
            <a:off x="5557838" y="2557463"/>
            <a:ext cx="3586162" cy="822325"/>
          </a:xfrm>
          <a:prstGeom prst="rect">
            <a:avLst/>
          </a:prstGeom>
          <a:noFill/>
          <a:ln w="19050">
            <a:noFill/>
          </a:ln>
        </p:spPr>
        <p:txBody>
          <a:bodyPr wrap="none" anchor="t" anchorCtr="0">
            <a:spAutoFit/>
          </a:bodyPr>
          <a:p>
            <a:r>
              <a:rPr lang="en-US" altLang="zh-CN" i="1">
                <a:solidFill>
                  <a:schemeClr val="tx1"/>
                </a:solidFill>
                <a:latin typeface="Times New Roman" panose="02020603050405020304" pitchFamily="18" charset="-94"/>
                <a:ea typeface="宋体" panose="02010600030101010101" pitchFamily="2" charset="-122"/>
              </a:rPr>
              <a:t>N</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N</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为变压器原、副边</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匝数。</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25962" name="矩形 125961"/>
          <p:cNvSpPr/>
          <p:nvPr/>
        </p:nvSpPr>
        <p:spPr>
          <a:xfrm>
            <a:off x="3919538" y="3733800"/>
            <a:ext cx="490537"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或</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25964" name="组合 125963"/>
          <p:cNvGrpSpPr/>
          <p:nvPr/>
        </p:nvGrpSpPr>
        <p:grpSpPr>
          <a:xfrm>
            <a:off x="4410075" y="4449763"/>
            <a:ext cx="3340100" cy="941387"/>
            <a:chOff x="3114" y="3081"/>
            <a:chExt cx="2104" cy="593"/>
          </a:xfrm>
        </p:grpSpPr>
        <p:graphicFrame>
          <p:nvGraphicFramePr>
            <p:cNvPr id="65546" name="对象 125960"/>
            <p:cNvGraphicFramePr/>
            <p:nvPr/>
          </p:nvGraphicFramePr>
          <p:xfrm>
            <a:off x="3114" y="3081"/>
            <a:ext cx="697" cy="593"/>
          </p:xfrm>
          <a:graphic>
            <a:graphicData uri="http://schemas.openxmlformats.org/presentationml/2006/ole">
              <mc:AlternateContent xmlns:mc="http://schemas.openxmlformats.org/markup-compatibility/2006">
                <mc:Choice xmlns:v="urn:schemas-microsoft-com:vml" Requires="v">
                  <p:oleObj spid="_x0000_s3408" name="" r:id="rId7" imgW="596900" imgH="508000" progId="Equation.3">
                    <p:embed/>
                  </p:oleObj>
                </mc:Choice>
                <mc:Fallback>
                  <p:oleObj name="" r:id="rId7" imgW="596900" imgH="508000" progId="Equation.3">
                    <p:embed/>
                    <p:pic>
                      <p:nvPicPr>
                        <p:cNvPr id="0" name="图片 3407"/>
                        <p:cNvPicPr/>
                        <p:nvPr/>
                      </p:nvPicPr>
                      <p:blipFill>
                        <a:blip r:embed="rId8"/>
                        <a:stretch>
                          <a:fillRect/>
                        </a:stretch>
                      </p:blipFill>
                      <p:spPr>
                        <a:xfrm>
                          <a:off x="3114" y="3081"/>
                          <a:ext cx="697" cy="593"/>
                        </a:xfrm>
                        <a:prstGeom prst="rect">
                          <a:avLst/>
                        </a:prstGeom>
                        <a:noFill/>
                        <a:ln w="38100">
                          <a:noFill/>
                          <a:miter/>
                        </a:ln>
                      </p:spPr>
                    </p:pic>
                  </p:oleObj>
                </mc:Fallback>
              </mc:AlternateContent>
            </a:graphicData>
          </a:graphic>
        </p:graphicFrame>
        <p:sp>
          <p:nvSpPr>
            <p:cNvPr id="65547" name="矩形 125962"/>
            <p:cNvSpPr/>
            <p:nvPr/>
          </p:nvSpPr>
          <p:spPr>
            <a:xfrm>
              <a:off x="3944" y="3273"/>
              <a:ext cx="1274" cy="28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变压器匝比。</a:t>
              </a:r>
              <a:endParaRPr lang="zh-CN" altLang="en-US" dirty="0">
                <a:solidFill>
                  <a:schemeClr val="tx1"/>
                </a:solidFill>
                <a:latin typeface="Times New Roman" panose="02020603050405020304" pitchFamily="18" charset="-94"/>
                <a:ea typeface="宋体" panose="02010600030101010101" pitchFamily="2" charset="-122"/>
              </a:endParaRPr>
            </a:p>
          </p:txBody>
        </p:sp>
      </p:grpSp>
      <p:sp>
        <p:nvSpPr>
          <p:cNvPr id="125965" name="矩形 125964"/>
          <p:cNvSpPr/>
          <p:nvPr/>
        </p:nvSpPr>
        <p:spPr>
          <a:xfrm>
            <a:off x="746125" y="5832475"/>
            <a:ext cx="490538"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或</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5966" name="对象 125965"/>
          <p:cNvGraphicFramePr/>
          <p:nvPr/>
        </p:nvGraphicFramePr>
        <p:xfrm>
          <a:off x="1489075" y="5832475"/>
          <a:ext cx="2347913" cy="481013"/>
        </p:xfrm>
        <a:graphic>
          <a:graphicData uri="http://schemas.openxmlformats.org/presentationml/2006/ole">
            <mc:AlternateContent xmlns:mc="http://schemas.openxmlformats.org/markup-compatibility/2006">
              <mc:Choice xmlns:v="urn:schemas-microsoft-com:vml" Requires="v">
                <p:oleObj spid="_x0000_s3405" name="" r:id="rId9" imgW="1167765" imgH="241300" progId="Equation.3">
                  <p:embed/>
                </p:oleObj>
              </mc:Choice>
              <mc:Fallback>
                <p:oleObj name="" r:id="rId9" imgW="1167765" imgH="241300" progId="Equation.3">
                  <p:embed/>
                  <p:pic>
                    <p:nvPicPr>
                      <p:cNvPr id="0" name="图片 3404"/>
                      <p:cNvPicPr/>
                      <p:nvPr/>
                    </p:nvPicPr>
                    <p:blipFill>
                      <a:blip r:embed="rId10"/>
                      <a:stretch>
                        <a:fillRect/>
                      </a:stretch>
                    </p:blipFill>
                    <p:spPr>
                      <a:xfrm>
                        <a:off x="1489075" y="5832475"/>
                        <a:ext cx="2347913" cy="481013"/>
                      </a:xfrm>
                      <a:prstGeom prst="rect">
                        <a:avLst/>
                      </a:prstGeom>
                      <a:noFill/>
                      <a:ln w="38100">
                        <a:noFill/>
                        <a:miter/>
                      </a:ln>
                    </p:spPr>
                  </p:pic>
                </p:oleObj>
              </mc:Fallback>
            </mc:AlternateContent>
          </a:graphicData>
        </a:graphic>
      </p:graphicFrame>
      <p:graphicFrame>
        <p:nvGraphicFramePr>
          <p:cNvPr id="125967" name="对象 125966"/>
          <p:cNvGraphicFramePr/>
          <p:nvPr/>
        </p:nvGraphicFramePr>
        <p:xfrm>
          <a:off x="4322763" y="5573713"/>
          <a:ext cx="2909887" cy="1020762"/>
        </p:xfrm>
        <a:graphic>
          <a:graphicData uri="http://schemas.openxmlformats.org/presentationml/2006/ole">
            <mc:AlternateContent xmlns:mc="http://schemas.openxmlformats.org/markup-compatibility/2006">
              <mc:Choice xmlns:v="urn:schemas-microsoft-com:vml" Requires="v">
                <p:oleObj spid="_x0000_s3412" name="" r:id="rId11" imgW="1447800" imgH="508000" progId="Equation.3">
                  <p:embed/>
                </p:oleObj>
              </mc:Choice>
              <mc:Fallback>
                <p:oleObj name="" r:id="rId11" imgW="1447800" imgH="508000" progId="Equation.3">
                  <p:embed/>
                  <p:pic>
                    <p:nvPicPr>
                      <p:cNvPr id="0" name="图片 3411"/>
                      <p:cNvPicPr/>
                      <p:nvPr/>
                    </p:nvPicPr>
                    <p:blipFill>
                      <a:blip r:embed="rId12"/>
                      <a:stretch>
                        <a:fillRect/>
                      </a:stretch>
                    </p:blipFill>
                    <p:spPr>
                      <a:xfrm>
                        <a:off x="4322763" y="5573713"/>
                        <a:ext cx="2909887" cy="1020762"/>
                      </a:xfrm>
                      <a:prstGeom prst="rect">
                        <a:avLst/>
                      </a:prstGeom>
                      <a:noFill/>
                      <a:ln w="38100">
                        <a:noFill/>
                        <a:miter/>
                      </a:ln>
                    </p:spPr>
                  </p:pic>
                </p:oleObj>
              </mc:Fallback>
            </mc:AlternateContent>
          </a:graphicData>
        </a:graphic>
      </p:graphicFrame>
      <p:sp>
        <p:nvSpPr>
          <p:cNvPr id="125968" name="矩形 125967"/>
          <p:cNvSpPr/>
          <p:nvPr/>
        </p:nvSpPr>
        <p:spPr>
          <a:xfrm>
            <a:off x="4114800" y="5391150"/>
            <a:ext cx="3352800" cy="1203325"/>
          </a:xfrm>
          <a:prstGeom prst="rect">
            <a:avLst/>
          </a:prstGeom>
          <a:noFill/>
          <a:ln w="19050" cap="flat" cmpd="sng">
            <a:solidFill>
              <a:srgbClr val="FF33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125969" name="矩形 125968"/>
          <p:cNvSpPr/>
          <p:nvPr/>
        </p:nvSpPr>
        <p:spPr>
          <a:xfrm>
            <a:off x="4694238" y="3551238"/>
            <a:ext cx="2538412" cy="898525"/>
          </a:xfrm>
          <a:prstGeom prst="rect">
            <a:avLst/>
          </a:prstGeom>
          <a:noFill/>
          <a:ln w="19050" cap="flat" cmpd="sng">
            <a:solidFill>
              <a:srgbClr val="FF3300"/>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5954"/>
                                        </p:tgtEl>
                                        <p:attrNameLst>
                                          <p:attrName>style.visibility</p:attrName>
                                        </p:attrNameLst>
                                      </p:cBhvr>
                                      <p:to>
                                        <p:strVal val="visible"/>
                                      </p:to>
                                    </p:set>
                                    <p:anim calcmode="lin" valueType="num">
                                      <p:cBhvr additive="base">
                                        <p:cTn id="7" dur="500" fill="hold"/>
                                        <p:tgtEl>
                                          <p:spTgt spid="125954"/>
                                        </p:tgtEl>
                                        <p:attrNameLst>
                                          <p:attrName>ppt_x</p:attrName>
                                        </p:attrNameLst>
                                      </p:cBhvr>
                                      <p:tavLst>
                                        <p:tav tm="0">
                                          <p:val>
                                            <p:strVal val="0-#ppt_w/2"/>
                                          </p:val>
                                        </p:tav>
                                        <p:tav tm="100000">
                                          <p:val>
                                            <p:strVal val="#ppt_x"/>
                                          </p:val>
                                        </p:tav>
                                      </p:tavLst>
                                    </p:anim>
                                    <p:anim calcmode="lin" valueType="num">
                                      <p:cBhvr additive="base">
                                        <p:cTn id="8" dur="500" fill="hold"/>
                                        <p:tgtEl>
                                          <p:spTgt spid="12595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25955"/>
                                        </p:tgtEl>
                                        <p:attrNameLst>
                                          <p:attrName>style.visibility</p:attrName>
                                        </p:attrNameLst>
                                      </p:cBhvr>
                                      <p:to>
                                        <p:strVal val="visible"/>
                                      </p:to>
                                    </p:set>
                                    <p:anim calcmode="lin" valueType="num">
                                      <p:cBhvr additive="base">
                                        <p:cTn id="13" dur="500" fill="hold"/>
                                        <p:tgtEl>
                                          <p:spTgt spid="125955"/>
                                        </p:tgtEl>
                                        <p:attrNameLst>
                                          <p:attrName>ppt_x</p:attrName>
                                        </p:attrNameLst>
                                      </p:cBhvr>
                                      <p:tavLst>
                                        <p:tav tm="0">
                                          <p:val>
                                            <p:strVal val="0-#ppt_w/2"/>
                                          </p:val>
                                        </p:tav>
                                        <p:tav tm="100000">
                                          <p:val>
                                            <p:strVal val="#ppt_x"/>
                                          </p:val>
                                        </p:tav>
                                      </p:tavLst>
                                    </p:anim>
                                    <p:anim calcmode="lin" valueType="num">
                                      <p:cBhvr additive="base">
                                        <p:cTn id="14" dur="500" fill="hold"/>
                                        <p:tgtEl>
                                          <p:spTgt spid="12595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5956"/>
                                        </p:tgtEl>
                                        <p:attrNameLst>
                                          <p:attrName>style.visibility</p:attrName>
                                        </p:attrNameLst>
                                      </p:cBhvr>
                                      <p:to>
                                        <p:strVal val="visible"/>
                                      </p:to>
                                    </p:set>
                                    <p:anim calcmode="lin" valueType="num">
                                      <p:cBhvr additive="base">
                                        <p:cTn id="19" dur="500" fill="hold"/>
                                        <p:tgtEl>
                                          <p:spTgt spid="125956"/>
                                        </p:tgtEl>
                                        <p:attrNameLst>
                                          <p:attrName>ppt_x</p:attrName>
                                        </p:attrNameLst>
                                      </p:cBhvr>
                                      <p:tavLst>
                                        <p:tav tm="0">
                                          <p:val>
                                            <p:strVal val="0-#ppt_w/2"/>
                                          </p:val>
                                        </p:tav>
                                        <p:tav tm="100000">
                                          <p:val>
                                            <p:strVal val="#ppt_x"/>
                                          </p:val>
                                        </p:tav>
                                      </p:tavLst>
                                    </p:anim>
                                    <p:anim calcmode="lin" valueType="num">
                                      <p:cBhvr additive="base">
                                        <p:cTn id="20" dur="500" fill="hold"/>
                                        <p:tgtEl>
                                          <p:spTgt spid="12595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125957"/>
                                        </p:tgtEl>
                                        <p:attrNameLst>
                                          <p:attrName>style.visibility</p:attrName>
                                        </p:attrNameLst>
                                      </p:cBhvr>
                                      <p:to>
                                        <p:strVal val="visible"/>
                                      </p:to>
                                    </p:set>
                                    <p:anim calcmode="lin" valueType="num">
                                      <p:cBhvr additive="base">
                                        <p:cTn id="25" dur="500" fill="hold"/>
                                        <p:tgtEl>
                                          <p:spTgt spid="125957"/>
                                        </p:tgtEl>
                                        <p:attrNameLst>
                                          <p:attrName>ppt_x</p:attrName>
                                        </p:attrNameLst>
                                      </p:cBhvr>
                                      <p:tavLst>
                                        <p:tav tm="0">
                                          <p:val>
                                            <p:strVal val="0-#ppt_w/2"/>
                                          </p:val>
                                        </p:tav>
                                        <p:tav tm="100000">
                                          <p:val>
                                            <p:strVal val="#ppt_x"/>
                                          </p:val>
                                        </p:tav>
                                      </p:tavLst>
                                    </p:anim>
                                    <p:anim calcmode="lin" valueType="num">
                                      <p:cBhvr additive="base">
                                        <p:cTn id="26" dur="500" fill="hold"/>
                                        <p:tgtEl>
                                          <p:spTgt spid="12595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25958"/>
                                        </p:tgtEl>
                                        <p:attrNameLst>
                                          <p:attrName>style.visibility</p:attrName>
                                        </p:attrNameLst>
                                      </p:cBhvr>
                                      <p:to>
                                        <p:strVal val="visible"/>
                                      </p:to>
                                    </p:set>
                                    <p:anim calcmode="lin" valueType="num">
                                      <p:cBhvr additive="base">
                                        <p:cTn id="31" dur="500" fill="hold"/>
                                        <p:tgtEl>
                                          <p:spTgt spid="125958"/>
                                        </p:tgtEl>
                                        <p:attrNameLst>
                                          <p:attrName>ppt_x</p:attrName>
                                        </p:attrNameLst>
                                      </p:cBhvr>
                                      <p:tavLst>
                                        <p:tav tm="0">
                                          <p:val>
                                            <p:strVal val="0-#ppt_w/2"/>
                                          </p:val>
                                        </p:tav>
                                        <p:tav tm="100000">
                                          <p:val>
                                            <p:strVal val="#ppt_x"/>
                                          </p:val>
                                        </p:tav>
                                      </p:tavLst>
                                    </p:anim>
                                    <p:anim calcmode="lin" valueType="num">
                                      <p:cBhvr additive="base">
                                        <p:cTn id="32" dur="500" fill="hold"/>
                                        <p:tgtEl>
                                          <p:spTgt spid="125958"/>
                                        </p:tgtEl>
                                        <p:attrNameLst>
                                          <p:attrName>ppt_y</p:attrName>
                                        </p:attrNameLst>
                                      </p:cBhvr>
                                      <p:tavLst>
                                        <p:tav tm="0">
                                          <p:val>
                                            <p:strVal val="#ppt_y"/>
                                          </p:val>
                                        </p:tav>
                                        <p:tav tm="100000">
                                          <p:val>
                                            <p:strVal val="#ppt_y"/>
                                          </p:val>
                                        </p:tav>
                                      </p:tavLst>
                                    </p:anim>
                                  </p:childTnLst>
                                </p:cTn>
                              </p:par>
                            </p:childTnLst>
                          </p:cTn>
                        </p:par>
                        <p:par>
                          <p:cTn id="33" fill="hold">
                            <p:stCondLst>
                              <p:cond delay="500"/>
                            </p:stCondLst>
                            <p:childTnLst>
                              <p:par>
                                <p:cTn id="34" presetID="2" presetClass="entr" presetSubtype="8" fill="hold" grpId="0" nodeType="afterEffect">
                                  <p:stCondLst>
                                    <p:cond delay="0"/>
                                  </p:stCondLst>
                                  <p:childTnLst>
                                    <p:set>
                                      <p:cBhvr>
                                        <p:cTn id="35" dur="1" fill="hold">
                                          <p:stCondLst>
                                            <p:cond delay="0"/>
                                          </p:stCondLst>
                                        </p:cTn>
                                        <p:tgtEl>
                                          <p:spTgt spid="125960"/>
                                        </p:tgtEl>
                                        <p:attrNameLst>
                                          <p:attrName>style.visibility</p:attrName>
                                        </p:attrNameLst>
                                      </p:cBhvr>
                                      <p:to>
                                        <p:strVal val="visible"/>
                                      </p:to>
                                    </p:set>
                                    <p:anim calcmode="lin" valueType="num">
                                      <p:cBhvr additive="base">
                                        <p:cTn id="36" dur="500" fill="hold"/>
                                        <p:tgtEl>
                                          <p:spTgt spid="125960"/>
                                        </p:tgtEl>
                                        <p:attrNameLst>
                                          <p:attrName>ppt_x</p:attrName>
                                        </p:attrNameLst>
                                      </p:cBhvr>
                                      <p:tavLst>
                                        <p:tav tm="0">
                                          <p:val>
                                            <p:strVal val="0-#ppt_w/2"/>
                                          </p:val>
                                        </p:tav>
                                        <p:tav tm="100000">
                                          <p:val>
                                            <p:strVal val="#ppt_x"/>
                                          </p:val>
                                        </p:tav>
                                      </p:tavLst>
                                    </p:anim>
                                    <p:anim calcmode="lin" valueType="num">
                                      <p:cBhvr additive="base">
                                        <p:cTn id="37" dur="500" fill="hold"/>
                                        <p:tgtEl>
                                          <p:spTgt spid="125960"/>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125962"/>
                                        </p:tgtEl>
                                        <p:attrNameLst>
                                          <p:attrName>style.visibility</p:attrName>
                                        </p:attrNameLst>
                                      </p:cBhvr>
                                      <p:to>
                                        <p:strVal val="visible"/>
                                      </p:to>
                                    </p:set>
                                    <p:anim calcmode="lin" valueType="num">
                                      <p:cBhvr additive="base">
                                        <p:cTn id="42" dur="500" fill="hold"/>
                                        <p:tgtEl>
                                          <p:spTgt spid="125962"/>
                                        </p:tgtEl>
                                        <p:attrNameLst>
                                          <p:attrName>ppt_x</p:attrName>
                                        </p:attrNameLst>
                                      </p:cBhvr>
                                      <p:tavLst>
                                        <p:tav tm="0">
                                          <p:val>
                                            <p:strVal val="0-#ppt_w/2"/>
                                          </p:val>
                                        </p:tav>
                                        <p:tav tm="100000">
                                          <p:val>
                                            <p:strVal val="#ppt_x"/>
                                          </p:val>
                                        </p:tav>
                                      </p:tavLst>
                                    </p:anim>
                                    <p:anim calcmode="lin" valueType="num">
                                      <p:cBhvr additive="base">
                                        <p:cTn id="43" dur="500" fill="hold"/>
                                        <p:tgtEl>
                                          <p:spTgt spid="125962"/>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nodeType="afterEffect">
                                  <p:stCondLst>
                                    <p:cond delay="0"/>
                                  </p:stCondLst>
                                  <p:childTnLst>
                                    <p:set>
                                      <p:cBhvr>
                                        <p:cTn id="46" dur="1" fill="hold">
                                          <p:stCondLst>
                                            <p:cond delay="0"/>
                                          </p:stCondLst>
                                        </p:cTn>
                                        <p:tgtEl>
                                          <p:spTgt spid="125959"/>
                                        </p:tgtEl>
                                        <p:attrNameLst>
                                          <p:attrName>style.visibility</p:attrName>
                                        </p:attrNameLst>
                                      </p:cBhvr>
                                      <p:to>
                                        <p:strVal val="visible"/>
                                      </p:to>
                                    </p:set>
                                    <p:anim calcmode="lin" valueType="num">
                                      <p:cBhvr additive="base">
                                        <p:cTn id="47" dur="500" fill="hold"/>
                                        <p:tgtEl>
                                          <p:spTgt spid="125959"/>
                                        </p:tgtEl>
                                        <p:attrNameLst>
                                          <p:attrName>ppt_x</p:attrName>
                                        </p:attrNameLst>
                                      </p:cBhvr>
                                      <p:tavLst>
                                        <p:tav tm="0">
                                          <p:val>
                                            <p:strVal val="0-#ppt_w/2"/>
                                          </p:val>
                                        </p:tav>
                                        <p:tav tm="100000">
                                          <p:val>
                                            <p:strVal val="#ppt_x"/>
                                          </p:val>
                                        </p:tav>
                                      </p:tavLst>
                                    </p:anim>
                                    <p:anim calcmode="lin" valueType="num">
                                      <p:cBhvr additive="base">
                                        <p:cTn id="48" dur="500" fill="hold"/>
                                        <p:tgtEl>
                                          <p:spTgt spid="125959"/>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25964"/>
                                        </p:tgtEl>
                                        <p:attrNameLst>
                                          <p:attrName>style.visibility</p:attrName>
                                        </p:attrNameLst>
                                      </p:cBhvr>
                                      <p:to>
                                        <p:strVal val="visible"/>
                                      </p:to>
                                    </p:set>
                                    <p:anim calcmode="lin" valueType="num">
                                      <p:cBhvr additive="base">
                                        <p:cTn id="53" dur="500" fill="hold"/>
                                        <p:tgtEl>
                                          <p:spTgt spid="125964"/>
                                        </p:tgtEl>
                                        <p:attrNameLst>
                                          <p:attrName>ppt_x</p:attrName>
                                        </p:attrNameLst>
                                      </p:cBhvr>
                                      <p:tavLst>
                                        <p:tav tm="0">
                                          <p:val>
                                            <p:strVal val="0-#ppt_w/2"/>
                                          </p:val>
                                        </p:tav>
                                        <p:tav tm="100000">
                                          <p:val>
                                            <p:strVal val="#ppt_x"/>
                                          </p:val>
                                        </p:tav>
                                      </p:tavLst>
                                    </p:anim>
                                    <p:anim calcmode="lin" valueType="num">
                                      <p:cBhvr additive="base">
                                        <p:cTn id="54" dur="500" fill="hold"/>
                                        <p:tgtEl>
                                          <p:spTgt spid="12596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8" fill="hold" grpId="0" nodeType="clickEffect">
                                  <p:stCondLst>
                                    <p:cond delay="0"/>
                                  </p:stCondLst>
                                  <p:childTnLst>
                                    <p:set>
                                      <p:cBhvr>
                                        <p:cTn id="58" dur="1" fill="hold">
                                          <p:stCondLst>
                                            <p:cond delay="0"/>
                                          </p:stCondLst>
                                        </p:cTn>
                                        <p:tgtEl>
                                          <p:spTgt spid="125965"/>
                                        </p:tgtEl>
                                        <p:attrNameLst>
                                          <p:attrName>style.visibility</p:attrName>
                                        </p:attrNameLst>
                                      </p:cBhvr>
                                      <p:to>
                                        <p:strVal val="visible"/>
                                      </p:to>
                                    </p:set>
                                    <p:anim calcmode="lin" valueType="num">
                                      <p:cBhvr additive="base">
                                        <p:cTn id="59" dur="500" fill="hold"/>
                                        <p:tgtEl>
                                          <p:spTgt spid="125965"/>
                                        </p:tgtEl>
                                        <p:attrNameLst>
                                          <p:attrName>ppt_x</p:attrName>
                                        </p:attrNameLst>
                                      </p:cBhvr>
                                      <p:tavLst>
                                        <p:tav tm="0">
                                          <p:val>
                                            <p:strVal val="0-#ppt_w/2"/>
                                          </p:val>
                                        </p:tav>
                                        <p:tav tm="100000">
                                          <p:val>
                                            <p:strVal val="#ppt_x"/>
                                          </p:val>
                                        </p:tav>
                                      </p:tavLst>
                                    </p:anim>
                                    <p:anim calcmode="lin" valueType="num">
                                      <p:cBhvr additive="base">
                                        <p:cTn id="60" dur="500" fill="hold"/>
                                        <p:tgtEl>
                                          <p:spTgt spid="125965"/>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 presetClass="entr" presetSubtype="8" fill="hold" nodeType="afterEffect">
                                  <p:stCondLst>
                                    <p:cond delay="0"/>
                                  </p:stCondLst>
                                  <p:childTnLst>
                                    <p:set>
                                      <p:cBhvr>
                                        <p:cTn id="63" dur="1" fill="hold">
                                          <p:stCondLst>
                                            <p:cond delay="0"/>
                                          </p:stCondLst>
                                        </p:cTn>
                                        <p:tgtEl>
                                          <p:spTgt spid="125966"/>
                                        </p:tgtEl>
                                        <p:attrNameLst>
                                          <p:attrName>style.visibility</p:attrName>
                                        </p:attrNameLst>
                                      </p:cBhvr>
                                      <p:to>
                                        <p:strVal val="visible"/>
                                      </p:to>
                                    </p:set>
                                    <p:anim calcmode="lin" valueType="num">
                                      <p:cBhvr additive="base">
                                        <p:cTn id="64" dur="500" fill="hold"/>
                                        <p:tgtEl>
                                          <p:spTgt spid="125966"/>
                                        </p:tgtEl>
                                        <p:attrNameLst>
                                          <p:attrName>ppt_x</p:attrName>
                                        </p:attrNameLst>
                                      </p:cBhvr>
                                      <p:tavLst>
                                        <p:tav tm="0">
                                          <p:val>
                                            <p:strVal val="0-#ppt_w/2"/>
                                          </p:val>
                                        </p:tav>
                                        <p:tav tm="100000">
                                          <p:val>
                                            <p:strVal val="#ppt_x"/>
                                          </p:val>
                                        </p:tav>
                                      </p:tavLst>
                                    </p:anim>
                                    <p:anim calcmode="lin" valueType="num">
                                      <p:cBhvr additive="base">
                                        <p:cTn id="65" dur="500" fill="hold"/>
                                        <p:tgtEl>
                                          <p:spTgt spid="125966"/>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125967"/>
                                        </p:tgtEl>
                                        <p:attrNameLst>
                                          <p:attrName>style.visibility</p:attrName>
                                        </p:attrNameLst>
                                      </p:cBhvr>
                                      <p:to>
                                        <p:strVal val="visible"/>
                                      </p:to>
                                    </p:set>
                                    <p:anim calcmode="lin" valueType="num">
                                      <p:cBhvr additive="base">
                                        <p:cTn id="70" dur="500" fill="hold"/>
                                        <p:tgtEl>
                                          <p:spTgt spid="125967"/>
                                        </p:tgtEl>
                                        <p:attrNameLst>
                                          <p:attrName>ppt_x</p:attrName>
                                        </p:attrNameLst>
                                      </p:cBhvr>
                                      <p:tavLst>
                                        <p:tav tm="0">
                                          <p:val>
                                            <p:strVal val="0-#ppt_w/2"/>
                                          </p:val>
                                        </p:tav>
                                        <p:tav tm="100000">
                                          <p:val>
                                            <p:strVal val="#ppt_x"/>
                                          </p:val>
                                        </p:tav>
                                      </p:tavLst>
                                    </p:anim>
                                    <p:anim calcmode="lin" valueType="num">
                                      <p:cBhvr additive="base">
                                        <p:cTn id="71" dur="500" fill="hold"/>
                                        <p:tgtEl>
                                          <p:spTgt spid="125967"/>
                                        </p:tgtEl>
                                        <p:attrNameLst>
                                          <p:attrName>ppt_y</p:attrName>
                                        </p:attrNameLst>
                                      </p:cBhvr>
                                      <p:tavLst>
                                        <p:tav tm="0">
                                          <p:val>
                                            <p:strVal val="#ppt_y"/>
                                          </p:val>
                                        </p:tav>
                                        <p:tav tm="100000">
                                          <p:val>
                                            <p:strVal val="#ppt_y"/>
                                          </p:val>
                                        </p:tav>
                                      </p:tavLst>
                                    </p:anim>
                                  </p:childTnLst>
                                </p:cTn>
                              </p:par>
                            </p:childTnLst>
                          </p:cTn>
                        </p:par>
                        <p:par>
                          <p:cTn id="72" fill="hold">
                            <p:stCondLst>
                              <p:cond delay="500"/>
                            </p:stCondLst>
                            <p:childTnLst>
                              <p:par>
                                <p:cTn id="73" presetID="2" presetClass="entr" presetSubtype="8" fill="hold" nodeType="afterEffect">
                                  <p:stCondLst>
                                    <p:cond delay="0"/>
                                  </p:stCondLst>
                                  <p:childTnLst>
                                    <p:set>
                                      <p:cBhvr>
                                        <p:cTn id="74" dur="1" fill="hold">
                                          <p:stCondLst>
                                            <p:cond delay="0"/>
                                          </p:stCondLst>
                                        </p:cTn>
                                        <p:tgtEl>
                                          <p:spTgt spid="125969"/>
                                        </p:tgtEl>
                                        <p:attrNameLst>
                                          <p:attrName>style.visibility</p:attrName>
                                        </p:attrNameLst>
                                      </p:cBhvr>
                                      <p:to>
                                        <p:strVal val="visible"/>
                                      </p:to>
                                    </p:set>
                                    <p:anim calcmode="lin" valueType="num">
                                      <p:cBhvr additive="base">
                                        <p:cTn id="75" dur="500" fill="hold"/>
                                        <p:tgtEl>
                                          <p:spTgt spid="125969"/>
                                        </p:tgtEl>
                                        <p:attrNameLst>
                                          <p:attrName>ppt_x</p:attrName>
                                        </p:attrNameLst>
                                      </p:cBhvr>
                                      <p:tavLst>
                                        <p:tav tm="0">
                                          <p:val>
                                            <p:strVal val="0-#ppt_w/2"/>
                                          </p:val>
                                        </p:tav>
                                        <p:tav tm="100000">
                                          <p:val>
                                            <p:strVal val="#ppt_x"/>
                                          </p:val>
                                        </p:tav>
                                      </p:tavLst>
                                    </p:anim>
                                    <p:anim calcmode="lin" valueType="num">
                                      <p:cBhvr additive="base">
                                        <p:cTn id="76" dur="500" fill="hold"/>
                                        <p:tgtEl>
                                          <p:spTgt spid="125969"/>
                                        </p:tgtEl>
                                        <p:attrNameLst>
                                          <p:attrName>ppt_y</p:attrName>
                                        </p:attrNameLst>
                                      </p:cBhvr>
                                      <p:tavLst>
                                        <p:tav tm="0">
                                          <p:val>
                                            <p:strVal val="#ppt_y"/>
                                          </p:val>
                                        </p:tav>
                                        <p:tav tm="100000">
                                          <p:val>
                                            <p:strVal val="#ppt_y"/>
                                          </p:val>
                                        </p:tav>
                                      </p:tavLst>
                                    </p:anim>
                                  </p:childTnLst>
                                </p:cTn>
                              </p:par>
                            </p:childTnLst>
                          </p:cTn>
                        </p:par>
                        <p:par>
                          <p:cTn id="77" fill="hold">
                            <p:stCondLst>
                              <p:cond delay="1000"/>
                            </p:stCondLst>
                            <p:childTnLst>
                              <p:par>
                                <p:cTn id="78" presetID="2" presetClass="entr" presetSubtype="8" fill="hold" nodeType="afterEffect">
                                  <p:stCondLst>
                                    <p:cond delay="0"/>
                                  </p:stCondLst>
                                  <p:childTnLst>
                                    <p:set>
                                      <p:cBhvr>
                                        <p:cTn id="79" dur="1" fill="hold">
                                          <p:stCondLst>
                                            <p:cond delay="0"/>
                                          </p:stCondLst>
                                        </p:cTn>
                                        <p:tgtEl>
                                          <p:spTgt spid="125968"/>
                                        </p:tgtEl>
                                        <p:attrNameLst>
                                          <p:attrName>style.visibility</p:attrName>
                                        </p:attrNameLst>
                                      </p:cBhvr>
                                      <p:to>
                                        <p:strVal val="visible"/>
                                      </p:to>
                                    </p:set>
                                    <p:anim calcmode="lin" valueType="num">
                                      <p:cBhvr additive="base">
                                        <p:cTn id="80" dur="500" fill="hold"/>
                                        <p:tgtEl>
                                          <p:spTgt spid="125968"/>
                                        </p:tgtEl>
                                        <p:attrNameLst>
                                          <p:attrName>ppt_x</p:attrName>
                                        </p:attrNameLst>
                                      </p:cBhvr>
                                      <p:tavLst>
                                        <p:tav tm="0">
                                          <p:val>
                                            <p:strVal val="0-#ppt_w/2"/>
                                          </p:val>
                                        </p:tav>
                                        <p:tav tm="100000">
                                          <p:val>
                                            <p:strVal val="#ppt_x"/>
                                          </p:val>
                                        </p:tav>
                                      </p:tavLst>
                                    </p:anim>
                                    <p:anim calcmode="lin" valueType="num">
                                      <p:cBhvr additive="base">
                                        <p:cTn id="81" dur="500" fill="hold"/>
                                        <p:tgtEl>
                                          <p:spTgt spid="1259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4" grpId="0" bldLvl="0" animBg="1"/>
      <p:bldP spid="125955" grpId="0"/>
      <p:bldP spid="125957" grpId="0"/>
      <p:bldP spid="125960" grpId="0"/>
      <p:bldP spid="125962" grpId="0"/>
      <p:bldP spid="12596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6978" name="矩形 126977"/>
          <p:cNvSpPr/>
          <p:nvPr/>
        </p:nvSpPr>
        <p:spPr>
          <a:xfrm>
            <a:off x="852488" y="407988"/>
            <a:ext cx="2941637" cy="457200"/>
          </a:xfrm>
          <a:prstGeom prst="rect">
            <a:avLst/>
          </a:prstGeom>
          <a:noFill/>
          <a:ln w="19050">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理想变压器的特点：</a:t>
            </a:r>
            <a:endParaRPr lang="zh-CN" altLang="en-US" dirty="0">
              <a:solidFill>
                <a:schemeClr val="tx1"/>
              </a:solidFill>
              <a:latin typeface="Times New Roman" panose="02020603050405020304" pitchFamily="18" charset="-94"/>
              <a:ea typeface="宋体" panose="02010600030101010101" pitchFamily="2" charset="-122"/>
            </a:endParaRPr>
          </a:p>
        </p:txBody>
      </p:sp>
      <p:sp>
        <p:nvSpPr>
          <p:cNvPr id="126979" name="矩形 126978"/>
          <p:cNvSpPr/>
          <p:nvPr/>
        </p:nvSpPr>
        <p:spPr>
          <a:xfrm>
            <a:off x="393700" y="1114425"/>
            <a:ext cx="3400425" cy="457200"/>
          </a:xfrm>
          <a:prstGeom prst="rect">
            <a:avLst/>
          </a:prstGeom>
          <a:noFill/>
          <a:ln w="19050">
            <a:noFill/>
          </a:ln>
        </p:spPr>
        <p:txBody>
          <a:bodyPr wrap="none" anchor="t" anchorCtr="0">
            <a:spAutoFit/>
          </a:bodyPr>
          <a:p>
            <a:r>
              <a:rPr lang="en-US" altLang="zh-CN">
                <a:solidFill>
                  <a:schemeClr val="tx1"/>
                </a:solidFill>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、变压器本身无损耗。</a:t>
            </a:r>
            <a:endParaRPr lang="zh-CN" altLang="en-US" dirty="0">
              <a:solidFill>
                <a:schemeClr val="tx1"/>
              </a:solidFill>
              <a:latin typeface="Times New Roman" panose="02020603050405020304" pitchFamily="18" charset="-94"/>
              <a:ea typeface="宋体" panose="02010600030101010101" pitchFamily="2" charset="-122"/>
            </a:endParaRPr>
          </a:p>
        </p:txBody>
      </p:sp>
      <p:grpSp>
        <p:nvGrpSpPr>
          <p:cNvPr id="126982" name="组合 126981"/>
          <p:cNvGrpSpPr/>
          <p:nvPr/>
        </p:nvGrpSpPr>
        <p:grpSpPr>
          <a:xfrm>
            <a:off x="393700" y="1571625"/>
            <a:ext cx="4078288" cy="1387475"/>
            <a:chOff x="537" y="1411"/>
            <a:chExt cx="2569" cy="874"/>
          </a:xfrm>
        </p:grpSpPr>
        <p:sp>
          <p:nvSpPr>
            <p:cNvPr id="66564" name="矩形 126979"/>
            <p:cNvSpPr/>
            <p:nvPr/>
          </p:nvSpPr>
          <p:spPr>
            <a:xfrm>
              <a:off x="537" y="1537"/>
              <a:ext cx="2569" cy="748"/>
            </a:xfrm>
            <a:prstGeom prst="rect">
              <a:avLst/>
            </a:prstGeom>
            <a:noFill/>
            <a:ln w="19050">
              <a:noFill/>
            </a:ln>
          </p:spPr>
          <p:txBody>
            <a:bodyPr wrap="none" anchor="t" anchorCtr="0">
              <a:spAutoFit/>
            </a:bodyPr>
            <a:p>
              <a:r>
                <a:rPr lang="en-US" altLang="zh-CN">
                  <a:solidFill>
                    <a:schemeClr val="tx1"/>
                  </a:solidFill>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、耦合系数                             </a:t>
              </a:r>
              <a:endParaRPr lang="zh-CN" altLang="en-US" dirty="0">
                <a:solidFill>
                  <a:schemeClr val="tx1"/>
                </a:solidFill>
                <a:latin typeface="Times New Roman" panose="02020603050405020304" pitchFamily="18" charset="-94"/>
                <a:ea typeface="宋体" panose="02010600030101010101" pitchFamily="2" charset="-122"/>
              </a:endParaRPr>
            </a:p>
            <a:p>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（全耦合）。</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66565" name="对象 126980"/>
            <p:cNvGraphicFramePr/>
            <p:nvPr/>
          </p:nvGraphicFramePr>
          <p:xfrm>
            <a:off x="1770" y="1411"/>
            <a:ext cx="1235" cy="581"/>
          </p:xfrm>
          <a:graphic>
            <a:graphicData uri="http://schemas.openxmlformats.org/presentationml/2006/ole">
              <mc:AlternateContent xmlns:mc="http://schemas.openxmlformats.org/markup-compatibility/2006">
                <mc:Choice xmlns:v="urn:schemas-microsoft-com:vml" Requires="v">
                  <p:oleObj spid="_x0000_s3406" name="" r:id="rId1" imgW="1129665" imgH="533400" progId="Equation.3">
                    <p:embed/>
                  </p:oleObj>
                </mc:Choice>
                <mc:Fallback>
                  <p:oleObj name="" r:id="rId1" imgW="1129665" imgH="533400" progId="Equation.3">
                    <p:embed/>
                    <p:pic>
                      <p:nvPicPr>
                        <p:cNvPr id="0" name="图片 3405"/>
                        <p:cNvPicPr/>
                        <p:nvPr/>
                      </p:nvPicPr>
                      <p:blipFill>
                        <a:blip r:embed="rId2"/>
                        <a:stretch>
                          <a:fillRect/>
                        </a:stretch>
                      </p:blipFill>
                      <p:spPr>
                        <a:xfrm>
                          <a:off x="1770" y="1411"/>
                          <a:ext cx="1235" cy="581"/>
                        </a:xfrm>
                        <a:prstGeom prst="rect">
                          <a:avLst/>
                        </a:prstGeom>
                        <a:noFill/>
                        <a:ln w="38100">
                          <a:noFill/>
                          <a:miter/>
                        </a:ln>
                      </p:spPr>
                    </p:pic>
                  </p:oleObj>
                </mc:Fallback>
              </mc:AlternateContent>
            </a:graphicData>
          </a:graphic>
        </p:graphicFrame>
      </p:grpSp>
      <p:grpSp>
        <p:nvGrpSpPr>
          <p:cNvPr id="126986" name="组合 126985"/>
          <p:cNvGrpSpPr/>
          <p:nvPr/>
        </p:nvGrpSpPr>
        <p:grpSpPr>
          <a:xfrm>
            <a:off x="393700" y="2759075"/>
            <a:ext cx="8162925" cy="1790700"/>
            <a:chOff x="537" y="1404"/>
            <a:chExt cx="5142" cy="1128"/>
          </a:xfrm>
        </p:grpSpPr>
        <p:sp>
          <p:nvSpPr>
            <p:cNvPr id="66567" name="矩形 126982"/>
            <p:cNvSpPr/>
            <p:nvPr/>
          </p:nvSpPr>
          <p:spPr>
            <a:xfrm>
              <a:off x="537" y="1571"/>
              <a:ext cx="5142" cy="748"/>
            </a:xfrm>
            <a:prstGeom prst="rect">
              <a:avLst/>
            </a:prstGeom>
            <a:noFill/>
            <a:ln w="19050">
              <a:noFill/>
            </a:ln>
          </p:spPr>
          <p:txBody>
            <a:bodyPr wrap="none" anchor="t" anchorCtr="0">
              <a:spAutoFit/>
            </a:bodyPr>
            <a:p>
              <a:r>
                <a:rPr lang="en-US" altLang="zh-CN">
                  <a:solidFill>
                    <a:schemeClr val="tx1"/>
                  </a:solidFill>
                  <a:latin typeface="Times New Roman" panose="02020603050405020304" pitchFamily="18" charset="-94"/>
                  <a:ea typeface="宋体" panose="02010600030101010101" pitchFamily="2" charset="-122"/>
                </a:rPr>
                <a:t>3</a:t>
              </a:r>
              <a:r>
                <a:rPr lang="zh-CN" altLang="en-US" dirty="0">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1</a:t>
              </a:r>
              <a:r>
                <a:rPr lang="zh-CN" altLang="en-US">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L</a:t>
              </a:r>
              <a:r>
                <a:rPr lang="en-US" altLang="zh-CN" baseline="-25000">
                  <a:solidFill>
                    <a:schemeClr val="tx1"/>
                  </a:solidFill>
                  <a:latin typeface="Times New Roman" panose="02020603050405020304" pitchFamily="18" charset="-94"/>
                  <a:ea typeface="宋体" panose="02010600030101010101" pitchFamily="2" charset="-122"/>
                </a:rPr>
                <a:t>2</a:t>
              </a:r>
              <a:r>
                <a:rPr lang="zh-CN" altLang="en-US">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M</a:t>
              </a:r>
              <a:r>
                <a:rPr lang="zh-CN" altLang="en-US" dirty="0">
                  <a:solidFill>
                    <a:schemeClr val="tx1"/>
                  </a:solidFill>
                  <a:latin typeface="Times New Roman" panose="02020603050405020304" pitchFamily="18" charset="-94"/>
                  <a:ea typeface="宋体" panose="02010600030101010101" pitchFamily="2" charset="-122"/>
                </a:rPr>
                <a:t>均为无限大，但               的值为规定的常数，</a:t>
              </a:r>
              <a:endParaRPr lang="zh-CN" altLang="en-US" dirty="0">
                <a:solidFill>
                  <a:schemeClr val="tx1"/>
                </a:solidFill>
                <a:latin typeface="Times New Roman" panose="02020603050405020304" pitchFamily="18" charset="-94"/>
                <a:ea typeface="宋体" panose="02010600030101010101" pitchFamily="2" charset="-122"/>
              </a:endParaRPr>
            </a:p>
            <a:p>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而等于匝比                                   。 </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66568" name="对象 126983"/>
            <p:cNvGraphicFramePr/>
            <p:nvPr/>
          </p:nvGraphicFramePr>
          <p:xfrm>
            <a:off x="3165" y="1404"/>
            <a:ext cx="644" cy="542"/>
          </p:xfrm>
          <a:graphic>
            <a:graphicData uri="http://schemas.openxmlformats.org/presentationml/2006/ole">
              <mc:AlternateContent xmlns:mc="http://schemas.openxmlformats.org/markup-compatibility/2006">
                <mc:Choice xmlns:v="urn:schemas-microsoft-com:vml" Requires="v">
                  <p:oleObj spid="_x0000_s3409" name="" r:id="rId3" imgW="558800" imgH="469900" progId="Equation.3">
                    <p:embed/>
                  </p:oleObj>
                </mc:Choice>
                <mc:Fallback>
                  <p:oleObj name="" r:id="rId3" imgW="558800" imgH="469900" progId="Equation.3">
                    <p:embed/>
                    <p:pic>
                      <p:nvPicPr>
                        <p:cNvPr id="0" name="图片 3408"/>
                        <p:cNvPicPr/>
                        <p:nvPr/>
                      </p:nvPicPr>
                      <p:blipFill>
                        <a:blip r:embed="rId4"/>
                        <a:stretch>
                          <a:fillRect/>
                        </a:stretch>
                      </p:blipFill>
                      <p:spPr>
                        <a:xfrm>
                          <a:off x="3165" y="1404"/>
                          <a:ext cx="644" cy="542"/>
                        </a:xfrm>
                        <a:prstGeom prst="rect">
                          <a:avLst/>
                        </a:prstGeom>
                        <a:noFill/>
                        <a:ln w="38100">
                          <a:noFill/>
                          <a:miter/>
                        </a:ln>
                      </p:spPr>
                    </p:pic>
                  </p:oleObj>
                </mc:Fallback>
              </mc:AlternateContent>
            </a:graphicData>
          </a:graphic>
        </p:graphicFrame>
        <p:graphicFrame>
          <p:nvGraphicFramePr>
            <p:cNvPr id="66569" name="对象 126984"/>
            <p:cNvGraphicFramePr/>
            <p:nvPr/>
          </p:nvGraphicFramePr>
          <p:xfrm>
            <a:off x="1658" y="1946"/>
            <a:ext cx="1507" cy="586"/>
          </p:xfrm>
          <a:graphic>
            <a:graphicData uri="http://schemas.openxmlformats.org/presentationml/2006/ole">
              <mc:AlternateContent xmlns:mc="http://schemas.openxmlformats.org/markup-compatibility/2006">
                <mc:Choice xmlns:v="urn:schemas-microsoft-com:vml" Requires="v">
                  <p:oleObj spid="_x0000_s3407" name="" r:id="rId5" imgW="1308100" imgH="508000" progId="Equation.3">
                    <p:embed/>
                  </p:oleObj>
                </mc:Choice>
                <mc:Fallback>
                  <p:oleObj name="" r:id="rId5" imgW="1308100" imgH="508000" progId="Equation.3">
                    <p:embed/>
                    <p:pic>
                      <p:nvPicPr>
                        <p:cNvPr id="0" name="图片 3406"/>
                        <p:cNvPicPr/>
                        <p:nvPr/>
                      </p:nvPicPr>
                      <p:blipFill>
                        <a:blip r:embed="rId6"/>
                        <a:stretch>
                          <a:fillRect/>
                        </a:stretch>
                      </p:blipFill>
                      <p:spPr>
                        <a:xfrm>
                          <a:off x="1658" y="1946"/>
                          <a:ext cx="1507" cy="586"/>
                        </a:xfrm>
                        <a:prstGeom prst="rect">
                          <a:avLst/>
                        </a:prstGeom>
                        <a:noFill/>
                        <a:ln w="38100">
                          <a:noFill/>
                          <a:miter/>
                        </a:ln>
                      </p:spPr>
                    </p:pic>
                  </p:oleObj>
                </mc:Fallback>
              </mc:AlternateContent>
            </a:graphicData>
          </a:graphic>
        </p:graphicFrame>
      </p:grpSp>
      <p:graphicFrame>
        <p:nvGraphicFramePr>
          <p:cNvPr id="126987" name="对象 126986"/>
          <p:cNvGraphicFramePr/>
          <p:nvPr/>
        </p:nvGraphicFramePr>
        <p:xfrm>
          <a:off x="3335338" y="4889500"/>
          <a:ext cx="1404937" cy="1296988"/>
        </p:xfrm>
        <a:graphic>
          <a:graphicData uri="http://schemas.openxmlformats.org/presentationml/2006/ole">
            <mc:AlternateContent xmlns:mc="http://schemas.openxmlformats.org/markup-compatibility/2006">
              <mc:Choice xmlns:v="urn:schemas-microsoft-com:vml" Requires="v">
                <p:oleObj spid="_x0000_s3410" name="" r:id="rId7" imgW="850265" imgH="786765" progId="Equation.3">
                  <p:embed/>
                </p:oleObj>
              </mc:Choice>
              <mc:Fallback>
                <p:oleObj name="" r:id="rId7" imgW="850265" imgH="786765" progId="Equation.3">
                  <p:embed/>
                  <p:pic>
                    <p:nvPicPr>
                      <p:cNvPr id="0" name="图片 3409"/>
                      <p:cNvPicPr/>
                      <p:nvPr/>
                    </p:nvPicPr>
                    <p:blipFill>
                      <a:blip r:embed="rId8"/>
                      <a:stretch>
                        <a:fillRect/>
                      </a:stretch>
                    </p:blipFill>
                    <p:spPr>
                      <a:xfrm>
                        <a:off x="3335338" y="4889500"/>
                        <a:ext cx="1404937" cy="1296988"/>
                      </a:xfrm>
                      <a:prstGeom prst="rect">
                        <a:avLst/>
                      </a:prstGeom>
                      <a:noFill/>
                      <a:ln w="38100">
                        <a:noFill/>
                        <a:miter/>
                      </a:ln>
                    </p:spPr>
                  </p:pic>
                </p:oleObj>
              </mc:Fallback>
            </mc:AlternateContent>
          </a:graphicData>
        </a:graphic>
      </p:graphicFrame>
      <p:graphicFrame>
        <p:nvGraphicFramePr>
          <p:cNvPr id="126989" name="对象 126988"/>
          <p:cNvGraphicFramePr/>
          <p:nvPr/>
        </p:nvGraphicFramePr>
        <p:xfrm>
          <a:off x="5197475" y="0"/>
          <a:ext cx="3409950" cy="2344738"/>
        </p:xfrm>
        <a:graphic>
          <a:graphicData uri="http://schemas.openxmlformats.org/presentationml/2006/ole">
            <mc:AlternateContent xmlns:mc="http://schemas.openxmlformats.org/markup-compatibility/2006">
              <mc:Choice xmlns:v="urn:schemas-microsoft-com:vml" Requires="v">
                <p:oleObj spid="_x0000_s3411" name="" r:id="rId9" imgW="3843655" imgH="2636520" progId="Visio.Drawing.5">
                  <p:embed/>
                </p:oleObj>
              </mc:Choice>
              <mc:Fallback>
                <p:oleObj name="" r:id="rId9" imgW="3843655" imgH="2636520" progId="Visio.Drawing.5">
                  <p:embed/>
                  <p:pic>
                    <p:nvPicPr>
                      <p:cNvPr id="0" name="图片 3410"/>
                      <p:cNvPicPr/>
                      <p:nvPr/>
                    </p:nvPicPr>
                    <p:blipFill>
                      <a:blip r:embed="rId10"/>
                      <a:stretch>
                        <a:fillRect/>
                      </a:stretch>
                    </p:blipFill>
                    <p:spPr>
                      <a:xfrm>
                        <a:off x="5197475" y="0"/>
                        <a:ext cx="3409950" cy="2344738"/>
                      </a:xfrm>
                      <a:prstGeom prst="rect">
                        <a:avLst/>
                      </a:prstGeom>
                      <a:noFill/>
                      <a:ln w="38100">
                        <a:noFill/>
                        <a:miter/>
                      </a:ln>
                    </p:spPr>
                  </p:pic>
                </p:oleObj>
              </mc:Fallback>
            </mc:AlternateContent>
          </a:graphicData>
        </a:graphic>
      </p:graphicFrame>
      <p:sp>
        <p:nvSpPr>
          <p:cNvPr id="126992" name="矩形 126991"/>
          <p:cNvSpPr/>
          <p:nvPr/>
        </p:nvSpPr>
        <p:spPr>
          <a:xfrm>
            <a:off x="182563" y="4889500"/>
            <a:ext cx="2941637" cy="822325"/>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理想变压器用受控源</a:t>
            </a:r>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表示的电路模型：</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126993" name="对象 126992"/>
          <p:cNvGraphicFramePr/>
          <p:nvPr/>
        </p:nvGraphicFramePr>
        <p:xfrm>
          <a:off x="5197475" y="3798888"/>
          <a:ext cx="3843338" cy="2647950"/>
        </p:xfrm>
        <a:graphic>
          <a:graphicData uri="http://schemas.openxmlformats.org/presentationml/2006/ole">
            <mc:AlternateContent xmlns:mc="http://schemas.openxmlformats.org/markup-compatibility/2006">
              <mc:Choice xmlns:v="urn:schemas-microsoft-com:vml" Requires="v">
                <p:oleObj spid="_x0000_s3424" name="" r:id="rId11" imgW="3852545" imgH="2645410" progId="Visio.Drawing.5">
                  <p:embed/>
                </p:oleObj>
              </mc:Choice>
              <mc:Fallback>
                <p:oleObj name="" r:id="rId11" imgW="3852545" imgH="2645410" progId="Visio.Drawing.5">
                  <p:embed/>
                  <p:pic>
                    <p:nvPicPr>
                      <p:cNvPr id="0" name="图片 3423"/>
                      <p:cNvPicPr/>
                      <p:nvPr/>
                    </p:nvPicPr>
                    <p:blipFill>
                      <a:blip r:embed="rId12"/>
                      <a:stretch>
                        <a:fillRect/>
                      </a:stretch>
                    </p:blipFill>
                    <p:spPr>
                      <a:xfrm>
                        <a:off x="5197475" y="3798888"/>
                        <a:ext cx="3843338" cy="2647950"/>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6978"/>
                                        </p:tgtEl>
                                        <p:attrNameLst>
                                          <p:attrName>style.visibility</p:attrName>
                                        </p:attrNameLst>
                                      </p:cBhvr>
                                      <p:to>
                                        <p:strVal val="visible"/>
                                      </p:to>
                                    </p:set>
                                    <p:anim calcmode="lin" valueType="num">
                                      <p:cBhvr additive="base">
                                        <p:cTn id="7" dur="500" fill="hold"/>
                                        <p:tgtEl>
                                          <p:spTgt spid="126978"/>
                                        </p:tgtEl>
                                        <p:attrNameLst>
                                          <p:attrName>ppt_x</p:attrName>
                                        </p:attrNameLst>
                                      </p:cBhvr>
                                      <p:tavLst>
                                        <p:tav tm="0">
                                          <p:val>
                                            <p:strVal val="0-#ppt_w/2"/>
                                          </p:val>
                                        </p:tav>
                                        <p:tav tm="100000">
                                          <p:val>
                                            <p:strVal val="#ppt_x"/>
                                          </p:val>
                                        </p:tav>
                                      </p:tavLst>
                                    </p:anim>
                                    <p:anim calcmode="lin" valueType="num">
                                      <p:cBhvr additive="base">
                                        <p:cTn id="8" dur="500" fill="hold"/>
                                        <p:tgtEl>
                                          <p:spTgt spid="1269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6989"/>
                                        </p:tgtEl>
                                        <p:attrNameLst>
                                          <p:attrName>style.visibility</p:attrName>
                                        </p:attrNameLst>
                                      </p:cBhvr>
                                      <p:to>
                                        <p:strVal val="visible"/>
                                      </p:to>
                                    </p:set>
                                    <p:anim calcmode="lin" valueType="num">
                                      <p:cBhvr additive="base">
                                        <p:cTn id="12" dur="500" fill="hold"/>
                                        <p:tgtEl>
                                          <p:spTgt spid="126989"/>
                                        </p:tgtEl>
                                        <p:attrNameLst>
                                          <p:attrName>ppt_x</p:attrName>
                                        </p:attrNameLst>
                                      </p:cBhvr>
                                      <p:tavLst>
                                        <p:tav tm="0">
                                          <p:val>
                                            <p:strVal val="0-#ppt_w/2"/>
                                          </p:val>
                                        </p:tav>
                                        <p:tav tm="100000">
                                          <p:val>
                                            <p:strVal val="#ppt_x"/>
                                          </p:val>
                                        </p:tav>
                                      </p:tavLst>
                                    </p:anim>
                                    <p:anim calcmode="lin" valueType="num">
                                      <p:cBhvr additive="base">
                                        <p:cTn id="13" dur="500" fill="hold"/>
                                        <p:tgtEl>
                                          <p:spTgt spid="126989"/>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26979"/>
                                        </p:tgtEl>
                                        <p:attrNameLst>
                                          <p:attrName>style.visibility</p:attrName>
                                        </p:attrNameLst>
                                      </p:cBhvr>
                                      <p:to>
                                        <p:strVal val="visible"/>
                                      </p:to>
                                    </p:set>
                                    <p:anim calcmode="lin" valueType="num">
                                      <p:cBhvr additive="base">
                                        <p:cTn id="18" dur="500" fill="hold"/>
                                        <p:tgtEl>
                                          <p:spTgt spid="126979"/>
                                        </p:tgtEl>
                                        <p:attrNameLst>
                                          <p:attrName>ppt_x</p:attrName>
                                        </p:attrNameLst>
                                      </p:cBhvr>
                                      <p:tavLst>
                                        <p:tav tm="0">
                                          <p:val>
                                            <p:strVal val="0-#ppt_w/2"/>
                                          </p:val>
                                        </p:tav>
                                        <p:tav tm="100000">
                                          <p:val>
                                            <p:strVal val="#ppt_x"/>
                                          </p:val>
                                        </p:tav>
                                      </p:tavLst>
                                    </p:anim>
                                    <p:anim calcmode="lin" valueType="num">
                                      <p:cBhvr additive="base">
                                        <p:cTn id="19" dur="500" fill="hold"/>
                                        <p:tgtEl>
                                          <p:spTgt spid="126979"/>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nodeType="clickEffect">
                                  <p:stCondLst>
                                    <p:cond delay="0"/>
                                  </p:stCondLst>
                                  <p:childTnLst>
                                    <p:set>
                                      <p:cBhvr>
                                        <p:cTn id="23" dur="1" fill="hold">
                                          <p:stCondLst>
                                            <p:cond delay="0"/>
                                          </p:stCondLst>
                                        </p:cTn>
                                        <p:tgtEl>
                                          <p:spTgt spid="126982"/>
                                        </p:tgtEl>
                                        <p:attrNameLst>
                                          <p:attrName>style.visibility</p:attrName>
                                        </p:attrNameLst>
                                      </p:cBhvr>
                                      <p:to>
                                        <p:strVal val="visible"/>
                                      </p:to>
                                    </p:set>
                                    <p:anim calcmode="lin" valueType="num">
                                      <p:cBhvr additive="base">
                                        <p:cTn id="24" dur="500" fill="hold"/>
                                        <p:tgtEl>
                                          <p:spTgt spid="126982"/>
                                        </p:tgtEl>
                                        <p:attrNameLst>
                                          <p:attrName>ppt_x</p:attrName>
                                        </p:attrNameLst>
                                      </p:cBhvr>
                                      <p:tavLst>
                                        <p:tav tm="0">
                                          <p:val>
                                            <p:strVal val="0-#ppt_w/2"/>
                                          </p:val>
                                        </p:tav>
                                        <p:tav tm="100000">
                                          <p:val>
                                            <p:strVal val="#ppt_x"/>
                                          </p:val>
                                        </p:tav>
                                      </p:tavLst>
                                    </p:anim>
                                    <p:anim calcmode="lin" valueType="num">
                                      <p:cBhvr additive="base">
                                        <p:cTn id="25" dur="500" fill="hold"/>
                                        <p:tgtEl>
                                          <p:spTgt spid="126982"/>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8" fill="hold" nodeType="clickEffect">
                                  <p:stCondLst>
                                    <p:cond delay="0"/>
                                  </p:stCondLst>
                                  <p:childTnLst>
                                    <p:set>
                                      <p:cBhvr>
                                        <p:cTn id="29" dur="1" fill="hold">
                                          <p:stCondLst>
                                            <p:cond delay="0"/>
                                          </p:stCondLst>
                                        </p:cTn>
                                        <p:tgtEl>
                                          <p:spTgt spid="126986"/>
                                        </p:tgtEl>
                                        <p:attrNameLst>
                                          <p:attrName>style.visibility</p:attrName>
                                        </p:attrNameLst>
                                      </p:cBhvr>
                                      <p:to>
                                        <p:strVal val="visible"/>
                                      </p:to>
                                    </p:set>
                                    <p:anim calcmode="lin" valueType="num">
                                      <p:cBhvr additive="base">
                                        <p:cTn id="30" dur="500" fill="hold"/>
                                        <p:tgtEl>
                                          <p:spTgt spid="126986"/>
                                        </p:tgtEl>
                                        <p:attrNameLst>
                                          <p:attrName>ppt_x</p:attrName>
                                        </p:attrNameLst>
                                      </p:cBhvr>
                                      <p:tavLst>
                                        <p:tav tm="0">
                                          <p:val>
                                            <p:strVal val="0-#ppt_w/2"/>
                                          </p:val>
                                        </p:tav>
                                        <p:tav tm="100000">
                                          <p:val>
                                            <p:strVal val="#ppt_x"/>
                                          </p:val>
                                        </p:tav>
                                      </p:tavLst>
                                    </p:anim>
                                    <p:anim calcmode="lin" valueType="num">
                                      <p:cBhvr additive="base">
                                        <p:cTn id="31" dur="500" fill="hold"/>
                                        <p:tgtEl>
                                          <p:spTgt spid="126986"/>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126992"/>
                                        </p:tgtEl>
                                        <p:attrNameLst>
                                          <p:attrName>style.visibility</p:attrName>
                                        </p:attrNameLst>
                                      </p:cBhvr>
                                      <p:to>
                                        <p:strVal val="visible"/>
                                      </p:to>
                                    </p:set>
                                    <p:anim calcmode="lin" valueType="num">
                                      <p:cBhvr additive="base">
                                        <p:cTn id="36" dur="500" fill="hold"/>
                                        <p:tgtEl>
                                          <p:spTgt spid="126992"/>
                                        </p:tgtEl>
                                        <p:attrNameLst>
                                          <p:attrName>ppt_x</p:attrName>
                                        </p:attrNameLst>
                                      </p:cBhvr>
                                      <p:tavLst>
                                        <p:tav tm="0">
                                          <p:val>
                                            <p:strVal val="0-#ppt_w/2"/>
                                          </p:val>
                                        </p:tav>
                                        <p:tav tm="100000">
                                          <p:val>
                                            <p:strVal val="#ppt_x"/>
                                          </p:val>
                                        </p:tav>
                                      </p:tavLst>
                                    </p:anim>
                                    <p:anim calcmode="lin" valueType="num">
                                      <p:cBhvr additive="base">
                                        <p:cTn id="37" dur="500" fill="hold"/>
                                        <p:tgtEl>
                                          <p:spTgt spid="126992"/>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8" fill="hold" nodeType="clickEffect">
                                  <p:stCondLst>
                                    <p:cond delay="0"/>
                                  </p:stCondLst>
                                  <p:childTnLst>
                                    <p:set>
                                      <p:cBhvr>
                                        <p:cTn id="41" dur="1" fill="hold">
                                          <p:stCondLst>
                                            <p:cond delay="0"/>
                                          </p:stCondLst>
                                        </p:cTn>
                                        <p:tgtEl>
                                          <p:spTgt spid="126987"/>
                                        </p:tgtEl>
                                        <p:attrNameLst>
                                          <p:attrName>style.visibility</p:attrName>
                                        </p:attrNameLst>
                                      </p:cBhvr>
                                      <p:to>
                                        <p:strVal val="visible"/>
                                      </p:to>
                                    </p:set>
                                    <p:anim calcmode="lin" valueType="num">
                                      <p:cBhvr additive="base">
                                        <p:cTn id="42" dur="500" fill="hold"/>
                                        <p:tgtEl>
                                          <p:spTgt spid="126987"/>
                                        </p:tgtEl>
                                        <p:attrNameLst>
                                          <p:attrName>ppt_x</p:attrName>
                                        </p:attrNameLst>
                                      </p:cBhvr>
                                      <p:tavLst>
                                        <p:tav tm="0">
                                          <p:val>
                                            <p:strVal val="0-#ppt_w/2"/>
                                          </p:val>
                                        </p:tav>
                                        <p:tav tm="100000">
                                          <p:val>
                                            <p:strVal val="#ppt_x"/>
                                          </p:val>
                                        </p:tav>
                                      </p:tavLst>
                                    </p:anim>
                                    <p:anim calcmode="lin" valueType="num">
                                      <p:cBhvr additive="base">
                                        <p:cTn id="43" dur="500" fill="hold"/>
                                        <p:tgtEl>
                                          <p:spTgt spid="126987"/>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8" fill="hold" nodeType="afterEffect">
                                  <p:stCondLst>
                                    <p:cond delay="0"/>
                                  </p:stCondLst>
                                  <p:childTnLst>
                                    <p:set>
                                      <p:cBhvr>
                                        <p:cTn id="46" dur="1" fill="hold">
                                          <p:stCondLst>
                                            <p:cond delay="0"/>
                                          </p:stCondLst>
                                        </p:cTn>
                                        <p:tgtEl>
                                          <p:spTgt spid="126993"/>
                                        </p:tgtEl>
                                        <p:attrNameLst>
                                          <p:attrName>style.visibility</p:attrName>
                                        </p:attrNameLst>
                                      </p:cBhvr>
                                      <p:to>
                                        <p:strVal val="visible"/>
                                      </p:to>
                                    </p:set>
                                    <p:anim calcmode="lin" valueType="num">
                                      <p:cBhvr additive="base">
                                        <p:cTn id="47" dur="500" fill="hold"/>
                                        <p:tgtEl>
                                          <p:spTgt spid="126993"/>
                                        </p:tgtEl>
                                        <p:attrNameLst>
                                          <p:attrName>ppt_x</p:attrName>
                                        </p:attrNameLst>
                                      </p:cBhvr>
                                      <p:tavLst>
                                        <p:tav tm="0">
                                          <p:val>
                                            <p:strVal val="0-#ppt_w/2"/>
                                          </p:val>
                                        </p:tav>
                                        <p:tav tm="100000">
                                          <p:val>
                                            <p:strVal val="#ppt_x"/>
                                          </p:val>
                                        </p:tav>
                                      </p:tavLst>
                                    </p:anim>
                                    <p:anim calcmode="lin" valueType="num">
                                      <p:cBhvr additive="base">
                                        <p:cTn id="48" dur="500" fill="hold"/>
                                        <p:tgtEl>
                                          <p:spTgt spid="1269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8" grpId="0"/>
      <p:bldP spid="126979" grpId="0"/>
      <p:bldP spid="12699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34821" name="对象 34820"/>
          <p:cNvGraphicFramePr/>
          <p:nvPr/>
        </p:nvGraphicFramePr>
        <p:xfrm>
          <a:off x="4646613" y="3173413"/>
          <a:ext cx="488950" cy="1041400"/>
        </p:xfrm>
        <a:graphic>
          <a:graphicData uri="http://schemas.openxmlformats.org/presentationml/2006/ole">
            <mc:AlternateContent xmlns:mc="http://schemas.openxmlformats.org/markup-compatibility/2006">
              <mc:Choice xmlns:v="urn:schemas-microsoft-com:vml" Requires="v">
                <p:oleObj spid="_x0000_s3417" name="" r:id="rId1" imgW="279400" imgH="596900" progId="Equation.3">
                  <p:embed/>
                </p:oleObj>
              </mc:Choice>
              <mc:Fallback>
                <p:oleObj name="" r:id="rId1" imgW="279400" imgH="596900" progId="Equation.3">
                  <p:embed/>
                  <p:pic>
                    <p:nvPicPr>
                      <p:cNvPr id="0" name="图片 3416"/>
                      <p:cNvPicPr/>
                      <p:nvPr/>
                    </p:nvPicPr>
                    <p:blipFill>
                      <a:blip r:embed="rId2"/>
                      <a:stretch>
                        <a:fillRect/>
                      </a:stretch>
                    </p:blipFill>
                    <p:spPr>
                      <a:xfrm>
                        <a:off x="4646613" y="3173413"/>
                        <a:ext cx="488950" cy="1041400"/>
                      </a:xfrm>
                      <a:prstGeom prst="rect">
                        <a:avLst/>
                      </a:prstGeom>
                      <a:noFill/>
                      <a:ln w="38100">
                        <a:noFill/>
                        <a:miter/>
                      </a:ln>
                    </p:spPr>
                  </p:pic>
                </p:oleObj>
              </mc:Fallback>
            </mc:AlternateContent>
          </a:graphicData>
        </a:graphic>
      </p:graphicFrame>
      <p:sp>
        <p:nvSpPr>
          <p:cNvPr id="34883" name="文本框 34882"/>
          <p:cNvSpPr txBox="1"/>
          <p:nvPr/>
        </p:nvSpPr>
        <p:spPr>
          <a:xfrm>
            <a:off x="444500" y="955675"/>
            <a:ext cx="4445000" cy="457200"/>
          </a:xfrm>
          <a:prstGeom prst="rect">
            <a:avLst/>
          </a:prstGeom>
          <a:noFill/>
          <a:ln w="9525">
            <a:noFill/>
          </a:ln>
        </p:spPr>
        <p:txBody>
          <a:bodyPr wrap="none"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en-US" altLang="zh-CN">
                <a:solidFill>
                  <a:schemeClr val="tx1"/>
                </a:solidFill>
                <a:latin typeface="Times New Roman" panose="02020603050405020304" pitchFamily="18" charset="-94"/>
                <a:ea typeface="宋体" panose="02010600030101010101" pitchFamily="2" charset="-122"/>
              </a:rPr>
              <a:t>(a) </a:t>
            </a:r>
            <a:r>
              <a:rPr lang="zh-CN" altLang="en-US" dirty="0">
                <a:solidFill>
                  <a:schemeClr val="tx1"/>
                </a:solidFill>
                <a:latin typeface="Times New Roman" panose="02020603050405020304" pitchFamily="18" charset="-94"/>
                <a:ea typeface="宋体" panose="02010600030101010101" pitchFamily="2" charset="-122"/>
              </a:rPr>
              <a:t>阻抗变换性质（正弦稳态）</a:t>
            </a:r>
            <a:r>
              <a:rPr lang="zh-CN" altLang="en-US">
                <a:solidFill>
                  <a:schemeClr val="tx1"/>
                </a:solidFill>
                <a:latin typeface="Times New Roman" panose="02020603050405020304" pitchFamily="18" charset="-94"/>
                <a:ea typeface="宋体" panose="02010600030101010101" pitchFamily="2" charset="-122"/>
              </a:rPr>
              <a:t> </a:t>
            </a:r>
            <a:endParaRPr lang="zh-CN" altLang="en-US">
              <a:solidFill>
                <a:schemeClr val="tx1"/>
              </a:solidFill>
              <a:latin typeface="Times New Roman" panose="02020603050405020304" pitchFamily="18" charset="-94"/>
              <a:ea typeface="宋体" panose="02010600030101010101" pitchFamily="2" charset="-122"/>
            </a:endParaRPr>
          </a:p>
        </p:txBody>
      </p:sp>
      <p:sp>
        <p:nvSpPr>
          <p:cNvPr id="34938" name="文本框 34937"/>
          <p:cNvSpPr txBox="1"/>
          <p:nvPr/>
        </p:nvSpPr>
        <p:spPr>
          <a:xfrm>
            <a:off x="444500" y="285750"/>
            <a:ext cx="3014663"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理想变压器的性质：</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35025" name="对象 35024"/>
          <p:cNvGraphicFramePr/>
          <p:nvPr/>
        </p:nvGraphicFramePr>
        <p:xfrm>
          <a:off x="196850" y="1412875"/>
          <a:ext cx="3836988" cy="2638425"/>
        </p:xfrm>
        <a:graphic>
          <a:graphicData uri="http://schemas.openxmlformats.org/presentationml/2006/ole">
            <mc:AlternateContent xmlns:mc="http://schemas.openxmlformats.org/markup-compatibility/2006">
              <mc:Choice xmlns:v="urn:schemas-microsoft-com:vml" Requires="v">
                <p:oleObj spid="_x0000_s3422" name="" r:id="rId3" imgW="3843655" imgH="2636520" progId="Visio.Drawing.5">
                  <p:embed/>
                </p:oleObj>
              </mc:Choice>
              <mc:Fallback>
                <p:oleObj name="" r:id="rId3" imgW="3843655" imgH="2636520" progId="Visio.Drawing.5">
                  <p:embed/>
                  <p:pic>
                    <p:nvPicPr>
                      <p:cNvPr id="0" name="图片 3421"/>
                      <p:cNvPicPr/>
                      <p:nvPr/>
                    </p:nvPicPr>
                    <p:blipFill>
                      <a:blip r:embed="rId4"/>
                      <a:stretch>
                        <a:fillRect/>
                      </a:stretch>
                    </p:blipFill>
                    <p:spPr>
                      <a:xfrm>
                        <a:off x="196850" y="1412875"/>
                        <a:ext cx="3836988" cy="2638425"/>
                      </a:xfrm>
                      <a:prstGeom prst="rect">
                        <a:avLst/>
                      </a:prstGeom>
                      <a:noFill/>
                      <a:ln w="38100">
                        <a:noFill/>
                        <a:miter/>
                      </a:ln>
                    </p:spPr>
                  </p:pic>
                </p:oleObj>
              </mc:Fallback>
            </mc:AlternateContent>
          </a:graphicData>
        </a:graphic>
      </p:graphicFrame>
      <p:grpSp>
        <p:nvGrpSpPr>
          <p:cNvPr id="35028" name="组合 35027"/>
          <p:cNvGrpSpPr/>
          <p:nvPr/>
        </p:nvGrpSpPr>
        <p:grpSpPr>
          <a:xfrm>
            <a:off x="3459163" y="1930400"/>
            <a:ext cx="1019175" cy="2041525"/>
            <a:chOff x="2335" y="1485"/>
            <a:chExt cx="642" cy="1286"/>
          </a:xfrm>
        </p:grpSpPr>
        <p:graphicFrame>
          <p:nvGraphicFramePr>
            <p:cNvPr id="67590" name="对象 35025"/>
            <p:cNvGraphicFramePr/>
            <p:nvPr/>
          </p:nvGraphicFramePr>
          <p:xfrm>
            <a:off x="2335" y="1485"/>
            <a:ext cx="333" cy="1286"/>
          </p:xfrm>
          <a:graphic>
            <a:graphicData uri="http://schemas.openxmlformats.org/presentationml/2006/ole">
              <mc:AlternateContent xmlns:mc="http://schemas.openxmlformats.org/markup-compatibility/2006">
                <mc:Choice xmlns:v="urn:schemas-microsoft-com:vml" Requires="v">
                  <p:oleObj spid="_x0000_s3416" name="" r:id="rId5" imgW="533400" imgH="2042160" progId="Visio.Drawing.5">
                    <p:embed/>
                  </p:oleObj>
                </mc:Choice>
                <mc:Fallback>
                  <p:oleObj name="" r:id="rId5" imgW="533400" imgH="2042160" progId="Visio.Drawing.5">
                    <p:embed/>
                    <p:pic>
                      <p:nvPicPr>
                        <p:cNvPr id="0" name="图片 3415"/>
                        <p:cNvPicPr/>
                        <p:nvPr/>
                      </p:nvPicPr>
                      <p:blipFill>
                        <a:blip r:embed="rId6"/>
                        <a:stretch>
                          <a:fillRect/>
                        </a:stretch>
                      </p:blipFill>
                      <p:spPr>
                        <a:xfrm>
                          <a:off x="2335" y="1485"/>
                          <a:ext cx="333" cy="1286"/>
                        </a:xfrm>
                        <a:prstGeom prst="rect">
                          <a:avLst/>
                        </a:prstGeom>
                        <a:noFill/>
                        <a:ln w="38100">
                          <a:noFill/>
                          <a:miter/>
                        </a:ln>
                      </p:spPr>
                    </p:pic>
                  </p:oleObj>
                </mc:Fallback>
              </mc:AlternateContent>
            </a:graphicData>
          </a:graphic>
        </p:graphicFrame>
        <p:graphicFrame>
          <p:nvGraphicFramePr>
            <p:cNvPr id="67591" name="对象 35026"/>
            <p:cNvGraphicFramePr/>
            <p:nvPr/>
          </p:nvGraphicFramePr>
          <p:xfrm>
            <a:off x="2697" y="1997"/>
            <a:ext cx="280" cy="259"/>
          </p:xfrm>
          <a:graphic>
            <a:graphicData uri="http://schemas.openxmlformats.org/presentationml/2006/ole">
              <mc:AlternateContent xmlns:mc="http://schemas.openxmlformats.org/markup-compatibility/2006">
                <mc:Choice xmlns:v="urn:schemas-microsoft-com:vml" Requires="v">
                  <p:oleObj spid="_x0000_s3419" name="" r:id="rId7" imgW="189865" imgH="177800" progId="Equation.3">
                    <p:embed/>
                  </p:oleObj>
                </mc:Choice>
                <mc:Fallback>
                  <p:oleObj name="" r:id="rId7" imgW="189865" imgH="177800" progId="Equation.3">
                    <p:embed/>
                    <p:pic>
                      <p:nvPicPr>
                        <p:cNvPr id="0" name="图片 3418"/>
                        <p:cNvPicPr/>
                        <p:nvPr/>
                      </p:nvPicPr>
                      <p:blipFill>
                        <a:blip r:embed="rId8"/>
                        <a:stretch>
                          <a:fillRect/>
                        </a:stretch>
                      </p:blipFill>
                      <p:spPr>
                        <a:xfrm>
                          <a:off x="2697" y="1997"/>
                          <a:ext cx="280" cy="259"/>
                        </a:xfrm>
                        <a:prstGeom prst="rect">
                          <a:avLst/>
                        </a:prstGeom>
                        <a:noFill/>
                        <a:ln w="38100">
                          <a:noFill/>
                          <a:miter/>
                        </a:ln>
                      </p:spPr>
                    </p:pic>
                  </p:oleObj>
                </mc:Fallback>
              </mc:AlternateContent>
            </a:graphicData>
          </a:graphic>
        </p:graphicFrame>
      </p:grpSp>
      <p:graphicFrame>
        <p:nvGraphicFramePr>
          <p:cNvPr id="35029" name="对象 35028"/>
          <p:cNvGraphicFramePr/>
          <p:nvPr/>
        </p:nvGraphicFramePr>
        <p:xfrm>
          <a:off x="5027613" y="498475"/>
          <a:ext cx="1868487" cy="1693863"/>
        </p:xfrm>
        <a:graphic>
          <a:graphicData uri="http://schemas.openxmlformats.org/presentationml/2006/ole">
            <mc:AlternateContent xmlns:mc="http://schemas.openxmlformats.org/markup-compatibility/2006">
              <mc:Choice xmlns:v="urn:schemas-microsoft-com:vml" Requires="v">
                <p:oleObj spid="_x0000_s3421" name="" r:id="rId9" imgW="977900" imgH="889000" progId="Equation.3">
                  <p:embed/>
                </p:oleObj>
              </mc:Choice>
              <mc:Fallback>
                <p:oleObj name="" r:id="rId9" imgW="977900" imgH="889000" progId="Equation.3">
                  <p:embed/>
                  <p:pic>
                    <p:nvPicPr>
                      <p:cNvPr id="0" name="图片 3420"/>
                      <p:cNvPicPr/>
                      <p:nvPr/>
                    </p:nvPicPr>
                    <p:blipFill>
                      <a:blip r:embed="rId10"/>
                      <a:stretch>
                        <a:fillRect/>
                      </a:stretch>
                    </p:blipFill>
                    <p:spPr>
                      <a:xfrm>
                        <a:off x="5027613" y="498475"/>
                        <a:ext cx="1868487" cy="1693863"/>
                      </a:xfrm>
                      <a:prstGeom prst="rect">
                        <a:avLst/>
                      </a:prstGeom>
                      <a:noFill/>
                      <a:ln w="38100">
                        <a:noFill/>
                        <a:miter/>
                      </a:ln>
                    </p:spPr>
                  </p:pic>
                </p:oleObj>
              </mc:Fallback>
            </mc:AlternateContent>
          </a:graphicData>
        </a:graphic>
      </p:graphicFrame>
      <p:sp>
        <p:nvSpPr>
          <p:cNvPr id="35030" name="矩形 35029"/>
          <p:cNvSpPr/>
          <p:nvPr/>
        </p:nvSpPr>
        <p:spPr>
          <a:xfrm>
            <a:off x="5027613" y="2571750"/>
            <a:ext cx="2635250" cy="457200"/>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原边输入阻抗为：</a:t>
            </a:r>
            <a:endParaRPr lang="zh-CN" altLang="en-US" dirty="0">
              <a:solidFill>
                <a:schemeClr val="tx1"/>
              </a:solidFill>
              <a:latin typeface="Times New Roman" panose="02020603050405020304" pitchFamily="18" charset="-94"/>
              <a:ea typeface="宋体" panose="02010600030101010101" pitchFamily="2" charset="-122"/>
            </a:endParaRPr>
          </a:p>
        </p:txBody>
      </p:sp>
      <p:graphicFrame>
        <p:nvGraphicFramePr>
          <p:cNvPr id="35031" name="对象 35030"/>
          <p:cNvGraphicFramePr/>
          <p:nvPr/>
        </p:nvGraphicFramePr>
        <p:xfrm>
          <a:off x="5203825" y="4398963"/>
          <a:ext cx="1065213" cy="530225"/>
        </p:xfrm>
        <a:graphic>
          <a:graphicData uri="http://schemas.openxmlformats.org/presentationml/2006/ole">
            <mc:AlternateContent xmlns:mc="http://schemas.openxmlformats.org/markup-compatibility/2006">
              <mc:Choice xmlns:v="urn:schemas-microsoft-com:vml" Requires="v">
                <p:oleObj spid="_x0000_s3414" name="" r:id="rId11" imgW="507365" imgH="254000" progId="Equation.3">
                  <p:embed/>
                </p:oleObj>
              </mc:Choice>
              <mc:Fallback>
                <p:oleObj name="" r:id="rId11" imgW="507365" imgH="254000" progId="Equation.3">
                  <p:embed/>
                  <p:pic>
                    <p:nvPicPr>
                      <p:cNvPr id="0" name="图片 3413"/>
                      <p:cNvPicPr/>
                      <p:nvPr/>
                    </p:nvPicPr>
                    <p:blipFill>
                      <a:blip r:embed="rId12"/>
                      <a:stretch>
                        <a:fillRect/>
                      </a:stretch>
                    </p:blipFill>
                    <p:spPr>
                      <a:xfrm>
                        <a:off x="5203825" y="4398963"/>
                        <a:ext cx="1065213" cy="530225"/>
                      </a:xfrm>
                      <a:prstGeom prst="rect">
                        <a:avLst/>
                      </a:prstGeom>
                      <a:noFill/>
                      <a:ln w="38100">
                        <a:noFill/>
                        <a:miter/>
                      </a:ln>
                    </p:spPr>
                  </p:pic>
                </p:oleObj>
              </mc:Fallback>
            </mc:AlternateContent>
          </a:graphicData>
        </a:graphic>
      </p:graphicFrame>
      <p:graphicFrame>
        <p:nvGraphicFramePr>
          <p:cNvPr id="35032" name="对象 35031"/>
          <p:cNvGraphicFramePr/>
          <p:nvPr/>
        </p:nvGraphicFramePr>
        <p:xfrm>
          <a:off x="5203825" y="3146425"/>
          <a:ext cx="1808163" cy="1252538"/>
        </p:xfrm>
        <a:graphic>
          <a:graphicData uri="http://schemas.openxmlformats.org/presentationml/2006/ole">
            <mc:AlternateContent xmlns:mc="http://schemas.openxmlformats.org/markup-compatibility/2006">
              <mc:Choice xmlns:v="urn:schemas-microsoft-com:vml" Requires="v">
                <p:oleObj spid="_x0000_s3415" name="" r:id="rId13" imgW="862965" imgH="596900" progId="Equation.3">
                  <p:embed/>
                </p:oleObj>
              </mc:Choice>
              <mc:Fallback>
                <p:oleObj name="" r:id="rId13" imgW="862965" imgH="596900" progId="Equation.3">
                  <p:embed/>
                  <p:pic>
                    <p:nvPicPr>
                      <p:cNvPr id="0" name="图片 3414"/>
                      <p:cNvPicPr/>
                      <p:nvPr/>
                    </p:nvPicPr>
                    <p:blipFill>
                      <a:blip r:embed="rId14"/>
                      <a:stretch>
                        <a:fillRect/>
                      </a:stretch>
                    </p:blipFill>
                    <p:spPr>
                      <a:xfrm>
                        <a:off x="5203825" y="3146425"/>
                        <a:ext cx="1808163" cy="1252538"/>
                      </a:xfrm>
                      <a:prstGeom prst="rect">
                        <a:avLst/>
                      </a:prstGeom>
                      <a:noFill/>
                      <a:ln w="38100">
                        <a:noFill/>
                        <a:miter/>
                      </a:ln>
                    </p:spPr>
                  </p:pic>
                </p:oleObj>
              </mc:Fallback>
            </mc:AlternateContent>
          </a:graphicData>
        </a:graphic>
      </p:graphicFrame>
      <p:graphicFrame>
        <p:nvGraphicFramePr>
          <p:cNvPr id="35033" name="对象 35032"/>
          <p:cNvGraphicFramePr/>
          <p:nvPr/>
        </p:nvGraphicFramePr>
        <p:xfrm>
          <a:off x="7056438" y="3213100"/>
          <a:ext cx="1868487" cy="1185863"/>
        </p:xfrm>
        <a:graphic>
          <a:graphicData uri="http://schemas.openxmlformats.org/presentationml/2006/ole">
            <mc:AlternateContent xmlns:mc="http://schemas.openxmlformats.org/markup-compatibility/2006">
              <mc:Choice xmlns:v="urn:schemas-microsoft-com:vml" Requires="v">
                <p:oleObj spid="_x0000_s3425" name="" r:id="rId15" imgW="939800" imgH="596900" progId="Equation.3">
                  <p:embed/>
                </p:oleObj>
              </mc:Choice>
              <mc:Fallback>
                <p:oleObj name="" r:id="rId15" imgW="939800" imgH="596900" progId="Equation.3">
                  <p:embed/>
                  <p:pic>
                    <p:nvPicPr>
                      <p:cNvPr id="0" name="图片 3424"/>
                      <p:cNvPicPr/>
                      <p:nvPr/>
                    </p:nvPicPr>
                    <p:blipFill>
                      <a:blip r:embed="rId16"/>
                      <a:stretch>
                        <a:fillRect/>
                      </a:stretch>
                    </p:blipFill>
                    <p:spPr>
                      <a:xfrm>
                        <a:off x="7056438" y="3213100"/>
                        <a:ext cx="1868487" cy="1185863"/>
                      </a:xfrm>
                      <a:prstGeom prst="rect">
                        <a:avLst/>
                      </a:prstGeom>
                      <a:noFill/>
                      <a:ln w="38100">
                        <a:noFill/>
                        <a:miter/>
                      </a:ln>
                    </p:spPr>
                  </p:pic>
                </p:oleObj>
              </mc:Fallback>
            </mc:AlternateContent>
          </a:graphicData>
        </a:graphic>
      </p:graphicFrame>
      <p:graphicFrame>
        <p:nvGraphicFramePr>
          <p:cNvPr id="35034" name="对象 35033"/>
          <p:cNvGraphicFramePr/>
          <p:nvPr/>
        </p:nvGraphicFramePr>
        <p:xfrm>
          <a:off x="904875" y="4051300"/>
          <a:ext cx="1604963" cy="2784475"/>
        </p:xfrm>
        <a:graphic>
          <a:graphicData uri="http://schemas.openxmlformats.org/presentationml/2006/ole">
            <mc:AlternateContent xmlns:mc="http://schemas.openxmlformats.org/markup-compatibility/2006">
              <mc:Choice xmlns:v="urn:schemas-microsoft-com:vml" Requires="v">
                <p:oleObj spid="_x0000_s3418" name="" r:id="rId17" imgW="1508760" imgH="2606040" progId="Visio.Drawing.5">
                  <p:embed/>
                </p:oleObj>
              </mc:Choice>
              <mc:Fallback>
                <p:oleObj name="" r:id="rId17" imgW="1508760" imgH="2606040" progId="Visio.Drawing.5">
                  <p:embed/>
                  <p:pic>
                    <p:nvPicPr>
                      <p:cNvPr id="0" name="图片 3417"/>
                      <p:cNvPicPr/>
                      <p:nvPr/>
                    </p:nvPicPr>
                    <p:blipFill>
                      <a:blip r:embed="rId18"/>
                      <a:stretch>
                        <a:fillRect/>
                      </a:stretch>
                    </p:blipFill>
                    <p:spPr>
                      <a:xfrm>
                        <a:off x="904875" y="4051300"/>
                        <a:ext cx="1604963" cy="2784475"/>
                      </a:xfrm>
                      <a:prstGeom prst="rect">
                        <a:avLst/>
                      </a:prstGeom>
                      <a:noFill/>
                      <a:ln w="38100">
                        <a:noFill/>
                        <a:miter/>
                      </a:ln>
                    </p:spPr>
                  </p:pic>
                </p:oleObj>
              </mc:Fallback>
            </mc:AlternateContent>
          </a:graphicData>
        </a:graphic>
      </p:graphicFrame>
      <p:grpSp>
        <p:nvGrpSpPr>
          <p:cNvPr id="35037" name="组合 35036"/>
          <p:cNvGrpSpPr/>
          <p:nvPr/>
        </p:nvGrpSpPr>
        <p:grpSpPr>
          <a:xfrm>
            <a:off x="2895600" y="4929188"/>
            <a:ext cx="5867400" cy="1233487"/>
            <a:chOff x="1824" y="3303"/>
            <a:chExt cx="3696" cy="777"/>
          </a:xfrm>
        </p:grpSpPr>
        <p:sp>
          <p:nvSpPr>
            <p:cNvPr id="67599" name="矩形 35034"/>
            <p:cNvSpPr/>
            <p:nvPr/>
          </p:nvSpPr>
          <p:spPr>
            <a:xfrm>
              <a:off x="1987" y="3303"/>
              <a:ext cx="3533" cy="748"/>
            </a:xfrm>
            <a:prstGeom prst="rect">
              <a:avLst/>
            </a:prstGeom>
            <a:noFill/>
            <a:ln w="19050">
              <a:noFill/>
            </a:ln>
          </p:spPr>
          <p:txBody>
            <a:bodyPr wrap="none" anchor="t" anchorCtr="0">
              <a:spAutoFit/>
            </a:bodyPr>
            <a:p>
              <a:r>
                <a:rPr lang="zh-CN" altLang="en-US" dirty="0">
                  <a:solidFill>
                    <a:schemeClr val="tx1"/>
                  </a:solidFill>
                  <a:latin typeface="Times New Roman" panose="02020603050405020304" pitchFamily="18" charset="-94"/>
                  <a:ea typeface="宋体" panose="02010600030101010101" pitchFamily="2" charset="-122"/>
                </a:rPr>
                <a:t>副边的</a:t>
              </a:r>
              <a:r>
                <a:rPr lang="en-US" altLang="zh-CN">
                  <a:solidFill>
                    <a:schemeClr val="tx1"/>
                  </a:solidFill>
                  <a:latin typeface="Times New Roman" panose="02020603050405020304" pitchFamily="18" charset="-94"/>
                  <a:ea typeface="宋体" panose="02010600030101010101" pitchFamily="2" charset="-122"/>
                </a:rPr>
                <a:t>R</a:t>
              </a:r>
              <a:r>
                <a:rPr lang="zh-CN" altLang="en-US">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L</a:t>
              </a:r>
              <a:r>
                <a:rPr lang="zh-CN" altLang="en-US">
                  <a:solidFill>
                    <a:schemeClr val="tx1"/>
                  </a:solidFill>
                  <a:latin typeface="Times New Roman" panose="02020603050405020304" pitchFamily="18" charset="-94"/>
                  <a:ea typeface="宋体" panose="02010600030101010101" pitchFamily="2" charset="-122"/>
                </a:rPr>
                <a:t>、</a:t>
              </a:r>
              <a:r>
                <a:rPr lang="en-US" altLang="zh-CN">
                  <a:solidFill>
                    <a:schemeClr val="tx1"/>
                  </a:solidFill>
                  <a:latin typeface="Times New Roman" panose="02020603050405020304" pitchFamily="18" charset="-94"/>
                  <a:ea typeface="宋体" panose="02010600030101010101" pitchFamily="2" charset="-122"/>
                </a:rPr>
                <a:t>C</a:t>
              </a:r>
              <a:r>
                <a:rPr lang="zh-CN" altLang="en-US" dirty="0">
                  <a:solidFill>
                    <a:schemeClr val="tx1"/>
                  </a:solidFill>
                  <a:latin typeface="Times New Roman" panose="02020603050405020304" pitchFamily="18" charset="-94"/>
                  <a:ea typeface="宋体" panose="02010600030101010101" pitchFamily="2" charset="-122"/>
                </a:rPr>
                <a:t>变换到原边分别为：</a:t>
              </a:r>
              <a:endParaRPr lang="zh-CN" altLang="en-US" dirty="0">
                <a:solidFill>
                  <a:schemeClr val="tx1"/>
                </a:solidFill>
                <a:latin typeface="Times New Roman" panose="02020603050405020304" pitchFamily="18" charset="-94"/>
                <a:ea typeface="宋体" panose="02010600030101010101" pitchFamily="2" charset="-122"/>
              </a:endParaRPr>
            </a:p>
            <a:p>
              <a:endParaRPr lang="zh-CN" altLang="en-US" dirty="0">
                <a:solidFill>
                  <a:schemeClr val="tx1"/>
                </a:solidFill>
                <a:latin typeface="Times New Roman" panose="02020603050405020304" pitchFamily="18" charset="-94"/>
                <a:ea typeface="宋体" panose="02010600030101010101" pitchFamily="2" charset="-122"/>
              </a:endParaRPr>
            </a:p>
            <a:p>
              <a:r>
                <a:rPr lang="zh-CN" altLang="en-US" dirty="0">
                  <a:solidFill>
                    <a:schemeClr val="tx1"/>
                  </a:solidFill>
                  <a:latin typeface="Times New Roman" panose="02020603050405020304" pitchFamily="18" charset="-94"/>
                  <a:ea typeface="宋体" panose="02010600030101010101" pitchFamily="2" charset="-122"/>
                </a:rPr>
                <a:t>                                   即变换了元件参数。</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67600" name="对象 35035"/>
            <p:cNvGraphicFramePr/>
            <p:nvPr/>
          </p:nvGraphicFramePr>
          <p:xfrm>
            <a:off x="1824" y="3591"/>
            <a:ext cx="1825" cy="489"/>
          </p:xfrm>
          <a:graphic>
            <a:graphicData uri="http://schemas.openxmlformats.org/presentationml/2006/ole">
              <mc:AlternateContent xmlns:mc="http://schemas.openxmlformats.org/markup-compatibility/2006">
                <mc:Choice xmlns:v="urn:schemas-microsoft-com:vml" Requires="v">
                  <p:oleObj spid="_x0000_s3420" name="" r:id="rId19" imgW="1510030" imgH="405765" progId="Equation.3">
                    <p:embed/>
                  </p:oleObj>
                </mc:Choice>
                <mc:Fallback>
                  <p:oleObj name="" r:id="rId19" imgW="1510030" imgH="405765" progId="Equation.3">
                    <p:embed/>
                    <p:pic>
                      <p:nvPicPr>
                        <p:cNvPr id="0" name="图片 3419"/>
                        <p:cNvPicPr/>
                        <p:nvPr/>
                      </p:nvPicPr>
                      <p:blipFill>
                        <a:blip r:embed="rId20"/>
                        <a:stretch>
                          <a:fillRect/>
                        </a:stretch>
                      </p:blipFill>
                      <p:spPr>
                        <a:xfrm>
                          <a:off x="1824" y="3591"/>
                          <a:ext cx="1825" cy="489"/>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4938"/>
                                        </p:tgtEl>
                                        <p:attrNameLst>
                                          <p:attrName>style.visibility</p:attrName>
                                        </p:attrNameLst>
                                      </p:cBhvr>
                                      <p:to>
                                        <p:strVal val="visible"/>
                                      </p:to>
                                    </p:set>
                                    <p:anim calcmode="lin" valueType="num">
                                      <p:cBhvr additive="base">
                                        <p:cTn id="7" dur="500" fill="hold"/>
                                        <p:tgtEl>
                                          <p:spTgt spid="34938"/>
                                        </p:tgtEl>
                                        <p:attrNameLst>
                                          <p:attrName>ppt_x</p:attrName>
                                        </p:attrNameLst>
                                      </p:cBhvr>
                                      <p:tavLst>
                                        <p:tav tm="0">
                                          <p:val>
                                            <p:strVal val="0-#ppt_w/2"/>
                                          </p:val>
                                        </p:tav>
                                        <p:tav tm="100000">
                                          <p:val>
                                            <p:strVal val="#ppt_x"/>
                                          </p:val>
                                        </p:tav>
                                      </p:tavLst>
                                    </p:anim>
                                    <p:anim calcmode="lin" valueType="num">
                                      <p:cBhvr additive="base">
                                        <p:cTn id="8" dur="500" fill="hold"/>
                                        <p:tgtEl>
                                          <p:spTgt spid="349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4883"/>
                                        </p:tgtEl>
                                        <p:attrNameLst>
                                          <p:attrName>style.visibility</p:attrName>
                                        </p:attrNameLst>
                                      </p:cBhvr>
                                      <p:to>
                                        <p:strVal val="visible"/>
                                      </p:to>
                                    </p:set>
                                    <p:anim calcmode="lin" valueType="num">
                                      <p:cBhvr additive="base">
                                        <p:cTn id="13" dur="500" fill="hold"/>
                                        <p:tgtEl>
                                          <p:spTgt spid="34883"/>
                                        </p:tgtEl>
                                        <p:attrNameLst>
                                          <p:attrName>ppt_x</p:attrName>
                                        </p:attrNameLst>
                                      </p:cBhvr>
                                      <p:tavLst>
                                        <p:tav tm="0">
                                          <p:val>
                                            <p:strVal val="0-#ppt_w/2"/>
                                          </p:val>
                                        </p:tav>
                                        <p:tav tm="100000">
                                          <p:val>
                                            <p:strVal val="#ppt_x"/>
                                          </p:val>
                                        </p:tav>
                                      </p:tavLst>
                                    </p:anim>
                                    <p:anim calcmode="lin" valueType="num">
                                      <p:cBhvr additive="base">
                                        <p:cTn id="14" dur="500" fill="hold"/>
                                        <p:tgtEl>
                                          <p:spTgt spid="3488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5025"/>
                                        </p:tgtEl>
                                        <p:attrNameLst>
                                          <p:attrName>style.visibility</p:attrName>
                                        </p:attrNameLst>
                                      </p:cBhvr>
                                      <p:to>
                                        <p:strVal val="visible"/>
                                      </p:to>
                                    </p:set>
                                    <p:anim calcmode="lin" valueType="num">
                                      <p:cBhvr additive="base">
                                        <p:cTn id="19" dur="500" fill="hold"/>
                                        <p:tgtEl>
                                          <p:spTgt spid="35025"/>
                                        </p:tgtEl>
                                        <p:attrNameLst>
                                          <p:attrName>ppt_x</p:attrName>
                                        </p:attrNameLst>
                                      </p:cBhvr>
                                      <p:tavLst>
                                        <p:tav tm="0">
                                          <p:val>
                                            <p:strVal val="0-#ppt_w/2"/>
                                          </p:val>
                                        </p:tav>
                                        <p:tav tm="100000">
                                          <p:val>
                                            <p:strVal val="#ppt_x"/>
                                          </p:val>
                                        </p:tav>
                                      </p:tavLst>
                                    </p:anim>
                                    <p:anim calcmode="lin" valueType="num">
                                      <p:cBhvr additive="base">
                                        <p:cTn id="20" dur="500" fill="hold"/>
                                        <p:tgtEl>
                                          <p:spTgt spid="350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5029"/>
                                        </p:tgtEl>
                                        <p:attrNameLst>
                                          <p:attrName>style.visibility</p:attrName>
                                        </p:attrNameLst>
                                      </p:cBhvr>
                                      <p:to>
                                        <p:strVal val="visible"/>
                                      </p:to>
                                    </p:set>
                                    <p:anim calcmode="lin" valueType="num">
                                      <p:cBhvr additive="base">
                                        <p:cTn id="25" dur="500" fill="hold"/>
                                        <p:tgtEl>
                                          <p:spTgt spid="35029"/>
                                        </p:tgtEl>
                                        <p:attrNameLst>
                                          <p:attrName>ppt_x</p:attrName>
                                        </p:attrNameLst>
                                      </p:cBhvr>
                                      <p:tavLst>
                                        <p:tav tm="0">
                                          <p:val>
                                            <p:strVal val="0-#ppt_w/2"/>
                                          </p:val>
                                        </p:tav>
                                        <p:tav tm="100000">
                                          <p:val>
                                            <p:strVal val="#ppt_x"/>
                                          </p:val>
                                        </p:tav>
                                      </p:tavLst>
                                    </p:anim>
                                    <p:anim calcmode="lin" valueType="num">
                                      <p:cBhvr additive="base">
                                        <p:cTn id="26" dur="500" fill="hold"/>
                                        <p:tgtEl>
                                          <p:spTgt spid="3502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5028"/>
                                        </p:tgtEl>
                                        <p:attrNameLst>
                                          <p:attrName>style.visibility</p:attrName>
                                        </p:attrNameLst>
                                      </p:cBhvr>
                                      <p:to>
                                        <p:strVal val="visible"/>
                                      </p:to>
                                    </p:set>
                                    <p:anim calcmode="lin" valueType="num">
                                      <p:cBhvr additive="base">
                                        <p:cTn id="31" dur="500" fill="hold"/>
                                        <p:tgtEl>
                                          <p:spTgt spid="35028"/>
                                        </p:tgtEl>
                                        <p:attrNameLst>
                                          <p:attrName>ppt_x</p:attrName>
                                        </p:attrNameLst>
                                      </p:cBhvr>
                                      <p:tavLst>
                                        <p:tav tm="0">
                                          <p:val>
                                            <p:strVal val="0-#ppt_w/2"/>
                                          </p:val>
                                        </p:tav>
                                        <p:tav tm="100000">
                                          <p:val>
                                            <p:strVal val="#ppt_x"/>
                                          </p:val>
                                        </p:tav>
                                      </p:tavLst>
                                    </p:anim>
                                    <p:anim calcmode="lin" valueType="num">
                                      <p:cBhvr additive="base">
                                        <p:cTn id="32" dur="500" fill="hold"/>
                                        <p:tgtEl>
                                          <p:spTgt spid="3502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5030"/>
                                        </p:tgtEl>
                                        <p:attrNameLst>
                                          <p:attrName>style.visibility</p:attrName>
                                        </p:attrNameLst>
                                      </p:cBhvr>
                                      <p:to>
                                        <p:strVal val="visible"/>
                                      </p:to>
                                    </p:set>
                                    <p:anim calcmode="lin" valueType="num">
                                      <p:cBhvr additive="base">
                                        <p:cTn id="37" dur="500" fill="hold"/>
                                        <p:tgtEl>
                                          <p:spTgt spid="35030"/>
                                        </p:tgtEl>
                                        <p:attrNameLst>
                                          <p:attrName>ppt_x</p:attrName>
                                        </p:attrNameLst>
                                      </p:cBhvr>
                                      <p:tavLst>
                                        <p:tav tm="0">
                                          <p:val>
                                            <p:strVal val="0-#ppt_w/2"/>
                                          </p:val>
                                        </p:tav>
                                        <p:tav tm="100000">
                                          <p:val>
                                            <p:strVal val="#ppt_x"/>
                                          </p:val>
                                        </p:tav>
                                      </p:tavLst>
                                    </p:anim>
                                    <p:anim calcmode="lin" valueType="num">
                                      <p:cBhvr additive="base">
                                        <p:cTn id="38" dur="500" fill="hold"/>
                                        <p:tgtEl>
                                          <p:spTgt spid="3503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34821"/>
                                        </p:tgtEl>
                                        <p:attrNameLst>
                                          <p:attrName>style.visibility</p:attrName>
                                        </p:attrNameLst>
                                      </p:cBhvr>
                                      <p:to>
                                        <p:strVal val="visible"/>
                                      </p:to>
                                    </p:set>
                                    <p:animEffect transition="in" filter="wipe(left)">
                                      <p:cBhvr>
                                        <p:cTn id="43" dur="500"/>
                                        <p:tgtEl>
                                          <p:spTgt spid="34821"/>
                                        </p:tgtEl>
                                      </p:cBhvr>
                                    </p:animEffect>
                                  </p:childTnLst>
                                </p:cTn>
                              </p:par>
                            </p:childTnLst>
                          </p:cTn>
                        </p:par>
                      </p:childTnLst>
                    </p:cTn>
                  </p:par>
                  <p:par>
                    <p:cTn id="44" fill="hold">
                      <p:stCondLst>
                        <p:cond delay="indefinite"/>
                      </p:stCondLst>
                      <p:childTnLst>
                        <p:par>
                          <p:cTn id="45" fill="hold">
                            <p:stCondLst>
                              <p:cond delay="0"/>
                            </p:stCondLst>
                            <p:childTnLst>
                              <p:par>
                                <p:cTn id="46" presetID="2" presetClass="entr" presetSubtype="8" fill="hold" nodeType="clickEffect">
                                  <p:stCondLst>
                                    <p:cond delay="0"/>
                                  </p:stCondLst>
                                  <p:childTnLst>
                                    <p:set>
                                      <p:cBhvr>
                                        <p:cTn id="47" dur="1" fill="hold">
                                          <p:stCondLst>
                                            <p:cond delay="0"/>
                                          </p:stCondLst>
                                        </p:cTn>
                                        <p:tgtEl>
                                          <p:spTgt spid="35032"/>
                                        </p:tgtEl>
                                        <p:attrNameLst>
                                          <p:attrName>style.visibility</p:attrName>
                                        </p:attrNameLst>
                                      </p:cBhvr>
                                      <p:to>
                                        <p:strVal val="visible"/>
                                      </p:to>
                                    </p:set>
                                    <p:anim calcmode="lin" valueType="num">
                                      <p:cBhvr additive="base">
                                        <p:cTn id="48" dur="500" fill="hold"/>
                                        <p:tgtEl>
                                          <p:spTgt spid="35032"/>
                                        </p:tgtEl>
                                        <p:attrNameLst>
                                          <p:attrName>ppt_x</p:attrName>
                                        </p:attrNameLst>
                                      </p:cBhvr>
                                      <p:tavLst>
                                        <p:tav tm="0">
                                          <p:val>
                                            <p:strVal val="0-#ppt_w/2"/>
                                          </p:val>
                                        </p:tav>
                                        <p:tav tm="100000">
                                          <p:val>
                                            <p:strVal val="#ppt_x"/>
                                          </p:val>
                                        </p:tav>
                                      </p:tavLst>
                                    </p:anim>
                                    <p:anim calcmode="lin" valueType="num">
                                      <p:cBhvr additive="base">
                                        <p:cTn id="49" dur="500" fill="hold"/>
                                        <p:tgtEl>
                                          <p:spTgt spid="35032"/>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nodeType="clickEffect">
                                  <p:stCondLst>
                                    <p:cond delay="0"/>
                                  </p:stCondLst>
                                  <p:childTnLst>
                                    <p:set>
                                      <p:cBhvr>
                                        <p:cTn id="53" dur="1" fill="hold">
                                          <p:stCondLst>
                                            <p:cond delay="0"/>
                                          </p:stCondLst>
                                        </p:cTn>
                                        <p:tgtEl>
                                          <p:spTgt spid="35033"/>
                                        </p:tgtEl>
                                        <p:attrNameLst>
                                          <p:attrName>style.visibility</p:attrName>
                                        </p:attrNameLst>
                                      </p:cBhvr>
                                      <p:to>
                                        <p:strVal val="visible"/>
                                      </p:to>
                                    </p:set>
                                    <p:anim calcmode="lin" valueType="num">
                                      <p:cBhvr additive="base">
                                        <p:cTn id="54" dur="500" fill="hold"/>
                                        <p:tgtEl>
                                          <p:spTgt spid="35033"/>
                                        </p:tgtEl>
                                        <p:attrNameLst>
                                          <p:attrName>ppt_x</p:attrName>
                                        </p:attrNameLst>
                                      </p:cBhvr>
                                      <p:tavLst>
                                        <p:tav tm="0">
                                          <p:val>
                                            <p:strVal val="0-#ppt_w/2"/>
                                          </p:val>
                                        </p:tav>
                                        <p:tav tm="100000">
                                          <p:val>
                                            <p:strVal val="#ppt_x"/>
                                          </p:val>
                                        </p:tav>
                                      </p:tavLst>
                                    </p:anim>
                                    <p:anim calcmode="lin" valueType="num">
                                      <p:cBhvr additive="base">
                                        <p:cTn id="55" dur="500" fill="hold"/>
                                        <p:tgtEl>
                                          <p:spTgt spid="35033"/>
                                        </p:tgtEl>
                                        <p:attrNameLst>
                                          <p:attrName>ppt_y</p:attrName>
                                        </p:attrNameLst>
                                      </p:cBhvr>
                                      <p:tavLst>
                                        <p:tav tm="0">
                                          <p:val>
                                            <p:strVal val="#ppt_y"/>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8" fill="hold" nodeType="clickEffect">
                                  <p:stCondLst>
                                    <p:cond delay="0"/>
                                  </p:stCondLst>
                                  <p:childTnLst>
                                    <p:set>
                                      <p:cBhvr>
                                        <p:cTn id="59" dur="1" fill="hold">
                                          <p:stCondLst>
                                            <p:cond delay="0"/>
                                          </p:stCondLst>
                                        </p:cTn>
                                        <p:tgtEl>
                                          <p:spTgt spid="35031"/>
                                        </p:tgtEl>
                                        <p:attrNameLst>
                                          <p:attrName>style.visibility</p:attrName>
                                        </p:attrNameLst>
                                      </p:cBhvr>
                                      <p:to>
                                        <p:strVal val="visible"/>
                                      </p:to>
                                    </p:set>
                                    <p:anim calcmode="lin" valueType="num">
                                      <p:cBhvr additive="base">
                                        <p:cTn id="60" dur="500" fill="hold"/>
                                        <p:tgtEl>
                                          <p:spTgt spid="35031"/>
                                        </p:tgtEl>
                                        <p:attrNameLst>
                                          <p:attrName>ppt_x</p:attrName>
                                        </p:attrNameLst>
                                      </p:cBhvr>
                                      <p:tavLst>
                                        <p:tav tm="0">
                                          <p:val>
                                            <p:strVal val="0-#ppt_w/2"/>
                                          </p:val>
                                        </p:tav>
                                        <p:tav tm="100000">
                                          <p:val>
                                            <p:strVal val="#ppt_x"/>
                                          </p:val>
                                        </p:tav>
                                      </p:tavLst>
                                    </p:anim>
                                    <p:anim calcmode="lin" valueType="num">
                                      <p:cBhvr additive="base">
                                        <p:cTn id="61" dur="500" fill="hold"/>
                                        <p:tgtEl>
                                          <p:spTgt spid="35031"/>
                                        </p:tgtEl>
                                        <p:attrNameLst>
                                          <p:attrName>ppt_y</p:attrName>
                                        </p:attrNameLst>
                                      </p:cBhvr>
                                      <p:tavLst>
                                        <p:tav tm="0">
                                          <p:val>
                                            <p:strVal val="#ppt_y"/>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nodeType="clickEffect">
                                  <p:stCondLst>
                                    <p:cond delay="0"/>
                                  </p:stCondLst>
                                  <p:childTnLst>
                                    <p:set>
                                      <p:cBhvr>
                                        <p:cTn id="65" dur="1" fill="hold">
                                          <p:stCondLst>
                                            <p:cond delay="0"/>
                                          </p:stCondLst>
                                        </p:cTn>
                                        <p:tgtEl>
                                          <p:spTgt spid="35034"/>
                                        </p:tgtEl>
                                        <p:attrNameLst>
                                          <p:attrName>style.visibility</p:attrName>
                                        </p:attrNameLst>
                                      </p:cBhvr>
                                      <p:to>
                                        <p:strVal val="visible"/>
                                      </p:to>
                                    </p:set>
                                    <p:anim calcmode="lin" valueType="num">
                                      <p:cBhvr additive="base">
                                        <p:cTn id="66" dur="500" fill="hold"/>
                                        <p:tgtEl>
                                          <p:spTgt spid="35034"/>
                                        </p:tgtEl>
                                        <p:attrNameLst>
                                          <p:attrName>ppt_x</p:attrName>
                                        </p:attrNameLst>
                                      </p:cBhvr>
                                      <p:tavLst>
                                        <p:tav tm="0">
                                          <p:val>
                                            <p:strVal val="0-#ppt_w/2"/>
                                          </p:val>
                                        </p:tav>
                                        <p:tav tm="100000">
                                          <p:val>
                                            <p:strVal val="#ppt_x"/>
                                          </p:val>
                                        </p:tav>
                                      </p:tavLst>
                                    </p:anim>
                                    <p:anim calcmode="lin" valueType="num">
                                      <p:cBhvr additive="base">
                                        <p:cTn id="67" dur="500" fill="hold"/>
                                        <p:tgtEl>
                                          <p:spTgt spid="35034"/>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8" fill="hold" nodeType="clickEffect">
                                  <p:stCondLst>
                                    <p:cond delay="0"/>
                                  </p:stCondLst>
                                  <p:childTnLst>
                                    <p:set>
                                      <p:cBhvr>
                                        <p:cTn id="71" dur="1" fill="hold">
                                          <p:stCondLst>
                                            <p:cond delay="0"/>
                                          </p:stCondLst>
                                        </p:cTn>
                                        <p:tgtEl>
                                          <p:spTgt spid="35037"/>
                                        </p:tgtEl>
                                        <p:attrNameLst>
                                          <p:attrName>style.visibility</p:attrName>
                                        </p:attrNameLst>
                                      </p:cBhvr>
                                      <p:to>
                                        <p:strVal val="visible"/>
                                      </p:to>
                                    </p:set>
                                    <p:anim calcmode="lin" valueType="num">
                                      <p:cBhvr additive="base">
                                        <p:cTn id="72" dur="500" fill="hold"/>
                                        <p:tgtEl>
                                          <p:spTgt spid="35037"/>
                                        </p:tgtEl>
                                        <p:attrNameLst>
                                          <p:attrName>ppt_x</p:attrName>
                                        </p:attrNameLst>
                                      </p:cBhvr>
                                      <p:tavLst>
                                        <p:tav tm="0">
                                          <p:val>
                                            <p:strVal val="0-#ppt_w/2"/>
                                          </p:val>
                                        </p:tav>
                                        <p:tav tm="100000">
                                          <p:val>
                                            <p:strVal val="#ppt_x"/>
                                          </p:val>
                                        </p:tav>
                                      </p:tavLst>
                                    </p:anim>
                                    <p:anim calcmode="lin" valueType="num">
                                      <p:cBhvr additive="base">
                                        <p:cTn id="73" dur="500" fill="hold"/>
                                        <p:tgtEl>
                                          <p:spTgt spid="350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83" grpId="0"/>
      <p:bldP spid="34938" grpId="0"/>
      <p:bldP spid="35030"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900" name="文本框 36899"/>
          <p:cNvSpPr txBox="1"/>
          <p:nvPr/>
        </p:nvSpPr>
        <p:spPr>
          <a:xfrm>
            <a:off x="727075" y="387350"/>
            <a:ext cx="2317750" cy="457200"/>
          </a:xfrm>
          <a:prstGeom prst="rect">
            <a:avLst/>
          </a:prstGeom>
          <a:noFill/>
          <a:ln w="9525">
            <a:noFill/>
          </a:ln>
        </p:spPr>
        <p:txBody>
          <a:bodyPr wrap="none" anchor="t" anchorCtr="0">
            <a:spAutoFit/>
          </a:bodyPr>
          <a:p>
            <a:r>
              <a:rPr lang="en-US" altLang="zh-CN" dirty="0">
                <a:solidFill>
                  <a:schemeClr val="tx1"/>
                </a:solidFill>
                <a:latin typeface="Times New Roman" panose="02020603050405020304" pitchFamily="18" charset="-94"/>
                <a:ea typeface="宋体" panose="02010600030101010101" pitchFamily="2" charset="-122"/>
              </a:rPr>
              <a:t> </a:t>
            </a:r>
            <a:r>
              <a:rPr lang="en-US" altLang="zh-CN">
                <a:solidFill>
                  <a:schemeClr val="tx1"/>
                </a:solidFill>
                <a:latin typeface="Times New Roman" panose="02020603050405020304" pitchFamily="18" charset="-94"/>
                <a:ea typeface="宋体" panose="02010600030101010101" pitchFamily="2" charset="-122"/>
              </a:rPr>
              <a:t>(b) </a:t>
            </a:r>
            <a:r>
              <a:rPr lang="zh-CN" altLang="en-US" dirty="0">
                <a:solidFill>
                  <a:schemeClr val="tx1"/>
                </a:solidFill>
                <a:latin typeface="Times New Roman" panose="02020603050405020304" pitchFamily="18" charset="-94"/>
                <a:ea typeface="宋体" panose="02010600030101010101" pitchFamily="2" charset="-122"/>
              </a:rPr>
              <a:t>功率性质：</a:t>
            </a:r>
            <a:r>
              <a:rPr lang="zh-CN" altLang="en-US">
                <a:solidFill>
                  <a:schemeClr val="tx1"/>
                </a:solidFill>
                <a:latin typeface="Times New Roman" panose="02020603050405020304" pitchFamily="18" charset="-94"/>
                <a:ea typeface="宋体" panose="02010600030101010101" pitchFamily="2" charset="-122"/>
              </a:rPr>
              <a:t> </a:t>
            </a:r>
            <a:endParaRPr lang="zh-CN" altLang="en-US">
              <a:solidFill>
                <a:schemeClr val="tx1"/>
              </a:solidFill>
              <a:latin typeface="Times New Roman" panose="02020603050405020304" pitchFamily="18" charset="-94"/>
              <a:ea typeface="宋体" panose="02010600030101010101" pitchFamily="2" charset="-122"/>
            </a:endParaRPr>
          </a:p>
        </p:txBody>
      </p:sp>
      <p:sp>
        <p:nvSpPr>
          <p:cNvPr id="36941" name="文本框 36940"/>
          <p:cNvSpPr txBox="1"/>
          <p:nvPr/>
        </p:nvSpPr>
        <p:spPr>
          <a:xfrm>
            <a:off x="727075" y="844550"/>
            <a:ext cx="7694613" cy="1079500"/>
          </a:xfrm>
          <a:prstGeom prst="rect">
            <a:avLst/>
          </a:prstGeom>
          <a:noFill/>
          <a:ln w="19050">
            <a:noFill/>
          </a:ln>
        </p:spPr>
        <p:txBody>
          <a:bodyPr anchor="t" anchorCtr="0">
            <a:spAutoFit/>
          </a:bodyPr>
          <a:p>
            <a:pPr algn="just">
              <a:lnSpc>
                <a:spcPct val="135000"/>
              </a:lnSpc>
              <a:spcBef>
                <a:spcPct val="50000"/>
              </a:spcBef>
            </a:pPr>
            <a:r>
              <a:rPr lang="en-US" altLang="zh-CN" dirty="0">
                <a:solidFill>
                  <a:schemeClr val="tx1"/>
                </a:solidFill>
                <a:latin typeface="Times New Roman" panose="02020603050405020304" pitchFamily="18" charset="-94"/>
                <a:ea typeface="宋体" panose="02010600030101010101" pitchFamily="2" charset="-122"/>
              </a:rPr>
              <a:t>      </a:t>
            </a:r>
            <a:r>
              <a:rPr lang="zh-CN" altLang="en-US" dirty="0">
                <a:solidFill>
                  <a:schemeClr val="tx1"/>
                </a:solidFill>
                <a:latin typeface="Times New Roman" panose="02020603050405020304" pitchFamily="18" charset="-94"/>
                <a:ea typeface="宋体" panose="02010600030101010101" pitchFamily="2" charset="-122"/>
              </a:rPr>
              <a:t>理想变压器的特性方程为代数关系，不是一个动态元件，因此无记忆作用。</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36958" name="组合 36957"/>
          <p:cNvGrpSpPr/>
          <p:nvPr/>
        </p:nvGrpSpPr>
        <p:grpSpPr>
          <a:xfrm>
            <a:off x="1368425" y="2125663"/>
            <a:ext cx="1893888" cy="1304925"/>
            <a:chOff x="862" y="1223"/>
            <a:chExt cx="1193" cy="822"/>
          </a:xfrm>
        </p:grpSpPr>
        <p:graphicFrame>
          <p:nvGraphicFramePr>
            <p:cNvPr id="68612" name="对象 36941"/>
            <p:cNvGraphicFramePr/>
            <p:nvPr/>
          </p:nvGraphicFramePr>
          <p:xfrm>
            <a:off x="1094" y="1223"/>
            <a:ext cx="900" cy="302"/>
          </p:xfrm>
          <a:graphic>
            <a:graphicData uri="http://schemas.openxmlformats.org/presentationml/2006/ole">
              <mc:AlternateContent xmlns:mc="http://schemas.openxmlformats.org/markup-compatibility/2006">
                <mc:Choice xmlns:v="urn:schemas-microsoft-com:vml" Requires="v">
                  <p:oleObj spid="_x0000_s3423" name="" r:id="rId1" imgW="711200" imgH="241300" progId="Equation.3">
                    <p:embed/>
                  </p:oleObj>
                </mc:Choice>
                <mc:Fallback>
                  <p:oleObj name="" r:id="rId1" imgW="711200" imgH="241300" progId="Equation.3">
                    <p:embed/>
                    <p:pic>
                      <p:nvPicPr>
                        <p:cNvPr id="0" name="图片 3422"/>
                        <p:cNvPicPr/>
                        <p:nvPr/>
                      </p:nvPicPr>
                      <p:blipFill>
                        <a:blip r:embed="rId2"/>
                        <a:stretch>
                          <a:fillRect/>
                        </a:stretch>
                      </p:blipFill>
                      <p:spPr>
                        <a:xfrm>
                          <a:off x="1094" y="1223"/>
                          <a:ext cx="900" cy="302"/>
                        </a:xfrm>
                        <a:prstGeom prst="rect">
                          <a:avLst/>
                        </a:prstGeom>
                        <a:noFill/>
                        <a:ln w="38100">
                          <a:noFill/>
                          <a:miter/>
                        </a:ln>
                      </p:spPr>
                    </p:pic>
                  </p:oleObj>
                </mc:Fallback>
              </mc:AlternateContent>
            </a:graphicData>
          </a:graphic>
        </p:graphicFrame>
        <p:graphicFrame>
          <p:nvGraphicFramePr>
            <p:cNvPr id="68613" name="对象 36942"/>
            <p:cNvGraphicFramePr/>
            <p:nvPr/>
          </p:nvGraphicFramePr>
          <p:xfrm>
            <a:off x="1113" y="1528"/>
            <a:ext cx="942" cy="517"/>
          </p:xfrm>
          <a:graphic>
            <a:graphicData uri="http://schemas.openxmlformats.org/presentationml/2006/ole">
              <mc:AlternateContent xmlns:mc="http://schemas.openxmlformats.org/markup-compatibility/2006">
                <mc:Choice xmlns:v="urn:schemas-microsoft-com:vml" Requires="v">
                  <p:oleObj spid="_x0000_s3413" name="" r:id="rId3" imgW="735965" imgH="405765" progId="Equation.3">
                    <p:embed/>
                  </p:oleObj>
                </mc:Choice>
                <mc:Fallback>
                  <p:oleObj name="" r:id="rId3" imgW="735965" imgH="405765" progId="Equation.3">
                    <p:embed/>
                    <p:pic>
                      <p:nvPicPr>
                        <p:cNvPr id="0" name="图片 3412"/>
                        <p:cNvPicPr/>
                        <p:nvPr/>
                      </p:nvPicPr>
                      <p:blipFill>
                        <a:blip r:embed="rId4"/>
                        <a:stretch>
                          <a:fillRect/>
                        </a:stretch>
                      </p:blipFill>
                      <p:spPr>
                        <a:xfrm>
                          <a:off x="1113" y="1528"/>
                          <a:ext cx="942" cy="517"/>
                        </a:xfrm>
                        <a:prstGeom prst="rect">
                          <a:avLst/>
                        </a:prstGeom>
                        <a:noFill/>
                        <a:ln w="38100">
                          <a:noFill/>
                          <a:miter/>
                        </a:ln>
                      </p:spPr>
                    </p:pic>
                  </p:oleObj>
                </mc:Fallback>
              </mc:AlternateContent>
            </a:graphicData>
          </a:graphic>
        </p:graphicFrame>
        <p:sp>
          <p:nvSpPr>
            <p:cNvPr id="68614" name="左大括号 36943"/>
            <p:cNvSpPr/>
            <p:nvPr/>
          </p:nvSpPr>
          <p:spPr>
            <a:xfrm>
              <a:off x="862" y="1339"/>
              <a:ext cx="119" cy="548"/>
            </a:xfrm>
            <a:prstGeom prst="leftBrace">
              <a:avLst>
                <a:gd name="adj1" fmla="val 38354"/>
                <a:gd name="adj2" fmla="val 50000"/>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graphicFrame>
        <p:nvGraphicFramePr>
          <p:cNvPr id="36955" name="对象 36954"/>
          <p:cNvGraphicFramePr/>
          <p:nvPr/>
        </p:nvGraphicFramePr>
        <p:xfrm>
          <a:off x="1368425" y="4240213"/>
          <a:ext cx="3913188" cy="1001712"/>
        </p:xfrm>
        <a:graphic>
          <a:graphicData uri="http://schemas.openxmlformats.org/presentationml/2006/ole">
            <mc:AlternateContent xmlns:mc="http://schemas.openxmlformats.org/markup-compatibility/2006">
              <mc:Choice xmlns:v="urn:schemas-microsoft-com:vml" Requires="v">
                <p:oleObj spid="_x0000_s3429" name="" r:id="rId5" imgW="1878965" imgH="482600" progId="Equation.3">
                  <p:embed/>
                </p:oleObj>
              </mc:Choice>
              <mc:Fallback>
                <p:oleObj name="" r:id="rId5" imgW="1878965" imgH="482600" progId="Equation.3">
                  <p:embed/>
                  <p:pic>
                    <p:nvPicPr>
                      <p:cNvPr id="0" name="图片 3428"/>
                      <p:cNvPicPr/>
                      <p:nvPr/>
                    </p:nvPicPr>
                    <p:blipFill>
                      <a:blip r:embed="rId6"/>
                      <a:stretch>
                        <a:fillRect/>
                      </a:stretch>
                    </p:blipFill>
                    <p:spPr>
                      <a:xfrm>
                        <a:off x="1368425" y="4240213"/>
                        <a:ext cx="3913188" cy="1001712"/>
                      </a:xfrm>
                      <a:prstGeom prst="rect">
                        <a:avLst/>
                      </a:prstGeom>
                      <a:noFill/>
                      <a:ln w="38100">
                        <a:noFill/>
                        <a:miter/>
                      </a:ln>
                    </p:spPr>
                  </p:pic>
                </p:oleObj>
              </mc:Fallback>
            </mc:AlternateContent>
          </a:graphicData>
        </a:graphic>
      </p:graphicFrame>
      <p:sp>
        <p:nvSpPr>
          <p:cNvPr id="36956" name="文本框 36955"/>
          <p:cNvSpPr txBox="1"/>
          <p:nvPr/>
        </p:nvSpPr>
        <p:spPr>
          <a:xfrm>
            <a:off x="904875" y="5345113"/>
            <a:ext cx="7162800" cy="968375"/>
          </a:xfrm>
          <a:prstGeom prst="rect">
            <a:avLst/>
          </a:prstGeom>
          <a:noFill/>
          <a:ln w="19050">
            <a:noFill/>
          </a:ln>
        </p:spPr>
        <p:txBody>
          <a:bodyPr anchor="t" anchorCtr="0">
            <a:spAutoFit/>
          </a:bodyPr>
          <a:p>
            <a:pPr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由此可以看出，理想变压器既不储能，也不耗能，在电路中只起</a:t>
            </a:r>
            <a:r>
              <a:rPr lang="zh-CN" altLang="en-US" dirty="0">
                <a:solidFill>
                  <a:srgbClr val="FF0000"/>
                </a:solidFill>
                <a:latin typeface="Times New Roman" panose="02020603050405020304" pitchFamily="18" charset="-94"/>
                <a:ea typeface="宋体" panose="02010600030101010101" pitchFamily="2" charset="-122"/>
              </a:rPr>
              <a:t>传递信号和能量的作用</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36959" name="对象 36958"/>
          <p:cNvGraphicFramePr/>
          <p:nvPr/>
        </p:nvGraphicFramePr>
        <p:xfrm>
          <a:off x="4633913" y="1584325"/>
          <a:ext cx="3409950" cy="2344738"/>
        </p:xfrm>
        <a:graphic>
          <a:graphicData uri="http://schemas.openxmlformats.org/presentationml/2006/ole">
            <mc:AlternateContent xmlns:mc="http://schemas.openxmlformats.org/markup-compatibility/2006">
              <mc:Choice xmlns:v="urn:schemas-microsoft-com:vml" Requires="v">
                <p:oleObj spid="_x0000_s3431" name="" r:id="rId7" imgW="3843655" imgH="2636520" progId="Visio.Drawing.5">
                  <p:embed/>
                </p:oleObj>
              </mc:Choice>
              <mc:Fallback>
                <p:oleObj name="" r:id="rId7" imgW="3843655" imgH="2636520" progId="Visio.Drawing.5">
                  <p:embed/>
                  <p:pic>
                    <p:nvPicPr>
                      <p:cNvPr id="0" name="图片 3430"/>
                      <p:cNvPicPr/>
                      <p:nvPr/>
                    </p:nvPicPr>
                    <p:blipFill>
                      <a:blip r:embed="rId8"/>
                      <a:stretch>
                        <a:fillRect/>
                      </a:stretch>
                    </p:blipFill>
                    <p:spPr>
                      <a:xfrm>
                        <a:off x="4633913" y="1584325"/>
                        <a:ext cx="3409950" cy="2344738"/>
                      </a:xfrm>
                      <a:prstGeom prst="rect">
                        <a:avLst/>
                      </a:prstGeom>
                      <a:noFill/>
                      <a:ln w="38100">
                        <a:noFill/>
                        <a:miter/>
                      </a:ln>
                    </p:spPr>
                  </p:pic>
                </p:oleObj>
              </mc:Fallback>
            </mc:AlternateContent>
          </a:graphicData>
        </a:graphic>
      </p:graphicFrame>
      <p:graphicFrame>
        <p:nvGraphicFramePr>
          <p:cNvPr id="36960" name="对象 36959"/>
          <p:cNvGraphicFramePr/>
          <p:nvPr/>
        </p:nvGraphicFramePr>
        <p:xfrm>
          <a:off x="1014413" y="3702050"/>
          <a:ext cx="2247900" cy="538163"/>
        </p:xfrm>
        <a:graphic>
          <a:graphicData uri="http://schemas.openxmlformats.org/presentationml/2006/ole">
            <mc:AlternateContent xmlns:mc="http://schemas.openxmlformats.org/markup-compatibility/2006">
              <mc:Choice xmlns:v="urn:schemas-microsoft-com:vml" Requires="v">
                <p:oleObj spid="_x0000_s3428" name="" r:id="rId9" imgW="1053465" imgH="254000" progId="Equation.3">
                  <p:embed/>
                </p:oleObj>
              </mc:Choice>
              <mc:Fallback>
                <p:oleObj name="" r:id="rId9" imgW="1053465" imgH="254000" progId="Equation.3">
                  <p:embed/>
                  <p:pic>
                    <p:nvPicPr>
                      <p:cNvPr id="0" name="图片 3427"/>
                      <p:cNvPicPr/>
                      <p:nvPr/>
                    </p:nvPicPr>
                    <p:blipFill>
                      <a:blip r:embed="rId10"/>
                      <a:stretch>
                        <a:fillRect/>
                      </a:stretch>
                    </p:blipFill>
                    <p:spPr>
                      <a:xfrm>
                        <a:off x="1014413" y="3702050"/>
                        <a:ext cx="2247900" cy="538163"/>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6900"/>
                                        </p:tgtEl>
                                        <p:attrNameLst>
                                          <p:attrName>style.visibility</p:attrName>
                                        </p:attrNameLst>
                                      </p:cBhvr>
                                      <p:to>
                                        <p:strVal val="visible"/>
                                      </p:to>
                                    </p:set>
                                    <p:anim calcmode="lin" valueType="num">
                                      <p:cBhvr additive="base">
                                        <p:cTn id="7" dur="500" fill="hold"/>
                                        <p:tgtEl>
                                          <p:spTgt spid="36900"/>
                                        </p:tgtEl>
                                        <p:attrNameLst>
                                          <p:attrName>ppt_x</p:attrName>
                                        </p:attrNameLst>
                                      </p:cBhvr>
                                      <p:tavLst>
                                        <p:tav tm="0">
                                          <p:val>
                                            <p:strVal val="#ppt_x"/>
                                          </p:val>
                                        </p:tav>
                                        <p:tav tm="100000">
                                          <p:val>
                                            <p:strVal val="#ppt_x"/>
                                          </p:val>
                                        </p:tav>
                                      </p:tavLst>
                                    </p:anim>
                                    <p:anim calcmode="lin" valueType="num">
                                      <p:cBhvr additive="base">
                                        <p:cTn id="8" dur="500" fill="hold"/>
                                        <p:tgtEl>
                                          <p:spTgt spid="3690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6941"/>
                                        </p:tgtEl>
                                        <p:attrNameLst>
                                          <p:attrName>style.visibility</p:attrName>
                                        </p:attrNameLst>
                                      </p:cBhvr>
                                      <p:to>
                                        <p:strVal val="visible"/>
                                      </p:to>
                                    </p:set>
                                    <p:animEffect transition="in" filter="wipe(left)">
                                      <p:cBhvr>
                                        <p:cTn id="13" dur="500"/>
                                        <p:tgtEl>
                                          <p:spTgt spid="36941"/>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36958"/>
                                        </p:tgtEl>
                                        <p:attrNameLst>
                                          <p:attrName>style.visibility</p:attrName>
                                        </p:attrNameLst>
                                      </p:cBhvr>
                                      <p:to>
                                        <p:strVal val="visible"/>
                                      </p:to>
                                    </p:set>
                                    <p:anim calcmode="lin" valueType="num">
                                      <p:cBhvr additive="base">
                                        <p:cTn id="17" dur="500" fill="hold"/>
                                        <p:tgtEl>
                                          <p:spTgt spid="36958"/>
                                        </p:tgtEl>
                                        <p:attrNameLst>
                                          <p:attrName>ppt_x</p:attrName>
                                        </p:attrNameLst>
                                      </p:cBhvr>
                                      <p:tavLst>
                                        <p:tav tm="0">
                                          <p:val>
                                            <p:strVal val="0-#ppt_w/2"/>
                                          </p:val>
                                        </p:tav>
                                        <p:tav tm="100000">
                                          <p:val>
                                            <p:strVal val="#ppt_x"/>
                                          </p:val>
                                        </p:tav>
                                      </p:tavLst>
                                    </p:anim>
                                    <p:anim calcmode="lin" valueType="num">
                                      <p:cBhvr additive="base">
                                        <p:cTn id="18" dur="500" fill="hold"/>
                                        <p:tgtEl>
                                          <p:spTgt spid="36958"/>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6959"/>
                                        </p:tgtEl>
                                        <p:attrNameLst>
                                          <p:attrName>style.visibility</p:attrName>
                                        </p:attrNameLst>
                                      </p:cBhvr>
                                      <p:to>
                                        <p:strVal val="visible"/>
                                      </p:to>
                                    </p:set>
                                    <p:anim calcmode="lin" valueType="num">
                                      <p:cBhvr additive="base">
                                        <p:cTn id="22" dur="500" fill="hold"/>
                                        <p:tgtEl>
                                          <p:spTgt spid="36959"/>
                                        </p:tgtEl>
                                        <p:attrNameLst>
                                          <p:attrName>ppt_x</p:attrName>
                                        </p:attrNameLst>
                                      </p:cBhvr>
                                      <p:tavLst>
                                        <p:tav tm="0">
                                          <p:val>
                                            <p:strVal val="0-#ppt_w/2"/>
                                          </p:val>
                                        </p:tav>
                                        <p:tav tm="100000">
                                          <p:val>
                                            <p:strVal val="#ppt_x"/>
                                          </p:val>
                                        </p:tav>
                                      </p:tavLst>
                                    </p:anim>
                                    <p:anim calcmode="lin" valueType="num">
                                      <p:cBhvr additive="base">
                                        <p:cTn id="23" dur="500" fill="hold"/>
                                        <p:tgtEl>
                                          <p:spTgt spid="36959"/>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36960"/>
                                        </p:tgtEl>
                                        <p:attrNameLst>
                                          <p:attrName>style.visibility</p:attrName>
                                        </p:attrNameLst>
                                      </p:cBhvr>
                                      <p:to>
                                        <p:strVal val="visible"/>
                                      </p:to>
                                    </p:set>
                                    <p:anim calcmode="lin" valueType="num">
                                      <p:cBhvr additive="base">
                                        <p:cTn id="28" dur="500" fill="hold"/>
                                        <p:tgtEl>
                                          <p:spTgt spid="36960"/>
                                        </p:tgtEl>
                                        <p:attrNameLst>
                                          <p:attrName>ppt_x</p:attrName>
                                        </p:attrNameLst>
                                      </p:cBhvr>
                                      <p:tavLst>
                                        <p:tav tm="0">
                                          <p:val>
                                            <p:strVal val="0-#ppt_w/2"/>
                                          </p:val>
                                        </p:tav>
                                        <p:tav tm="100000">
                                          <p:val>
                                            <p:strVal val="#ppt_x"/>
                                          </p:val>
                                        </p:tav>
                                      </p:tavLst>
                                    </p:anim>
                                    <p:anim calcmode="lin" valueType="num">
                                      <p:cBhvr additive="base">
                                        <p:cTn id="29" dur="500" fill="hold"/>
                                        <p:tgtEl>
                                          <p:spTgt spid="36960"/>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36955"/>
                                        </p:tgtEl>
                                        <p:attrNameLst>
                                          <p:attrName>style.visibility</p:attrName>
                                        </p:attrNameLst>
                                      </p:cBhvr>
                                      <p:to>
                                        <p:strVal val="visible"/>
                                      </p:to>
                                    </p:set>
                                    <p:animEffect transition="in" filter="wipe(left)">
                                      <p:cBhvr>
                                        <p:cTn id="34" dur="500"/>
                                        <p:tgtEl>
                                          <p:spTgt spid="3695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36956"/>
                                        </p:tgtEl>
                                        <p:attrNameLst>
                                          <p:attrName>style.visibility</p:attrName>
                                        </p:attrNameLst>
                                      </p:cBhvr>
                                      <p:to>
                                        <p:strVal val="visible"/>
                                      </p:to>
                                    </p:set>
                                    <p:animEffect transition="in" filter="wipe(left)">
                                      <p:cBhvr>
                                        <p:cTn id="39" dur="500"/>
                                        <p:tgtEl>
                                          <p:spTgt spid="36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00" grpId="0"/>
      <p:bldP spid="36941" grpId="0"/>
      <p:bldP spid="36956"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9633" name="对象 73824"/>
          <p:cNvGraphicFramePr/>
          <p:nvPr/>
        </p:nvGraphicFramePr>
        <p:xfrm>
          <a:off x="476250" y="1827213"/>
          <a:ext cx="3836988" cy="2638425"/>
        </p:xfrm>
        <a:graphic>
          <a:graphicData uri="http://schemas.openxmlformats.org/presentationml/2006/ole">
            <mc:AlternateContent xmlns:mc="http://schemas.openxmlformats.org/markup-compatibility/2006">
              <mc:Choice xmlns:v="urn:schemas-microsoft-com:vml" Requires="v">
                <p:oleObj spid="_x0000_s3426" name="" r:id="rId1" imgW="3843655" imgH="2636520" progId="Visio.Drawing.5">
                  <p:embed/>
                </p:oleObj>
              </mc:Choice>
              <mc:Fallback>
                <p:oleObj name="" r:id="rId1" imgW="3843655" imgH="2636520" progId="Visio.Drawing.5">
                  <p:embed/>
                  <p:pic>
                    <p:nvPicPr>
                      <p:cNvPr id="0" name="图片 3425"/>
                      <p:cNvPicPr/>
                      <p:nvPr/>
                    </p:nvPicPr>
                    <p:blipFill>
                      <a:blip r:embed="rId2"/>
                      <a:stretch>
                        <a:fillRect/>
                      </a:stretch>
                    </p:blipFill>
                    <p:spPr>
                      <a:xfrm>
                        <a:off x="476250" y="1827213"/>
                        <a:ext cx="3836988" cy="2638425"/>
                      </a:xfrm>
                      <a:prstGeom prst="rect">
                        <a:avLst/>
                      </a:prstGeom>
                      <a:noFill/>
                      <a:ln w="38100">
                        <a:noFill/>
                        <a:miter/>
                      </a:ln>
                    </p:spPr>
                  </p:pic>
                </p:oleObj>
              </mc:Fallback>
            </mc:AlternateContent>
          </a:graphicData>
        </a:graphic>
      </p:graphicFrame>
      <p:sp>
        <p:nvSpPr>
          <p:cNvPr id="69634" name="文本框 73729"/>
          <p:cNvSpPr txBox="1"/>
          <p:nvPr/>
        </p:nvSpPr>
        <p:spPr>
          <a:xfrm>
            <a:off x="476250" y="533400"/>
            <a:ext cx="914400" cy="457200"/>
          </a:xfrm>
          <a:prstGeom prst="rect">
            <a:avLst/>
          </a:prstGeom>
          <a:noFill/>
          <a:ln w="19050">
            <a:noFill/>
          </a:ln>
        </p:spPr>
        <p:txBody>
          <a:bodyPr anchor="t" anchorCtr="0">
            <a:spAutoFit/>
          </a:bodyPr>
          <a:p>
            <a:pPr>
              <a:spcBef>
                <a:spcPct val="50000"/>
              </a:spcBef>
            </a:pPr>
            <a:r>
              <a:rPr lang="zh-CN" altLang="en-US">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1.</a:t>
            </a:r>
            <a:endParaRPr lang="en-US" altLang="zh-CN">
              <a:latin typeface="Times New Roman" panose="02020603050405020304" pitchFamily="18" charset="-94"/>
              <a:ea typeface="宋体" panose="02010600030101010101" pitchFamily="2" charset="-122"/>
            </a:endParaRPr>
          </a:p>
        </p:txBody>
      </p:sp>
      <p:sp>
        <p:nvSpPr>
          <p:cNvPr id="69635" name="文本框 73730"/>
          <p:cNvSpPr txBox="1"/>
          <p:nvPr/>
        </p:nvSpPr>
        <p:spPr>
          <a:xfrm>
            <a:off x="1390650" y="533400"/>
            <a:ext cx="6667500" cy="968375"/>
          </a:xfrm>
          <a:prstGeom prst="rect">
            <a:avLst/>
          </a:prstGeom>
          <a:noFill/>
          <a:ln w="19050">
            <a:noFill/>
          </a:ln>
        </p:spPr>
        <p:txBody>
          <a:bodyPr anchor="t" anchorCtr="0">
            <a:spAutoFit/>
          </a:bodyPr>
          <a:p>
            <a:pPr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已知电源内阻</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S</a:t>
            </a:r>
            <a:r>
              <a:rPr lang="en-US" altLang="zh-CN">
                <a:solidFill>
                  <a:schemeClr val="tx1"/>
                </a:solidFill>
                <a:latin typeface="Times New Roman" panose="02020603050405020304" pitchFamily="18" charset="-94"/>
                <a:ea typeface="宋体" panose="02010600030101010101" pitchFamily="2" charset="-122"/>
              </a:rPr>
              <a:t>=1k</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负载电阻</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L</a:t>
            </a:r>
            <a:r>
              <a:rPr lang="en-US" altLang="zh-CN">
                <a:solidFill>
                  <a:schemeClr val="tx1"/>
                </a:solidFill>
                <a:latin typeface="Times New Roman" panose="02020603050405020304" pitchFamily="18" charset="-94"/>
                <a:ea typeface="宋体" panose="02010600030101010101" pitchFamily="2" charset="-122"/>
              </a:rPr>
              <a:t>=10</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为使</a:t>
            </a: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R</a:t>
            </a:r>
            <a:r>
              <a:rPr lang="en-US" altLang="zh-CN" baseline="-25000">
                <a:solidFill>
                  <a:schemeClr val="tx1"/>
                </a:solidFill>
                <a:latin typeface="Times New Roman" panose="02020603050405020304" pitchFamily="18" charset="-94"/>
                <a:ea typeface="宋体" panose="02010600030101010101" pitchFamily="2" charset="-122"/>
                <a:sym typeface="Symbol" panose="05050102010706020507" pitchFamily="18" charset="2"/>
              </a:rPr>
              <a:t>L</a:t>
            </a:r>
            <a:r>
              <a:rPr lang="zh-CN" altLang="en-US" dirty="0">
                <a:solidFill>
                  <a:schemeClr val="tx1"/>
                </a:solidFill>
                <a:latin typeface="Times New Roman" panose="02020603050405020304" pitchFamily="18" charset="-94"/>
                <a:ea typeface="宋体" panose="02010600030101010101" pitchFamily="2" charset="-122"/>
                <a:sym typeface="Symbol" panose="05050102010706020507" pitchFamily="18" charset="2"/>
              </a:rPr>
              <a:t>上获得最大功率，求理想变压器的变比</a:t>
            </a:r>
            <a:r>
              <a:rPr lang="en-US" altLang="zh-CN" i="1">
                <a:solidFill>
                  <a:schemeClr val="tx1"/>
                </a:solidFill>
                <a:latin typeface="Times New Roman" panose="02020603050405020304" pitchFamily="18" charset="-94"/>
                <a:ea typeface="宋体" panose="02010600030101010101" pitchFamily="2" charset="-122"/>
                <a:sym typeface="Symbol" panose="05050102010706020507" pitchFamily="18" charset="2"/>
              </a:rPr>
              <a:t>n</a:t>
            </a:r>
            <a:r>
              <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rPr>
              <a:t>。</a:t>
            </a:r>
            <a:endParaRPr lang="zh-CN" altLang="en-US">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sp>
        <p:nvSpPr>
          <p:cNvPr id="73784" name="右箭头 73783"/>
          <p:cNvSpPr/>
          <p:nvPr/>
        </p:nvSpPr>
        <p:spPr>
          <a:xfrm>
            <a:off x="4429125" y="3017838"/>
            <a:ext cx="581025" cy="260350"/>
          </a:xfrm>
          <a:prstGeom prst="rightArrow">
            <a:avLst>
              <a:gd name="adj1" fmla="val 50000"/>
              <a:gd name="adj2" fmla="val 55782"/>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73820" name="文本框 73819"/>
          <p:cNvSpPr txBox="1"/>
          <p:nvPr/>
        </p:nvSpPr>
        <p:spPr>
          <a:xfrm>
            <a:off x="1390650" y="4692650"/>
            <a:ext cx="3471863"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当  </a:t>
            </a:r>
            <a:r>
              <a:rPr lang="en-US" altLang="zh-CN" i="1">
                <a:solidFill>
                  <a:schemeClr val="tx1"/>
                </a:solidFill>
                <a:latin typeface="Times New Roman" panose="02020603050405020304" pitchFamily="18" charset="-94"/>
                <a:ea typeface="宋体" panose="02010600030101010101" pitchFamily="2" charset="-122"/>
              </a:rPr>
              <a:t>n</a:t>
            </a:r>
            <a:r>
              <a:rPr lang="en-US" altLang="zh-CN" baseline="30000">
                <a:solidFill>
                  <a:schemeClr val="tx1"/>
                </a:solidFill>
                <a:latin typeface="Times New Roman" panose="02020603050405020304" pitchFamily="18" charset="-94"/>
                <a:ea typeface="宋体" panose="02010600030101010101" pitchFamily="2" charset="-122"/>
              </a:rPr>
              <a:t>2</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L</a:t>
            </a:r>
            <a:r>
              <a:rPr lang="en-US" altLang="zh-CN">
                <a:solidFill>
                  <a:schemeClr val="tx1"/>
                </a:solidFill>
                <a:latin typeface="Times New Roman" panose="02020603050405020304" pitchFamily="18" charset="-94"/>
                <a:ea typeface="宋体" panose="02010600030101010101" pitchFamily="2" charset="-122"/>
              </a:rPr>
              <a:t>=</a:t>
            </a:r>
            <a:r>
              <a:rPr lang="en-US" altLang="zh-CN" i="1">
                <a:solidFill>
                  <a:schemeClr val="tx1"/>
                </a:solidFill>
                <a:latin typeface="Times New Roman" panose="02020603050405020304" pitchFamily="18" charset="-94"/>
                <a:ea typeface="宋体" panose="02010600030101010101" pitchFamily="2" charset="-122"/>
              </a:rPr>
              <a:t>R</a:t>
            </a:r>
            <a:r>
              <a:rPr lang="en-US" altLang="zh-CN" baseline="-25000">
                <a:solidFill>
                  <a:schemeClr val="tx1"/>
                </a:solidFill>
                <a:latin typeface="Times New Roman" panose="02020603050405020304" pitchFamily="18" charset="-94"/>
                <a:ea typeface="宋体" panose="02010600030101010101" pitchFamily="2" charset="-122"/>
              </a:rPr>
              <a:t>S</a:t>
            </a:r>
            <a:r>
              <a:rPr lang="zh-CN" altLang="en-US" dirty="0">
                <a:solidFill>
                  <a:schemeClr val="tx1"/>
                </a:solidFill>
                <a:latin typeface="Times New Roman" panose="02020603050405020304" pitchFamily="18" charset="-94"/>
                <a:ea typeface="宋体" panose="02010600030101010101" pitchFamily="2" charset="-122"/>
              </a:rPr>
              <a:t>时匹配，即</a:t>
            </a:r>
            <a:endParaRPr lang="zh-CN" altLang="en-US">
              <a:solidFill>
                <a:schemeClr val="tx1"/>
              </a:solidFill>
              <a:latin typeface="Times New Roman" panose="02020603050405020304" pitchFamily="18" charset="-94"/>
              <a:ea typeface="宋体" panose="02010600030101010101" pitchFamily="2" charset="-122"/>
            </a:endParaRPr>
          </a:p>
        </p:txBody>
      </p:sp>
      <p:sp>
        <p:nvSpPr>
          <p:cNvPr id="73821" name="文本框 73820"/>
          <p:cNvSpPr txBox="1"/>
          <p:nvPr/>
        </p:nvSpPr>
        <p:spPr>
          <a:xfrm>
            <a:off x="3759200" y="5149850"/>
            <a:ext cx="1797050"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10</a:t>
            </a:r>
            <a:r>
              <a:rPr lang="en-US" altLang="zh-CN" i="1">
                <a:solidFill>
                  <a:schemeClr val="tx1"/>
                </a:solidFill>
                <a:latin typeface="Times New Roman" panose="02020603050405020304" pitchFamily="18" charset="-94"/>
                <a:ea typeface="宋体" panose="02010600030101010101" pitchFamily="2" charset="-122"/>
              </a:rPr>
              <a:t>n</a:t>
            </a:r>
            <a:r>
              <a:rPr lang="en-US" altLang="zh-CN" baseline="30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=1000</a:t>
            </a:r>
            <a:endParaRPr lang="en-US" altLang="zh-CN">
              <a:solidFill>
                <a:schemeClr val="tx1"/>
              </a:solidFill>
              <a:latin typeface="Times New Roman" panose="02020603050405020304" pitchFamily="18" charset="-94"/>
              <a:ea typeface="宋体" panose="02010600030101010101" pitchFamily="2" charset="-122"/>
            </a:endParaRPr>
          </a:p>
        </p:txBody>
      </p:sp>
      <p:sp>
        <p:nvSpPr>
          <p:cNvPr id="73822" name="文本框 73821"/>
          <p:cNvSpPr txBox="1"/>
          <p:nvPr/>
        </p:nvSpPr>
        <p:spPr>
          <a:xfrm>
            <a:off x="3251200" y="5910263"/>
            <a:ext cx="3038475" cy="457200"/>
          </a:xfrm>
          <a:prstGeom prst="rect">
            <a:avLst/>
          </a:prstGeom>
          <a:noFill/>
          <a:ln w="19050">
            <a:noFill/>
          </a:ln>
        </p:spPr>
        <p:txBody>
          <a:bodyPr anchor="t" anchorCtr="0">
            <a:spAutoFit/>
          </a:bodyPr>
          <a:p>
            <a:pPr>
              <a:spcBef>
                <a:spcPct val="50000"/>
              </a:spcBef>
            </a:pPr>
            <a:r>
              <a:rPr lang="en-US" altLang="zh-CN" dirty="0">
                <a:solidFill>
                  <a:schemeClr val="tx1"/>
                </a:solidFill>
                <a:latin typeface="Times New Roman" panose="02020603050405020304" pitchFamily="18" charset="-94"/>
                <a:ea typeface="宋体" panose="02010600030101010101" pitchFamily="2" charset="-122"/>
                <a:sym typeface="Symbol" panose="05050102010706020507" pitchFamily="18" charset="2"/>
              </a:rPr>
              <a:t> </a:t>
            </a:r>
            <a:r>
              <a:rPr lang="en-US" altLang="zh-CN" i="1">
                <a:solidFill>
                  <a:schemeClr val="tx1"/>
                </a:solidFill>
                <a:latin typeface="Times New Roman" panose="02020603050405020304" pitchFamily="18" charset="-94"/>
                <a:ea typeface="宋体" panose="02010600030101010101" pitchFamily="2" charset="-122"/>
              </a:rPr>
              <a:t>n</a:t>
            </a:r>
            <a:r>
              <a:rPr lang="en-US" altLang="zh-CN" baseline="30000">
                <a:solidFill>
                  <a:schemeClr val="tx1"/>
                </a:solidFill>
                <a:latin typeface="Times New Roman" panose="02020603050405020304" pitchFamily="18" charset="-94"/>
                <a:ea typeface="宋体" panose="02010600030101010101" pitchFamily="2" charset="-122"/>
              </a:rPr>
              <a:t>2</a:t>
            </a:r>
            <a:r>
              <a:rPr lang="en-US" altLang="zh-CN">
                <a:solidFill>
                  <a:schemeClr val="tx1"/>
                </a:solidFill>
                <a:latin typeface="Times New Roman" panose="02020603050405020304" pitchFamily="18" charset="-94"/>
                <a:ea typeface="宋体" panose="02010600030101010101" pitchFamily="2" charset="-122"/>
              </a:rPr>
              <a:t>=100</a:t>
            </a:r>
            <a:r>
              <a:rPr lang="zh-CN" altLang="en-US">
                <a:solidFill>
                  <a:schemeClr val="tx1"/>
                </a:solidFill>
                <a:latin typeface="Times New Roman" panose="02020603050405020304" pitchFamily="18" charset="-94"/>
                <a:ea typeface="宋体" panose="02010600030101010101" pitchFamily="2" charset="-122"/>
              </a:rPr>
              <a:t>， </a:t>
            </a:r>
            <a:r>
              <a:rPr lang="en-US" altLang="zh-CN" i="1">
                <a:solidFill>
                  <a:schemeClr val="tx1"/>
                </a:solidFill>
                <a:latin typeface="Times New Roman" panose="02020603050405020304" pitchFamily="18" charset="-94"/>
                <a:ea typeface="宋体" panose="02010600030101010101" pitchFamily="2" charset="-122"/>
              </a:rPr>
              <a:t>n</a:t>
            </a:r>
            <a:r>
              <a:rPr lang="en-US" altLang="zh-CN">
                <a:solidFill>
                  <a:schemeClr val="tx1"/>
                </a:solidFill>
                <a:latin typeface="Times New Roman" panose="02020603050405020304" pitchFamily="18" charset="-94"/>
                <a:ea typeface="宋体" panose="02010600030101010101" pitchFamily="2" charset="-122"/>
              </a:rPr>
              <a:t>=10</a:t>
            </a:r>
            <a:r>
              <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rPr>
              <a:t> .</a:t>
            </a:r>
            <a:endParaRPr lang="en-US" altLang="zh-CN">
              <a:solidFill>
                <a:schemeClr val="tx1"/>
              </a:solidFill>
              <a:latin typeface="Times New Roman" panose="02020603050405020304" pitchFamily="18" charset="-94"/>
              <a:ea typeface="宋体" panose="02010600030101010101" pitchFamily="2" charset="-122"/>
              <a:sym typeface="Symbol" panose="05050102010706020507" pitchFamily="18" charset="2"/>
            </a:endParaRPr>
          </a:p>
        </p:txBody>
      </p:sp>
      <p:graphicFrame>
        <p:nvGraphicFramePr>
          <p:cNvPr id="73826" name="对象 73825"/>
          <p:cNvGraphicFramePr/>
          <p:nvPr/>
        </p:nvGraphicFramePr>
        <p:xfrm>
          <a:off x="5556250" y="1763713"/>
          <a:ext cx="2332038" cy="2928937"/>
        </p:xfrm>
        <a:graphic>
          <a:graphicData uri="http://schemas.openxmlformats.org/presentationml/2006/ole">
            <mc:AlternateContent xmlns:mc="http://schemas.openxmlformats.org/markup-compatibility/2006">
              <mc:Choice xmlns:v="urn:schemas-microsoft-com:vml" Requires="v">
                <p:oleObj spid="_x0000_s3430" name="" r:id="rId3" imgW="1972310" imgH="2472055" progId="Visio.Drawing.5">
                  <p:embed/>
                </p:oleObj>
              </mc:Choice>
              <mc:Fallback>
                <p:oleObj name="" r:id="rId3" imgW="1972310" imgH="2472055" progId="Visio.Drawing.5">
                  <p:embed/>
                  <p:pic>
                    <p:nvPicPr>
                      <p:cNvPr id="0" name="图片 3429"/>
                      <p:cNvPicPr/>
                      <p:nvPr/>
                    </p:nvPicPr>
                    <p:blipFill>
                      <a:blip r:embed="rId4"/>
                      <a:stretch>
                        <a:fillRect/>
                      </a:stretch>
                    </p:blipFill>
                    <p:spPr>
                      <a:xfrm>
                        <a:off x="5556250" y="1763713"/>
                        <a:ext cx="2332038" cy="2928937"/>
                      </a:xfrm>
                      <a:prstGeom prst="rect">
                        <a:avLst/>
                      </a:prstGeom>
                      <a:noFill/>
                      <a:ln w="38100">
                        <a:noFill/>
                        <a:miter/>
                      </a:ln>
                    </p:spPr>
                  </p:pic>
                </p:oleObj>
              </mc:Fallback>
            </mc:AlternateContent>
          </a:graphicData>
        </a:graphic>
      </p:graphicFrame>
      <p:sp>
        <p:nvSpPr>
          <p:cNvPr id="73827" name="文本框 73826"/>
          <p:cNvSpPr txBox="1"/>
          <p:nvPr/>
        </p:nvSpPr>
        <p:spPr>
          <a:xfrm>
            <a:off x="4065588" y="1501775"/>
            <a:ext cx="796925" cy="457200"/>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解：</a:t>
            </a:r>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3827"/>
                                        </p:tgtEl>
                                        <p:attrNameLst>
                                          <p:attrName>style.visibility</p:attrName>
                                        </p:attrNameLst>
                                      </p:cBhvr>
                                      <p:to>
                                        <p:strVal val="visible"/>
                                      </p:to>
                                    </p:set>
                                    <p:anim calcmode="lin" valueType="num">
                                      <p:cBhvr additive="base">
                                        <p:cTn id="7" dur="500" fill="hold"/>
                                        <p:tgtEl>
                                          <p:spTgt spid="73827"/>
                                        </p:tgtEl>
                                        <p:attrNameLst>
                                          <p:attrName>ppt_x</p:attrName>
                                        </p:attrNameLst>
                                      </p:cBhvr>
                                      <p:tavLst>
                                        <p:tav tm="0">
                                          <p:val>
                                            <p:strVal val="0-#ppt_w/2"/>
                                          </p:val>
                                        </p:tav>
                                        <p:tav tm="100000">
                                          <p:val>
                                            <p:strVal val="#ppt_x"/>
                                          </p:val>
                                        </p:tav>
                                      </p:tavLst>
                                    </p:anim>
                                    <p:anim calcmode="lin" valueType="num">
                                      <p:cBhvr additive="base">
                                        <p:cTn id="8" dur="500" fill="hold"/>
                                        <p:tgtEl>
                                          <p:spTgt spid="738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nodeType="clickEffect">
                                  <p:stCondLst>
                                    <p:cond delay="0"/>
                                  </p:stCondLst>
                                  <p:childTnLst>
                                    <p:set>
                                      <p:cBhvr>
                                        <p:cTn id="12" dur="1" fill="hold">
                                          <p:stCondLst>
                                            <p:cond delay="0"/>
                                          </p:stCondLst>
                                        </p:cTn>
                                        <p:tgtEl>
                                          <p:spTgt spid="73784"/>
                                        </p:tgtEl>
                                        <p:attrNameLst>
                                          <p:attrName>style.visibility</p:attrName>
                                        </p:attrNameLst>
                                      </p:cBhvr>
                                      <p:to>
                                        <p:strVal val="visible"/>
                                      </p:to>
                                    </p:set>
                                    <p:animEffect transition="in" filter="slide(fromLeft)">
                                      <p:cBhvr>
                                        <p:cTn id="13" dur="500"/>
                                        <p:tgtEl>
                                          <p:spTgt spid="73784"/>
                                        </p:tgtEl>
                                      </p:cBhvr>
                                    </p:animEffect>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73826"/>
                                        </p:tgtEl>
                                        <p:attrNameLst>
                                          <p:attrName>style.visibility</p:attrName>
                                        </p:attrNameLst>
                                      </p:cBhvr>
                                      <p:to>
                                        <p:strVal val="visible"/>
                                      </p:to>
                                    </p:set>
                                    <p:anim calcmode="lin" valueType="num">
                                      <p:cBhvr additive="base">
                                        <p:cTn id="17" dur="500" fill="hold"/>
                                        <p:tgtEl>
                                          <p:spTgt spid="73826"/>
                                        </p:tgtEl>
                                        <p:attrNameLst>
                                          <p:attrName>ppt_x</p:attrName>
                                        </p:attrNameLst>
                                      </p:cBhvr>
                                      <p:tavLst>
                                        <p:tav tm="0">
                                          <p:val>
                                            <p:strVal val="0-#ppt_w/2"/>
                                          </p:val>
                                        </p:tav>
                                        <p:tav tm="100000">
                                          <p:val>
                                            <p:strVal val="#ppt_x"/>
                                          </p:val>
                                        </p:tav>
                                      </p:tavLst>
                                    </p:anim>
                                    <p:anim calcmode="lin" valueType="num">
                                      <p:cBhvr additive="base">
                                        <p:cTn id="18" dur="500" fill="hold"/>
                                        <p:tgtEl>
                                          <p:spTgt spid="73826"/>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2" presetClass="entr" presetSubtype="1" fill="hold" grpId="0" nodeType="clickEffect">
                                  <p:stCondLst>
                                    <p:cond delay="0"/>
                                  </p:stCondLst>
                                  <p:childTnLst>
                                    <p:set>
                                      <p:cBhvr>
                                        <p:cTn id="22" dur="1" fill="hold">
                                          <p:stCondLst>
                                            <p:cond delay="0"/>
                                          </p:stCondLst>
                                        </p:cTn>
                                        <p:tgtEl>
                                          <p:spTgt spid="73820"/>
                                        </p:tgtEl>
                                        <p:attrNameLst>
                                          <p:attrName>style.visibility</p:attrName>
                                        </p:attrNameLst>
                                      </p:cBhvr>
                                      <p:to>
                                        <p:strVal val="visible"/>
                                      </p:to>
                                    </p:set>
                                    <p:animEffect transition="in" filter="slide(fromTop)">
                                      <p:cBhvr>
                                        <p:cTn id="23" dur="500"/>
                                        <p:tgtEl>
                                          <p:spTgt spid="73820"/>
                                        </p:tgtEl>
                                      </p:cBhvr>
                                    </p:animEffect>
                                  </p:childTnLst>
                                </p:cTn>
                              </p:par>
                            </p:childTnLst>
                          </p:cTn>
                        </p:par>
                      </p:childTnLst>
                    </p:cTn>
                  </p:par>
                  <p:par>
                    <p:cTn id="24" fill="hold">
                      <p:stCondLst>
                        <p:cond delay="indefinite"/>
                      </p:stCondLst>
                      <p:childTnLst>
                        <p:par>
                          <p:cTn id="25" fill="hold">
                            <p:stCondLst>
                              <p:cond delay="0"/>
                            </p:stCondLst>
                            <p:childTnLst>
                              <p:par>
                                <p:cTn id="26" presetID="12" presetClass="entr" presetSubtype="1" fill="hold" grpId="0" nodeType="clickEffect">
                                  <p:stCondLst>
                                    <p:cond delay="0"/>
                                  </p:stCondLst>
                                  <p:childTnLst>
                                    <p:set>
                                      <p:cBhvr>
                                        <p:cTn id="27" dur="1" fill="hold">
                                          <p:stCondLst>
                                            <p:cond delay="0"/>
                                          </p:stCondLst>
                                        </p:cTn>
                                        <p:tgtEl>
                                          <p:spTgt spid="73821"/>
                                        </p:tgtEl>
                                        <p:attrNameLst>
                                          <p:attrName>style.visibility</p:attrName>
                                        </p:attrNameLst>
                                      </p:cBhvr>
                                      <p:to>
                                        <p:strVal val="visible"/>
                                      </p:to>
                                    </p:set>
                                    <p:animEffect transition="in" filter="slide(fromTop)">
                                      <p:cBhvr>
                                        <p:cTn id="28" dur="500"/>
                                        <p:tgtEl>
                                          <p:spTgt spid="73821"/>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grpId="0" nodeType="clickEffect">
                                  <p:stCondLst>
                                    <p:cond delay="0"/>
                                  </p:stCondLst>
                                  <p:childTnLst>
                                    <p:set>
                                      <p:cBhvr>
                                        <p:cTn id="32" dur="1" fill="hold">
                                          <p:stCondLst>
                                            <p:cond delay="0"/>
                                          </p:stCondLst>
                                        </p:cTn>
                                        <p:tgtEl>
                                          <p:spTgt spid="73822"/>
                                        </p:tgtEl>
                                        <p:attrNameLst>
                                          <p:attrName>style.visibility</p:attrName>
                                        </p:attrNameLst>
                                      </p:cBhvr>
                                      <p:to>
                                        <p:strVal val="visible"/>
                                      </p:to>
                                    </p:set>
                                    <p:animEffect transition="in" filter="slide(fromTop)">
                                      <p:cBhvr>
                                        <p:cTn id="33" dur="500"/>
                                        <p:tgtEl>
                                          <p:spTgt spid="738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820" grpId="0"/>
      <p:bldP spid="73821" grpId="0"/>
      <p:bldP spid="73822" grpId="0"/>
      <p:bldP spid="7382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4807" name="文本框 74806"/>
          <p:cNvSpPr txBox="1"/>
          <p:nvPr/>
        </p:nvSpPr>
        <p:spPr>
          <a:xfrm>
            <a:off x="571500" y="3032125"/>
            <a:ext cx="2584450"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方法</a:t>
            </a:r>
            <a:r>
              <a:rPr lang="en-US" altLang="zh-CN">
                <a:latin typeface="Times New Roman" panose="02020603050405020304" pitchFamily="18" charset="-94"/>
                <a:ea typeface="宋体" panose="02010600030101010101" pitchFamily="2" charset="-122"/>
              </a:rPr>
              <a:t>1</a:t>
            </a:r>
            <a:r>
              <a:rPr lang="zh-CN" altLang="en-US" dirty="0">
                <a:solidFill>
                  <a:schemeClr val="tx1"/>
                </a:solidFill>
                <a:latin typeface="Times New Roman" panose="02020603050405020304" pitchFamily="18" charset="-94"/>
                <a:ea typeface="宋体" panose="02010600030101010101" pitchFamily="2" charset="-122"/>
              </a:rPr>
              <a:t>：列方程</a:t>
            </a:r>
            <a:endParaRPr lang="zh-CN" altLang="en-US">
              <a:solidFill>
                <a:schemeClr val="tx1"/>
              </a:solidFill>
              <a:latin typeface="Times New Roman" panose="02020603050405020304" pitchFamily="18" charset="-94"/>
              <a:ea typeface="宋体" panose="02010600030101010101" pitchFamily="2" charset="-122"/>
            </a:endParaRPr>
          </a:p>
        </p:txBody>
      </p:sp>
      <p:graphicFrame>
        <p:nvGraphicFramePr>
          <p:cNvPr id="74808" name="对象 74807"/>
          <p:cNvGraphicFramePr/>
          <p:nvPr/>
        </p:nvGraphicFramePr>
        <p:xfrm>
          <a:off x="881063" y="4948238"/>
          <a:ext cx="1885950" cy="962025"/>
        </p:xfrm>
        <a:graphic>
          <a:graphicData uri="http://schemas.openxmlformats.org/presentationml/2006/ole">
            <mc:AlternateContent xmlns:mc="http://schemas.openxmlformats.org/markup-compatibility/2006">
              <mc:Choice xmlns:v="urn:schemas-microsoft-com:vml" Requires="v">
                <p:oleObj spid="_x0000_s3432" name="" r:id="rId1" imgW="939165" imgH="482600" progId="Equation.3">
                  <p:embed/>
                </p:oleObj>
              </mc:Choice>
              <mc:Fallback>
                <p:oleObj name="" r:id="rId1" imgW="939165" imgH="482600" progId="Equation.3">
                  <p:embed/>
                  <p:pic>
                    <p:nvPicPr>
                      <p:cNvPr id="0" name="图片 3431"/>
                      <p:cNvPicPr/>
                      <p:nvPr/>
                    </p:nvPicPr>
                    <p:blipFill>
                      <a:blip r:embed="rId2"/>
                      <a:stretch>
                        <a:fillRect/>
                      </a:stretch>
                    </p:blipFill>
                    <p:spPr>
                      <a:xfrm>
                        <a:off x="881063" y="4948238"/>
                        <a:ext cx="1885950" cy="962025"/>
                      </a:xfrm>
                      <a:prstGeom prst="rect">
                        <a:avLst/>
                      </a:prstGeom>
                      <a:noFill/>
                      <a:ln w="38100">
                        <a:noFill/>
                        <a:miter/>
                      </a:ln>
                    </p:spPr>
                  </p:pic>
                </p:oleObj>
              </mc:Fallback>
            </mc:AlternateContent>
          </a:graphicData>
        </a:graphic>
      </p:graphicFrame>
      <p:graphicFrame>
        <p:nvGraphicFramePr>
          <p:cNvPr id="74809" name="对象 74808"/>
          <p:cNvGraphicFramePr/>
          <p:nvPr/>
        </p:nvGraphicFramePr>
        <p:xfrm>
          <a:off x="827088" y="5910263"/>
          <a:ext cx="1831975" cy="639762"/>
        </p:xfrm>
        <a:graphic>
          <a:graphicData uri="http://schemas.openxmlformats.org/presentationml/2006/ole">
            <mc:AlternateContent xmlns:mc="http://schemas.openxmlformats.org/markup-compatibility/2006">
              <mc:Choice xmlns:v="urn:schemas-microsoft-com:vml" Requires="v">
                <p:oleObj spid="_x0000_s3427" name="" r:id="rId3" imgW="901065" imgH="317500" progId="Equation.3">
                  <p:embed/>
                </p:oleObj>
              </mc:Choice>
              <mc:Fallback>
                <p:oleObj name="" r:id="rId3" imgW="901065" imgH="317500" progId="Equation.3">
                  <p:embed/>
                  <p:pic>
                    <p:nvPicPr>
                      <p:cNvPr id="0" name="图片 3426"/>
                      <p:cNvPicPr/>
                      <p:nvPr/>
                    </p:nvPicPr>
                    <p:blipFill>
                      <a:blip r:embed="rId4"/>
                      <a:stretch>
                        <a:fillRect/>
                      </a:stretch>
                    </p:blipFill>
                    <p:spPr>
                      <a:xfrm>
                        <a:off x="827088" y="5910263"/>
                        <a:ext cx="1831975" cy="639762"/>
                      </a:xfrm>
                      <a:prstGeom prst="rect">
                        <a:avLst/>
                      </a:prstGeom>
                      <a:noFill/>
                      <a:ln w="38100">
                        <a:noFill/>
                        <a:miter/>
                      </a:ln>
                    </p:spPr>
                  </p:pic>
                </p:oleObj>
              </mc:Fallback>
            </mc:AlternateContent>
          </a:graphicData>
        </a:graphic>
      </p:graphicFrame>
      <p:sp>
        <p:nvSpPr>
          <p:cNvPr id="74810" name="左大括号 74809"/>
          <p:cNvSpPr/>
          <p:nvPr/>
        </p:nvSpPr>
        <p:spPr>
          <a:xfrm>
            <a:off x="258763" y="3924300"/>
            <a:ext cx="452437" cy="2625725"/>
          </a:xfrm>
          <a:prstGeom prst="leftBrace">
            <a:avLst>
              <a:gd name="adj1" fmla="val 48335"/>
              <a:gd name="adj2" fmla="val 50000"/>
            </a:avLst>
          </a:prstGeom>
          <a:noFill/>
          <a:ln w="19050" cap="flat" cmpd="sng">
            <a:solidFill>
              <a:schemeClr val="tx1"/>
            </a:solidFill>
            <a:prstDash val="solid"/>
            <a:round/>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aphicFrame>
        <p:nvGraphicFramePr>
          <p:cNvPr id="74813" name="对象 74812"/>
          <p:cNvGraphicFramePr/>
          <p:nvPr/>
        </p:nvGraphicFramePr>
        <p:xfrm>
          <a:off x="938213" y="4279900"/>
          <a:ext cx="2217737" cy="668338"/>
        </p:xfrm>
        <a:graphic>
          <a:graphicData uri="http://schemas.openxmlformats.org/presentationml/2006/ole">
            <mc:AlternateContent xmlns:mc="http://schemas.openxmlformats.org/markup-compatibility/2006">
              <mc:Choice xmlns:v="urn:schemas-microsoft-com:vml" Requires="v">
                <p:oleObj spid="_x0000_s3437" name="" r:id="rId5" imgW="1091565" imgH="330200" progId="Equation.3">
                  <p:embed/>
                </p:oleObj>
              </mc:Choice>
              <mc:Fallback>
                <p:oleObj name="" r:id="rId5" imgW="1091565" imgH="330200" progId="Equation.3">
                  <p:embed/>
                  <p:pic>
                    <p:nvPicPr>
                      <p:cNvPr id="0" name="图片 3436"/>
                      <p:cNvPicPr/>
                      <p:nvPr/>
                    </p:nvPicPr>
                    <p:blipFill>
                      <a:blip r:embed="rId6"/>
                      <a:stretch>
                        <a:fillRect/>
                      </a:stretch>
                    </p:blipFill>
                    <p:spPr>
                      <a:xfrm>
                        <a:off x="938213" y="4279900"/>
                        <a:ext cx="2217737" cy="668338"/>
                      </a:xfrm>
                      <a:prstGeom prst="rect">
                        <a:avLst/>
                      </a:prstGeom>
                      <a:noFill/>
                      <a:ln w="38100">
                        <a:noFill/>
                        <a:miter/>
                      </a:ln>
                    </p:spPr>
                  </p:pic>
                </p:oleObj>
              </mc:Fallback>
            </mc:AlternateContent>
          </a:graphicData>
        </a:graphic>
      </p:graphicFrame>
      <p:sp>
        <p:nvSpPr>
          <p:cNvPr id="74814" name="右箭头 74813"/>
          <p:cNvSpPr/>
          <p:nvPr/>
        </p:nvSpPr>
        <p:spPr>
          <a:xfrm>
            <a:off x="3976688" y="5265738"/>
            <a:ext cx="874712" cy="304800"/>
          </a:xfrm>
          <a:prstGeom prst="rightArrow">
            <a:avLst>
              <a:gd name="adj1" fmla="val 50000"/>
              <a:gd name="adj2" fmla="val 71731"/>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sp>
        <p:nvSpPr>
          <p:cNvPr id="74815" name="文本框 74814"/>
          <p:cNvSpPr txBox="1"/>
          <p:nvPr/>
        </p:nvSpPr>
        <p:spPr>
          <a:xfrm>
            <a:off x="3976688" y="4692650"/>
            <a:ext cx="97155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解得</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70664" name="组合 74842"/>
          <p:cNvGrpSpPr/>
          <p:nvPr/>
        </p:nvGrpSpPr>
        <p:grpSpPr>
          <a:xfrm>
            <a:off x="520700" y="152400"/>
            <a:ext cx="6419850" cy="2554288"/>
            <a:chOff x="328" y="96"/>
            <a:chExt cx="4044" cy="1609"/>
          </a:xfrm>
        </p:grpSpPr>
        <p:sp>
          <p:nvSpPr>
            <p:cNvPr id="70665" name="文本框 74753"/>
            <p:cNvSpPr txBox="1"/>
            <p:nvPr/>
          </p:nvSpPr>
          <p:spPr>
            <a:xfrm>
              <a:off x="328" y="288"/>
              <a:ext cx="576" cy="288"/>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2.</a:t>
              </a:r>
              <a:endParaRPr lang="en-US" altLang="zh-CN">
                <a:latin typeface="Times New Roman" panose="02020603050405020304" pitchFamily="18" charset="-94"/>
                <a:ea typeface="宋体" panose="02010600030101010101" pitchFamily="2" charset="-122"/>
              </a:endParaRPr>
            </a:p>
          </p:txBody>
        </p:sp>
        <p:graphicFrame>
          <p:nvGraphicFramePr>
            <p:cNvPr id="70666" name="对象 74805"/>
            <p:cNvGraphicFramePr/>
            <p:nvPr/>
          </p:nvGraphicFramePr>
          <p:xfrm>
            <a:off x="871" y="204"/>
            <a:ext cx="526" cy="384"/>
          </p:xfrm>
          <a:graphic>
            <a:graphicData uri="http://schemas.openxmlformats.org/presentationml/2006/ole">
              <mc:AlternateContent xmlns:mc="http://schemas.openxmlformats.org/markup-compatibility/2006">
                <mc:Choice xmlns:v="urn:schemas-microsoft-com:vml" Requires="v">
                  <p:oleObj spid="_x0000_s3436" name="" r:id="rId7" imgW="456565" imgH="304800" progId="Equation.3">
                    <p:embed/>
                  </p:oleObj>
                </mc:Choice>
                <mc:Fallback>
                  <p:oleObj name="" r:id="rId7" imgW="456565" imgH="304800" progId="Equation.3">
                    <p:embed/>
                    <p:pic>
                      <p:nvPicPr>
                        <p:cNvPr id="0" name="图片 3435"/>
                        <p:cNvPicPr/>
                        <p:nvPr/>
                      </p:nvPicPr>
                      <p:blipFill>
                        <a:blip r:embed="rId8"/>
                        <a:stretch>
                          <a:fillRect/>
                        </a:stretch>
                      </p:blipFill>
                      <p:spPr>
                        <a:xfrm>
                          <a:off x="871" y="204"/>
                          <a:ext cx="526" cy="384"/>
                        </a:xfrm>
                        <a:prstGeom prst="rect">
                          <a:avLst/>
                        </a:prstGeom>
                        <a:noFill/>
                        <a:ln w="38100">
                          <a:noFill/>
                          <a:miter/>
                        </a:ln>
                      </p:spPr>
                    </p:pic>
                  </p:oleObj>
                </mc:Fallback>
              </mc:AlternateContent>
            </a:graphicData>
          </a:graphic>
        </p:graphicFrame>
        <p:grpSp>
          <p:nvGrpSpPr>
            <p:cNvPr id="70667" name="组合 74826"/>
            <p:cNvGrpSpPr/>
            <p:nvPr/>
          </p:nvGrpSpPr>
          <p:grpSpPr>
            <a:xfrm>
              <a:off x="960" y="859"/>
              <a:ext cx="675" cy="302"/>
              <a:chOff x="871" y="866"/>
              <a:chExt cx="675" cy="302"/>
            </a:xfrm>
          </p:grpSpPr>
          <p:graphicFrame>
            <p:nvGraphicFramePr>
              <p:cNvPr id="70668" name="对象 74820"/>
              <p:cNvGraphicFramePr/>
              <p:nvPr/>
            </p:nvGraphicFramePr>
            <p:xfrm>
              <a:off x="871" y="866"/>
              <a:ext cx="675" cy="302"/>
            </p:xfrm>
            <a:graphic>
              <a:graphicData uri="http://schemas.openxmlformats.org/presentationml/2006/ole">
                <mc:AlternateContent xmlns:mc="http://schemas.openxmlformats.org/markup-compatibility/2006">
                  <mc:Choice xmlns:v="urn:schemas-microsoft-com:vml" Requires="v">
                    <p:oleObj spid="_x0000_s3442" name="" r:id="rId9" imgW="723900" imgH="292100" progId="Equation.3">
                      <p:embed/>
                    </p:oleObj>
                  </mc:Choice>
                  <mc:Fallback>
                    <p:oleObj name="" r:id="rId9" imgW="723900" imgH="292100" progId="Equation.3">
                      <p:embed/>
                      <p:pic>
                        <p:nvPicPr>
                          <p:cNvPr id="0" name="图片 3441"/>
                          <p:cNvPicPr/>
                          <p:nvPr/>
                        </p:nvPicPr>
                        <p:blipFill>
                          <a:blip r:embed="rId10"/>
                          <a:stretch>
                            <a:fillRect/>
                          </a:stretch>
                        </p:blipFill>
                        <p:spPr>
                          <a:xfrm>
                            <a:off x="871" y="866"/>
                            <a:ext cx="675" cy="302"/>
                          </a:xfrm>
                          <a:prstGeom prst="rect">
                            <a:avLst/>
                          </a:prstGeom>
                          <a:noFill/>
                          <a:ln w="38100">
                            <a:noFill/>
                            <a:miter/>
                          </a:ln>
                        </p:spPr>
                      </p:pic>
                    </p:oleObj>
                  </mc:Fallback>
                </mc:AlternateContent>
              </a:graphicData>
            </a:graphic>
          </p:graphicFrame>
          <p:grpSp>
            <p:nvGrpSpPr>
              <p:cNvPr id="70669" name="组合 74821"/>
              <p:cNvGrpSpPr/>
              <p:nvPr/>
            </p:nvGrpSpPr>
            <p:grpSpPr>
              <a:xfrm>
                <a:off x="1112" y="866"/>
                <a:ext cx="296" cy="302"/>
                <a:chOff x="4426" y="432"/>
                <a:chExt cx="471" cy="244"/>
              </a:xfrm>
            </p:grpSpPr>
            <p:sp>
              <p:nvSpPr>
                <p:cNvPr id="70670" name="直接连接符 7482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0671" name="直接连接符 7482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70672" name="对象 74825"/>
            <p:cNvGraphicFramePr/>
            <p:nvPr/>
          </p:nvGraphicFramePr>
          <p:xfrm>
            <a:off x="1675" y="204"/>
            <a:ext cx="2697" cy="1501"/>
          </p:xfrm>
          <a:graphic>
            <a:graphicData uri="http://schemas.openxmlformats.org/presentationml/2006/ole">
              <mc:AlternateContent xmlns:mc="http://schemas.openxmlformats.org/markup-compatibility/2006">
                <mc:Choice xmlns:v="urn:schemas-microsoft-com:vml" Requires="v">
                  <p:oleObj spid="_x0000_s3439" name="" r:id="rId11" imgW="4288790" imgH="2380615" progId="Visio.Drawing.5">
                    <p:embed/>
                  </p:oleObj>
                </mc:Choice>
                <mc:Fallback>
                  <p:oleObj name="" r:id="rId11" imgW="4288790" imgH="2380615" progId="Visio.Drawing.5">
                    <p:embed/>
                    <p:pic>
                      <p:nvPicPr>
                        <p:cNvPr id="0" name="图片 3438"/>
                        <p:cNvPicPr/>
                        <p:nvPr/>
                      </p:nvPicPr>
                      <p:blipFill>
                        <a:blip r:embed="rId12"/>
                        <a:stretch>
                          <a:fillRect/>
                        </a:stretch>
                      </p:blipFill>
                      <p:spPr>
                        <a:xfrm>
                          <a:off x="1675" y="204"/>
                          <a:ext cx="2697" cy="1501"/>
                        </a:xfrm>
                        <a:prstGeom prst="rect">
                          <a:avLst/>
                        </a:prstGeom>
                        <a:noFill/>
                        <a:ln w="38100">
                          <a:noFill/>
                          <a:miter/>
                        </a:ln>
                      </p:spPr>
                    </p:pic>
                  </p:oleObj>
                </mc:Fallback>
              </mc:AlternateContent>
            </a:graphicData>
          </a:graphic>
        </p:graphicFrame>
        <p:graphicFrame>
          <p:nvGraphicFramePr>
            <p:cNvPr id="70673" name="对象 74828"/>
            <p:cNvGraphicFramePr/>
            <p:nvPr/>
          </p:nvGraphicFramePr>
          <p:xfrm>
            <a:off x="1763" y="96"/>
            <a:ext cx="1800" cy="1535"/>
          </p:xfrm>
          <a:graphic>
            <a:graphicData uri="http://schemas.openxmlformats.org/presentationml/2006/ole">
              <mc:AlternateContent xmlns:mc="http://schemas.openxmlformats.org/markup-compatibility/2006">
                <mc:Choice xmlns:v="urn:schemas-microsoft-com:vml" Requires="v">
                  <p:oleObj spid="_x0000_s3434" name="" r:id="rId13" imgW="2861945" imgH="2435225" progId="Visio.Drawing.5">
                    <p:embed/>
                  </p:oleObj>
                </mc:Choice>
                <mc:Fallback>
                  <p:oleObj name="" r:id="rId13" imgW="2861945" imgH="2435225" progId="Visio.Drawing.5">
                    <p:embed/>
                    <p:pic>
                      <p:nvPicPr>
                        <p:cNvPr id="0" name="图片 3433"/>
                        <p:cNvPicPr/>
                        <p:nvPr/>
                      </p:nvPicPr>
                      <p:blipFill>
                        <a:blip r:embed="rId14"/>
                        <a:stretch>
                          <a:fillRect/>
                        </a:stretch>
                      </p:blipFill>
                      <p:spPr>
                        <a:xfrm>
                          <a:off x="1763" y="96"/>
                          <a:ext cx="1800" cy="1535"/>
                        </a:xfrm>
                        <a:prstGeom prst="rect">
                          <a:avLst/>
                        </a:prstGeom>
                        <a:noFill/>
                        <a:ln w="38100">
                          <a:noFill/>
                          <a:miter/>
                        </a:ln>
                      </p:spPr>
                    </p:pic>
                  </p:oleObj>
                </mc:Fallback>
              </mc:AlternateContent>
            </a:graphicData>
          </a:graphic>
        </p:graphicFrame>
      </p:grpSp>
      <p:grpSp>
        <p:nvGrpSpPr>
          <p:cNvPr id="74840" name="组合 74839"/>
          <p:cNvGrpSpPr/>
          <p:nvPr/>
        </p:nvGrpSpPr>
        <p:grpSpPr>
          <a:xfrm>
            <a:off x="893763" y="3489325"/>
            <a:ext cx="3082925" cy="746125"/>
            <a:chOff x="563" y="2198"/>
            <a:chExt cx="1942" cy="470"/>
          </a:xfrm>
        </p:grpSpPr>
        <p:graphicFrame>
          <p:nvGraphicFramePr>
            <p:cNvPr id="70675" name="对象 74811"/>
            <p:cNvGraphicFramePr/>
            <p:nvPr/>
          </p:nvGraphicFramePr>
          <p:xfrm>
            <a:off x="563" y="2198"/>
            <a:ext cx="1934" cy="470"/>
          </p:xfrm>
          <a:graphic>
            <a:graphicData uri="http://schemas.openxmlformats.org/presentationml/2006/ole">
              <mc:AlternateContent xmlns:mc="http://schemas.openxmlformats.org/markup-compatibility/2006">
                <mc:Choice xmlns:v="urn:schemas-microsoft-com:vml" Requires="v">
                  <p:oleObj spid="_x0000_s3433" name="" r:id="rId15" imgW="1511300" imgH="368300" progId="Equation.3">
                    <p:embed/>
                  </p:oleObj>
                </mc:Choice>
                <mc:Fallback>
                  <p:oleObj name="" r:id="rId15" imgW="1511300" imgH="368300" progId="Equation.3">
                    <p:embed/>
                    <p:pic>
                      <p:nvPicPr>
                        <p:cNvPr id="0" name="图片 3432"/>
                        <p:cNvPicPr/>
                        <p:nvPr/>
                      </p:nvPicPr>
                      <p:blipFill>
                        <a:blip r:embed="rId16"/>
                        <a:stretch>
                          <a:fillRect/>
                        </a:stretch>
                      </p:blipFill>
                      <p:spPr>
                        <a:xfrm>
                          <a:off x="563" y="2198"/>
                          <a:ext cx="1934" cy="470"/>
                        </a:xfrm>
                        <a:prstGeom prst="rect">
                          <a:avLst/>
                        </a:prstGeom>
                        <a:noFill/>
                        <a:ln w="38100">
                          <a:noFill/>
                          <a:miter/>
                        </a:ln>
                      </p:spPr>
                    </p:pic>
                  </p:oleObj>
                </mc:Fallback>
              </mc:AlternateContent>
            </a:graphicData>
          </a:graphic>
        </p:graphicFrame>
        <p:grpSp>
          <p:nvGrpSpPr>
            <p:cNvPr id="70676" name="组合 74831"/>
            <p:cNvGrpSpPr/>
            <p:nvPr/>
          </p:nvGrpSpPr>
          <p:grpSpPr>
            <a:xfrm>
              <a:off x="2124" y="2347"/>
              <a:ext cx="381" cy="271"/>
              <a:chOff x="4426" y="432"/>
              <a:chExt cx="471" cy="244"/>
            </a:xfrm>
          </p:grpSpPr>
          <p:sp>
            <p:nvSpPr>
              <p:cNvPr id="70677" name="直接连接符 7483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0678" name="直接连接符 7483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74839" name="组合 74838"/>
          <p:cNvGrpSpPr/>
          <p:nvPr/>
        </p:nvGrpSpPr>
        <p:grpSpPr>
          <a:xfrm>
            <a:off x="5214938" y="4948238"/>
            <a:ext cx="2811462" cy="747712"/>
            <a:chOff x="3285" y="2703"/>
            <a:chExt cx="1771" cy="471"/>
          </a:xfrm>
        </p:grpSpPr>
        <p:graphicFrame>
          <p:nvGraphicFramePr>
            <p:cNvPr id="70680" name="对象 74815"/>
            <p:cNvGraphicFramePr/>
            <p:nvPr/>
          </p:nvGraphicFramePr>
          <p:xfrm>
            <a:off x="3285" y="2703"/>
            <a:ext cx="1771" cy="471"/>
          </p:xfrm>
          <a:graphic>
            <a:graphicData uri="http://schemas.openxmlformats.org/presentationml/2006/ole">
              <mc:AlternateContent xmlns:mc="http://schemas.openxmlformats.org/markup-compatibility/2006">
                <mc:Choice xmlns:v="urn:schemas-microsoft-com:vml" Requires="v">
                  <p:oleObj spid="_x0000_s3441" name="" r:id="rId17" imgW="1384300" imgH="368300" progId="Equation.3">
                    <p:embed/>
                  </p:oleObj>
                </mc:Choice>
                <mc:Fallback>
                  <p:oleObj name="" r:id="rId17" imgW="1384300" imgH="368300" progId="Equation.3">
                    <p:embed/>
                    <p:pic>
                      <p:nvPicPr>
                        <p:cNvPr id="0" name="图片 3440"/>
                        <p:cNvPicPr/>
                        <p:nvPr/>
                      </p:nvPicPr>
                      <p:blipFill>
                        <a:blip r:embed="rId18"/>
                        <a:stretch>
                          <a:fillRect/>
                        </a:stretch>
                      </p:blipFill>
                      <p:spPr>
                        <a:xfrm>
                          <a:off x="3285" y="2703"/>
                          <a:ext cx="1771" cy="471"/>
                        </a:xfrm>
                        <a:prstGeom prst="rect">
                          <a:avLst/>
                        </a:prstGeom>
                        <a:noFill/>
                        <a:ln w="38100">
                          <a:noFill/>
                          <a:miter/>
                        </a:ln>
                      </p:spPr>
                    </p:pic>
                  </p:oleObj>
                </mc:Fallback>
              </mc:AlternateContent>
            </a:graphicData>
          </a:graphic>
        </p:graphicFrame>
        <p:grpSp>
          <p:nvGrpSpPr>
            <p:cNvPr id="70681" name="组合 74834"/>
            <p:cNvGrpSpPr/>
            <p:nvPr/>
          </p:nvGrpSpPr>
          <p:grpSpPr>
            <a:xfrm>
              <a:off x="4461" y="2896"/>
              <a:ext cx="315" cy="271"/>
              <a:chOff x="4426" y="432"/>
              <a:chExt cx="471" cy="244"/>
            </a:xfrm>
          </p:grpSpPr>
          <p:sp>
            <p:nvSpPr>
              <p:cNvPr id="70682" name="直接连接符 74835"/>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0683" name="直接连接符 74836"/>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sp>
        <p:nvSpPr>
          <p:cNvPr id="74842" name="文本框 74841"/>
          <p:cNvSpPr txBox="1"/>
          <p:nvPr/>
        </p:nvSpPr>
        <p:spPr>
          <a:xfrm>
            <a:off x="258763" y="2589213"/>
            <a:ext cx="796925" cy="457200"/>
          </a:xfrm>
          <a:prstGeom prst="rect">
            <a:avLst/>
          </a:prstGeom>
          <a:noFill/>
          <a:ln w="9525">
            <a:noFill/>
          </a:ln>
        </p:spPr>
        <p:txBody>
          <a:bodyPr wrap="none" anchor="t" anchorCtr="0">
            <a:spAutoFit/>
          </a:bodyPr>
          <a:p>
            <a:r>
              <a:rPr lang="zh-CN" altLang="en-US" dirty="0">
                <a:latin typeface="Times New Roman" panose="02020603050405020304" pitchFamily="18" charset="-94"/>
                <a:ea typeface="宋体" panose="02010600030101010101" pitchFamily="2" charset="-122"/>
              </a:rPr>
              <a:t>解：</a:t>
            </a:r>
            <a:endParaRPr lang="zh-CN" altLang="en-US">
              <a:latin typeface="Times New Roman" panose="02020603050405020304" pitchFamily="18" charset="-94"/>
              <a:ea typeface="宋体" panose="02010600030101010101" pitchFamily="2" charset="-122"/>
            </a:endParaRPr>
          </a:p>
        </p:txBody>
      </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842"/>
                                        </p:tgtEl>
                                        <p:attrNameLst>
                                          <p:attrName>style.visibility</p:attrName>
                                        </p:attrNameLst>
                                      </p:cBhvr>
                                      <p:to>
                                        <p:strVal val="visible"/>
                                      </p:to>
                                    </p:set>
                                    <p:anim calcmode="lin" valueType="num">
                                      <p:cBhvr additive="base">
                                        <p:cTn id="7" dur="500" fill="hold"/>
                                        <p:tgtEl>
                                          <p:spTgt spid="74842"/>
                                        </p:tgtEl>
                                        <p:attrNameLst>
                                          <p:attrName>ppt_x</p:attrName>
                                        </p:attrNameLst>
                                      </p:cBhvr>
                                      <p:tavLst>
                                        <p:tav tm="0">
                                          <p:val>
                                            <p:strVal val="0-#ppt_w/2"/>
                                          </p:val>
                                        </p:tav>
                                        <p:tav tm="100000">
                                          <p:val>
                                            <p:strVal val="#ppt_x"/>
                                          </p:val>
                                        </p:tav>
                                      </p:tavLst>
                                    </p:anim>
                                    <p:anim calcmode="lin" valueType="num">
                                      <p:cBhvr additive="base">
                                        <p:cTn id="8" dur="500" fill="hold"/>
                                        <p:tgtEl>
                                          <p:spTgt spid="748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5" presetClass="entr" presetSubtype="0" fill="hold" grpId="0" nodeType="clickEffect">
                                  <p:stCondLst>
                                    <p:cond delay="0"/>
                                  </p:stCondLst>
                                  <p:childTnLst>
                                    <p:set>
                                      <p:cBhvr>
                                        <p:cTn id="12" dur="1" fill="hold">
                                          <p:stCondLst>
                                            <p:cond delay="0"/>
                                          </p:stCondLst>
                                        </p:cTn>
                                        <p:tgtEl>
                                          <p:spTgt spid="74807"/>
                                        </p:tgtEl>
                                        <p:attrNameLst>
                                          <p:attrName>style.visibility</p:attrName>
                                        </p:attrNameLst>
                                      </p:cBhvr>
                                      <p:to>
                                        <p:strVal val="visible"/>
                                      </p:to>
                                    </p:set>
                                    <p:anim calcmode="lin" valueType="num">
                                      <p:cBhvr>
                                        <p:cTn id="13" dur="1000" fill="hold"/>
                                        <p:tgtEl>
                                          <p:spTgt spid="74807"/>
                                        </p:tgtEl>
                                        <p:attrNameLst>
                                          <p:attrName>ppt_w</p:attrName>
                                        </p:attrNameLst>
                                      </p:cBhvr>
                                      <p:tavLst>
                                        <p:tav tm="0">
                                          <p:val>
                                            <p:fltVal val="0.000000"/>
                                          </p:val>
                                        </p:tav>
                                        <p:tav tm="100000">
                                          <p:val>
                                            <p:strVal val="#ppt_w"/>
                                          </p:val>
                                        </p:tav>
                                      </p:tavLst>
                                    </p:anim>
                                    <p:anim calcmode="lin" valueType="num">
                                      <p:cBhvr>
                                        <p:cTn id="14" dur="1000" fill="hold"/>
                                        <p:tgtEl>
                                          <p:spTgt spid="74807"/>
                                        </p:tgtEl>
                                        <p:attrNameLst>
                                          <p:attrName>ppt_h</p:attrName>
                                        </p:attrNameLst>
                                      </p:cBhvr>
                                      <p:tavLst>
                                        <p:tav tm="0">
                                          <p:val>
                                            <p:fltVal val="0.000000"/>
                                          </p:val>
                                        </p:tav>
                                        <p:tav tm="100000">
                                          <p:val>
                                            <p:strVal val="#ppt_h"/>
                                          </p:val>
                                        </p:tav>
                                      </p:tavLst>
                                    </p:anim>
                                    <p:anim calcmode="lin" valueType="num">
                                      <p:cBhvr>
                                        <p:cTn id="15" dur="1000" fill="hold"/>
                                        <p:tgtEl>
                                          <p:spTgt spid="74807"/>
                                        </p:tgtEl>
                                        <p:attrNameLst>
                                          <p:attrName>ppt_x</p:attrName>
                                        </p:attrNameLst>
                                      </p:cBhvr>
                                      <p:tavLst>
                                        <p:tav tm="0" fmla="#ppt_x+(cos(-2*pi*(1-$))*-#ppt_x-sin(-2*pi*(1-$))*(1-#ppt_y))*(1-$)">
                                          <p:val>
                                            <p:fltVal val="0.000000"/>
                                          </p:val>
                                        </p:tav>
                                        <p:tav tm="100000">
                                          <p:val>
                                            <p:fltVal val="1.000000"/>
                                          </p:val>
                                        </p:tav>
                                      </p:tavLst>
                                    </p:anim>
                                    <p:anim calcmode="lin" valueType="num">
                                      <p:cBhvr>
                                        <p:cTn id="16" dur="1000" fill="hold"/>
                                        <p:tgtEl>
                                          <p:spTgt spid="74807"/>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74840"/>
                                        </p:tgtEl>
                                        <p:attrNameLst>
                                          <p:attrName>style.visibility</p:attrName>
                                        </p:attrNameLst>
                                      </p:cBhvr>
                                      <p:to>
                                        <p:strVal val="visible"/>
                                      </p:to>
                                    </p:set>
                                    <p:anim calcmode="lin" valueType="num">
                                      <p:cBhvr additive="base">
                                        <p:cTn id="21" dur="500" fill="hold"/>
                                        <p:tgtEl>
                                          <p:spTgt spid="74840"/>
                                        </p:tgtEl>
                                        <p:attrNameLst>
                                          <p:attrName>ppt_x</p:attrName>
                                        </p:attrNameLst>
                                      </p:cBhvr>
                                      <p:tavLst>
                                        <p:tav tm="0">
                                          <p:val>
                                            <p:strVal val="0-#ppt_w/2"/>
                                          </p:val>
                                        </p:tav>
                                        <p:tav tm="100000">
                                          <p:val>
                                            <p:strVal val="#ppt_x"/>
                                          </p:val>
                                        </p:tav>
                                      </p:tavLst>
                                    </p:anim>
                                    <p:anim calcmode="lin" valueType="num">
                                      <p:cBhvr additive="base">
                                        <p:cTn id="22" dur="500" fill="hold"/>
                                        <p:tgtEl>
                                          <p:spTgt spid="7484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74813"/>
                                        </p:tgtEl>
                                        <p:attrNameLst>
                                          <p:attrName>style.visibility</p:attrName>
                                        </p:attrNameLst>
                                      </p:cBhvr>
                                      <p:to>
                                        <p:strVal val="visible"/>
                                      </p:to>
                                    </p:set>
                                    <p:anim calcmode="lin" valueType="num">
                                      <p:cBhvr additive="base">
                                        <p:cTn id="27" dur="500" fill="hold"/>
                                        <p:tgtEl>
                                          <p:spTgt spid="74813"/>
                                        </p:tgtEl>
                                        <p:attrNameLst>
                                          <p:attrName>ppt_x</p:attrName>
                                        </p:attrNameLst>
                                      </p:cBhvr>
                                      <p:tavLst>
                                        <p:tav tm="0">
                                          <p:val>
                                            <p:strVal val="0-#ppt_w/2"/>
                                          </p:val>
                                        </p:tav>
                                        <p:tav tm="100000">
                                          <p:val>
                                            <p:strVal val="#ppt_x"/>
                                          </p:val>
                                        </p:tav>
                                      </p:tavLst>
                                    </p:anim>
                                    <p:anim calcmode="lin" valueType="num">
                                      <p:cBhvr additive="base">
                                        <p:cTn id="28" dur="500" fill="hold"/>
                                        <p:tgtEl>
                                          <p:spTgt spid="74813"/>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nodeType="clickEffect">
                                  <p:stCondLst>
                                    <p:cond delay="0"/>
                                  </p:stCondLst>
                                  <p:childTnLst>
                                    <p:set>
                                      <p:cBhvr>
                                        <p:cTn id="32" dur="1" fill="hold">
                                          <p:stCondLst>
                                            <p:cond delay="0"/>
                                          </p:stCondLst>
                                        </p:cTn>
                                        <p:tgtEl>
                                          <p:spTgt spid="74808"/>
                                        </p:tgtEl>
                                        <p:attrNameLst>
                                          <p:attrName>style.visibility</p:attrName>
                                        </p:attrNameLst>
                                      </p:cBhvr>
                                      <p:to>
                                        <p:strVal val="visible"/>
                                      </p:to>
                                    </p:set>
                                    <p:anim calcmode="lin" valueType="num">
                                      <p:cBhvr additive="base">
                                        <p:cTn id="33" dur="500" fill="hold"/>
                                        <p:tgtEl>
                                          <p:spTgt spid="74808"/>
                                        </p:tgtEl>
                                        <p:attrNameLst>
                                          <p:attrName>ppt_x</p:attrName>
                                        </p:attrNameLst>
                                      </p:cBhvr>
                                      <p:tavLst>
                                        <p:tav tm="0">
                                          <p:val>
                                            <p:strVal val="0-#ppt_w/2"/>
                                          </p:val>
                                        </p:tav>
                                        <p:tav tm="100000">
                                          <p:val>
                                            <p:strVal val="#ppt_x"/>
                                          </p:val>
                                        </p:tav>
                                      </p:tavLst>
                                    </p:anim>
                                    <p:anim calcmode="lin" valueType="num">
                                      <p:cBhvr additive="base">
                                        <p:cTn id="34" dur="500" fill="hold"/>
                                        <p:tgtEl>
                                          <p:spTgt spid="7480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nodeType="clickEffect">
                                  <p:stCondLst>
                                    <p:cond delay="0"/>
                                  </p:stCondLst>
                                  <p:childTnLst>
                                    <p:set>
                                      <p:cBhvr>
                                        <p:cTn id="38" dur="1" fill="hold">
                                          <p:stCondLst>
                                            <p:cond delay="0"/>
                                          </p:stCondLst>
                                        </p:cTn>
                                        <p:tgtEl>
                                          <p:spTgt spid="74809"/>
                                        </p:tgtEl>
                                        <p:attrNameLst>
                                          <p:attrName>style.visibility</p:attrName>
                                        </p:attrNameLst>
                                      </p:cBhvr>
                                      <p:to>
                                        <p:strVal val="visible"/>
                                      </p:to>
                                    </p:set>
                                    <p:anim calcmode="lin" valueType="num">
                                      <p:cBhvr additive="base">
                                        <p:cTn id="39" dur="500" fill="hold"/>
                                        <p:tgtEl>
                                          <p:spTgt spid="74809"/>
                                        </p:tgtEl>
                                        <p:attrNameLst>
                                          <p:attrName>ppt_x</p:attrName>
                                        </p:attrNameLst>
                                      </p:cBhvr>
                                      <p:tavLst>
                                        <p:tav tm="0">
                                          <p:val>
                                            <p:strVal val="0-#ppt_w/2"/>
                                          </p:val>
                                        </p:tav>
                                        <p:tav tm="100000">
                                          <p:val>
                                            <p:strVal val="#ppt_x"/>
                                          </p:val>
                                        </p:tav>
                                      </p:tavLst>
                                    </p:anim>
                                    <p:anim calcmode="lin" valueType="num">
                                      <p:cBhvr additive="base">
                                        <p:cTn id="40" dur="500" fill="hold"/>
                                        <p:tgtEl>
                                          <p:spTgt spid="74809"/>
                                        </p:tgtEl>
                                        <p:attrNameLst>
                                          <p:attrName>ppt_y</p:attrName>
                                        </p:attrNameLst>
                                      </p:cBhvr>
                                      <p:tavLst>
                                        <p:tav tm="0">
                                          <p:val>
                                            <p:strVal val="#ppt_y"/>
                                          </p:val>
                                        </p:tav>
                                        <p:tav tm="100000">
                                          <p:val>
                                            <p:strVal val="#ppt_y"/>
                                          </p:val>
                                        </p:tav>
                                      </p:tavLst>
                                    </p:anim>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499"/>
                                          </p:stCondLst>
                                        </p:cTn>
                                        <p:tgtEl>
                                          <p:spTgt spid="74810"/>
                                        </p:tgtEl>
                                        <p:attrNameLst>
                                          <p:attrName>style.visibility</p:attrName>
                                        </p:attrNameLst>
                                      </p:cBhvr>
                                      <p:to>
                                        <p:strVal val="visible"/>
                                      </p:to>
                                    </p:set>
                                  </p:childTnLst>
                                </p:cTn>
                              </p:par>
                            </p:childTnLst>
                          </p:cTn>
                        </p:par>
                        <p:par>
                          <p:cTn id="44" fill="hold">
                            <p:stCondLst>
                              <p:cond delay="1000"/>
                            </p:stCondLst>
                            <p:childTnLst>
                              <p:par>
                                <p:cTn id="45" presetID="12" presetClass="entr" presetSubtype="8" fill="hold" nodeType="afterEffect">
                                  <p:stCondLst>
                                    <p:cond delay="0"/>
                                  </p:stCondLst>
                                  <p:childTnLst>
                                    <p:set>
                                      <p:cBhvr>
                                        <p:cTn id="46" dur="1" fill="hold">
                                          <p:stCondLst>
                                            <p:cond delay="0"/>
                                          </p:stCondLst>
                                        </p:cTn>
                                        <p:tgtEl>
                                          <p:spTgt spid="74814"/>
                                        </p:tgtEl>
                                        <p:attrNameLst>
                                          <p:attrName>style.visibility</p:attrName>
                                        </p:attrNameLst>
                                      </p:cBhvr>
                                      <p:to>
                                        <p:strVal val="visible"/>
                                      </p:to>
                                    </p:set>
                                    <p:animEffect transition="in" filter="slide(fromLeft)">
                                      <p:cBhvr>
                                        <p:cTn id="47" dur="500"/>
                                        <p:tgtEl>
                                          <p:spTgt spid="74814"/>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74815"/>
                                        </p:tgtEl>
                                        <p:attrNameLst>
                                          <p:attrName>style.visibility</p:attrName>
                                        </p:attrNameLst>
                                      </p:cBhvr>
                                      <p:to>
                                        <p:strVal val="visible"/>
                                      </p:to>
                                    </p:set>
                                    <p:animEffect transition="in" filter="slide(fromLeft)">
                                      <p:cBhvr>
                                        <p:cTn id="51" dur="500"/>
                                        <p:tgtEl>
                                          <p:spTgt spid="74815"/>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74839"/>
                                        </p:tgtEl>
                                        <p:attrNameLst>
                                          <p:attrName>style.visibility</p:attrName>
                                        </p:attrNameLst>
                                      </p:cBhvr>
                                      <p:to>
                                        <p:strVal val="visible"/>
                                      </p:to>
                                    </p:set>
                                    <p:anim calcmode="lin" valueType="num">
                                      <p:cBhvr additive="base">
                                        <p:cTn id="56" dur="500" fill="hold"/>
                                        <p:tgtEl>
                                          <p:spTgt spid="74839"/>
                                        </p:tgtEl>
                                        <p:attrNameLst>
                                          <p:attrName>ppt_x</p:attrName>
                                        </p:attrNameLst>
                                      </p:cBhvr>
                                      <p:tavLst>
                                        <p:tav tm="0">
                                          <p:val>
                                            <p:strVal val="0-#ppt_w/2"/>
                                          </p:val>
                                        </p:tav>
                                        <p:tav tm="100000">
                                          <p:val>
                                            <p:strVal val="#ppt_x"/>
                                          </p:val>
                                        </p:tav>
                                      </p:tavLst>
                                    </p:anim>
                                    <p:anim calcmode="lin" valueType="num">
                                      <p:cBhvr additive="base">
                                        <p:cTn id="57" dur="500" fill="hold"/>
                                        <p:tgtEl>
                                          <p:spTgt spid="748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807" grpId="0"/>
      <p:bldP spid="74815" grpId="0"/>
      <p:bldP spid="7484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823" name="文本框 75822"/>
          <p:cNvSpPr txBox="1"/>
          <p:nvPr/>
        </p:nvSpPr>
        <p:spPr>
          <a:xfrm>
            <a:off x="544513" y="1065213"/>
            <a:ext cx="2938462"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方法</a:t>
            </a:r>
            <a:r>
              <a:rPr lang="en-US" altLang="zh-CN">
                <a:latin typeface="Times New Roman" panose="02020603050405020304" pitchFamily="18" charset="-94"/>
                <a:ea typeface="宋体" panose="02010600030101010101" pitchFamily="2" charset="-122"/>
              </a:rPr>
              <a:t>2</a:t>
            </a:r>
            <a:r>
              <a:rPr lang="zh-CN" altLang="en-US" dirty="0">
                <a:solidFill>
                  <a:schemeClr val="tx1"/>
                </a:solidFill>
                <a:latin typeface="Times New Roman" panose="02020603050405020304" pitchFamily="18" charset="-94"/>
                <a:ea typeface="宋体" panose="02010600030101010101" pitchFamily="2" charset="-122"/>
              </a:rPr>
              <a:t>：阻抗变换</a:t>
            </a:r>
            <a:endParaRPr lang="zh-CN" altLang="en-US">
              <a:solidFill>
                <a:schemeClr val="tx1"/>
              </a:solidFill>
              <a:latin typeface="Times New Roman" panose="02020603050405020304" pitchFamily="18" charset="-94"/>
              <a:ea typeface="宋体" panose="02010600030101010101" pitchFamily="2" charset="-122"/>
            </a:endParaRPr>
          </a:p>
        </p:txBody>
      </p:sp>
      <p:grpSp>
        <p:nvGrpSpPr>
          <p:cNvPr id="75902" name="组合 75901"/>
          <p:cNvGrpSpPr/>
          <p:nvPr/>
        </p:nvGrpSpPr>
        <p:grpSpPr>
          <a:xfrm>
            <a:off x="341313" y="1522413"/>
            <a:ext cx="4194175" cy="2540000"/>
            <a:chOff x="215" y="485"/>
            <a:chExt cx="2642" cy="1600"/>
          </a:xfrm>
        </p:grpSpPr>
        <p:graphicFrame>
          <p:nvGraphicFramePr>
            <p:cNvPr id="71694" name="对象 75894"/>
            <p:cNvGraphicFramePr/>
            <p:nvPr/>
          </p:nvGraphicFramePr>
          <p:xfrm>
            <a:off x="932" y="485"/>
            <a:ext cx="1021" cy="1600"/>
          </p:xfrm>
          <a:graphic>
            <a:graphicData uri="http://schemas.openxmlformats.org/presentationml/2006/ole">
              <mc:AlternateContent xmlns:mc="http://schemas.openxmlformats.org/markup-compatibility/2006">
                <mc:Choice xmlns:v="urn:schemas-microsoft-com:vml" Requires="v">
                  <p:oleObj spid="_x0000_s3447" name="" r:id="rId1" imgW="1624330" imgH="2538730" progId="Visio.Drawing.5">
                    <p:embed/>
                  </p:oleObj>
                </mc:Choice>
                <mc:Fallback>
                  <p:oleObj name="" r:id="rId1" imgW="1624330" imgH="2538730" progId="Visio.Drawing.5">
                    <p:embed/>
                    <p:pic>
                      <p:nvPicPr>
                        <p:cNvPr id="0" name="图片 3446"/>
                        <p:cNvPicPr/>
                        <p:nvPr/>
                      </p:nvPicPr>
                      <p:blipFill>
                        <a:blip r:embed="rId2"/>
                        <a:stretch>
                          <a:fillRect/>
                        </a:stretch>
                      </p:blipFill>
                      <p:spPr>
                        <a:xfrm>
                          <a:off x="932" y="485"/>
                          <a:ext cx="1021" cy="1600"/>
                        </a:xfrm>
                        <a:prstGeom prst="rect">
                          <a:avLst/>
                        </a:prstGeom>
                        <a:noFill/>
                        <a:ln w="38100">
                          <a:noFill/>
                          <a:miter/>
                        </a:ln>
                      </p:spPr>
                    </p:pic>
                  </p:oleObj>
                </mc:Fallback>
              </mc:AlternateContent>
            </a:graphicData>
          </a:graphic>
        </p:graphicFrame>
        <p:grpSp>
          <p:nvGrpSpPr>
            <p:cNvPr id="71695" name="组合 75895"/>
            <p:cNvGrpSpPr/>
            <p:nvPr/>
          </p:nvGrpSpPr>
          <p:grpSpPr>
            <a:xfrm>
              <a:off x="215" y="1244"/>
              <a:ext cx="675" cy="302"/>
              <a:chOff x="871" y="866"/>
              <a:chExt cx="675" cy="302"/>
            </a:xfrm>
          </p:grpSpPr>
          <p:graphicFrame>
            <p:nvGraphicFramePr>
              <p:cNvPr id="71696" name="对象 75896"/>
              <p:cNvGraphicFramePr/>
              <p:nvPr/>
            </p:nvGraphicFramePr>
            <p:xfrm>
              <a:off x="871" y="866"/>
              <a:ext cx="675" cy="302"/>
            </p:xfrm>
            <a:graphic>
              <a:graphicData uri="http://schemas.openxmlformats.org/presentationml/2006/ole">
                <mc:AlternateContent xmlns:mc="http://schemas.openxmlformats.org/markup-compatibility/2006">
                  <mc:Choice xmlns:v="urn:schemas-microsoft-com:vml" Requires="v">
                    <p:oleObj spid="_x0000_s3449" name="" r:id="rId3" imgW="723900" imgH="292100" progId="Equation.3">
                      <p:embed/>
                    </p:oleObj>
                  </mc:Choice>
                  <mc:Fallback>
                    <p:oleObj name="" r:id="rId3" imgW="723900" imgH="292100" progId="Equation.3">
                      <p:embed/>
                      <p:pic>
                        <p:nvPicPr>
                          <p:cNvPr id="0" name="图片 3448"/>
                          <p:cNvPicPr/>
                          <p:nvPr/>
                        </p:nvPicPr>
                        <p:blipFill>
                          <a:blip r:embed="rId4"/>
                          <a:stretch>
                            <a:fillRect/>
                          </a:stretch>
                        </p:blipFill>
                        <p:spPr>
                          <a:xfrm>
                            <a:off x="871" y="866"/>
                            <a:ext cx="675" cy="302"/>
                          </a:xfrm>
                          <a:prstGeom prst="rect">
                            <a:avLst/>
                          </a:prstGeom>
                          <a:noFill/>
                          <a:ln w="38100">
                            <a:noFill/>
                            <a:miter/>
                          </a:ln>
                        </p:spPr>
                      </p:pic>
                    </p:oleObj>
                  </mc:Fallback>
                </mc:AlternateContent>
              </a:graphicData>
            </a:graphic>
          </p:graphicFrame>
          <p:grpSp>
            <p:nvGrpSpPr>
              <p:cNvPr id="71697" name="组合 75897"/>
              <p:cNvGrpSpPr/>
              <p:nvPr/>
            </p:nvGrpSpPr>
            <p:grpSpPr>
              <a:xfrm>
                <a:off x="1112" y="866"/>
                <a:ext cx="296" cy="302"/>
                <a:chOff x="4426" y="432"/>
                <a:chExt cx="471" cy="244"/>
              </a:xfrm>
            </p:grpSpPr>
            <p:sp>
              <p:nvSpPr>
                <p:cNvPr id="71698" name="直接连接符 75898"/>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1699" name="直接连接符 75899"/>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aphicFrame>
          <p:nvGraphicFramePr>
            <p:cNvPr id="71700" name="对象 75900"/>
            <p:cNvGraphicFramePr/>
            <p:nvPr/>
          </p:nvGraphicFramePr>
          <p:xfrm>
            <a:off x="1953" y="1123"/>
            <a:ext cx="904" cy="423"/>
          </p:xfrm>
          <a:graphic>
            <a:graphicData uri="http://schemas.openxmlformats.org/presentationml/2006/ole">
              <mc:AlternateContent xmlns:mc="http://schemas.openxmlformats.org/markup-compatibility/2006">
                <mc:Choice xmlns:v="urn:schemas-microsoft-com:vml" Requires="v">
                  <p:oleObj spid="_x0000_s3450" name="" r:id="rId5" imgW="1193800" imgH="558800" progId="Equation.3">
                    <p:embed/>
                  </p:oleObj>
                </mc:Choice>
                <mc:Fallback>
                  <p:oleObj name="" r:id="rId5" imgW="1193800" imgH="558800" progId="Equation.3">
                    <p:embed/>
                    <p:pic>
                      <p:nvPicPr>
                        <p:cNvPr id="0" name="图片 3449"/>
                        <p:cNvPicPr/>
                        <p:nvPr/>
                      </p:nvPicPr>
                      <p:blipFill>
                        <a:blip r:embed="rId6"/>
                        <a:stretch>
                          <a:fillRect/>
                        </a:stretch>
                      </p:blipFill>
                      <p:spPr>
                        <a:xfrm>
                          <a:off x="1953" y="1123"/>
                          <a:ext cx="904" cy="423"/>
                        </a:xfrm>
                        <a:prstGeom prst="rect">
                          <a:avLst/>
                        </a:prstGeom>
                        <a:noFill/>
                        <a:ln w="38100">
                          <a:noFill/>
                          <a:miter/>
                        </a:ln>
                      </p:spPr>
                    </p:pic>
                  </p:oleObj>
                </mc:Fallback>
              </mc:AlternateContent>
            </a:graphicData>
          </a:graphic>
        </p:graphicFrame>
      </p:grpSp>
      <p:grpSp>
        <p:nvGrpSpPr>
          <p:cNvPr id="75915" name="组合 75914"/>
          <p:cNvGrpSpPr/>
          <p:nvPr/>
        </p:nvGrpSpPr>
        <p:grpSpPr>
          <a:xfrm>
            <a:off x="4535488" y="1065213"/>
            <a:ext cx="4445000" cy="830262"/>
            <a:chOff x="2857" y="197"/>
            <a:chExt cx="2800" cy="523"/>
          </a:xfrm>
        </p:grpSpPr>
        <p:graphicFrame>
          <p:nvGraphicFramePr>
            <p:cNvPr id="71702" name="对象 75834"/>
            <p:cNvGraphicFramePr/>
            <p:nvPr/>
          </p:nvGraphicFramePr>
          <p:xfrm>
            <a:off x="2857" y="197"/>
            <a:ext cx="2800" cy="523"/>
          </p:xfrm>
          <a:graphic>
            <a:graphicData uri="http://schemas.openxmlformats.org/presentationml/2006/ole">
              <mc:AlternateContent xmlns:mc="http://schemas.openxmlformats.org/markup-compatibility/2006">
                <mc:Choice xmlns:v="urn:schemas-microsoft-com:vml" Requires="v">
                  <p:oleObj spid="_x0000_s3443" name="" r:id="rId7" imgW="2564130" imgH="482600" progId="Equation.3">
                    <p:embed/>
                  </p:oleObj>
                </mc:Choice>
                <mc:Fallback>
                  <p:oleObj name="" r:id="rId7" imgW="2564130" imgH="482600" progId="Equation.3">
                    <p:embed/>
                    <p:pic>
                      <p:nvPicPr>
                        <p:cNvPr id="0" name="图片 3442"/>
                        <p:cNvPicPr/>
                        <p:nvPr/>
                      </p:nvPicPr>
                      <p:blipFill>
                        <a:blip r:embed="rId8"/>
                        <a:stretch>
                          <a:fillRect/>
                        </a:stretch>
                      </p:blipFill>
                      <p:spPr>
                        <a:xfrm>
                          <a:off x="2857" y="197"/>
                          <a:ext cx="2800" cy="523"/>
                        </a:xfrm>
                        <a:prstGeom prst="rect">
                          <a:avLst/>
                        </a:prstGeom>
                        <a:noFill/>
                        <a:ln w="38100">
                          <a:noFill/>
                          <a:miter/>
                        </a:ln>
                      </p:spPr>
                    </p:pic>
                  </p:oleObj>
                </mc:Fallback>
              </mc:AlternateContent>
            </a:graphicData>
          </a:graphic>
        </p:graphicFrame>
        <p:grpSp>
          <p:nvGrpSpPr>
            <p:cNvPr id="71703" name="组合 75905"/>
            <p:cNvGrpSpPr/>
            <p:nvPr/>
          </p:nvGrpSpPr>
          <p:grpSpPr>
            <a:xfrm>
              <a:off x="4336" y="348"/>
              <a:ext cx="315" cy="264"/>
              <a:chOff x="4426" y="432"/>
              <a:chExt cx="471" cy="244"/>
            </a:xfrm>
          </p:grpSpPr>
          <p:sp>
            <p:nvSpPr>
              <p:cNvPr id="71704" name="直接连接符 75906"/>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1705" name="直接连接符 75907"/>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nvGrpSpPr>
            <p:cNvPr id="71706" name="组合 75908"/>
            <p:cNvGrpSpPr/>
            <p:nvPr/>
          </p:nvGrpSpPr>
          <p:grpSpPr>
            <a:xfrm>
              <a:off x="5080" y="341"/>
              <a:ext cx="315" cy="271"/>
              <a:chOff x="4426" y="432"/>
              <a:chExt cx="471" cy="244"/>
            </a:xfrm>
          </p:grpSpPr>
          <p:sp>
            <p:nvSpPr>
              <p:cNvPr id="71707" name="直接连接符 75909"/>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1708" name="直接连接符 75910"/>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grpSp>
        <p:nvGrpSpPr>
          <p:cNvPr id="75920" name="组合 75919"/>
          <p:cNvGrpSpPr/>
          <p:nvPr/>
        </p:nvGrpSpPr>
        <p:grpSpPr>
          <a:xfrm>
            <a:off x="4648200" y="2128838"/>
            <a:ext cx="4022725" cy="747712"/>
            <a:chOff x="2928" y="1054"/>
            <a:chExt cx="2534" cy="471"/>
          </a:xfrm>
        </p:grpSpPr>
        <p:graphicFrame>
          <p:nvGraphicFramePr>
            <p:cNvPr id="71710" name="对象 75904"/>
            <p:cNvGraphicFramePr/>
            <p:nvPr/>
          </p:nvGraphicFramePr>
          <p:xfrm>
            <a:off x="2928" y="1054"/>
            <a:ext cx="2534" cy="471"/>
          </p:xfrm>
          <a:graphic>
            <a:graphicData uri="http://schemas.openxmlformats.org/presentationml/2006/ole">
              <mc:AlternateContent xmlns:mc="http://schemas.openxmlformats.org/markup-compatibility/2006">
                <mc:Choice xmlns:v="urn:schemas-microsoft-com:vml" Requires="v">
                  <p:oleObj spid="_x0000_s3448" name="" r:id="rId9" imgW="1981200" imgH="368300" progId="Equation.3">
                    <p:embed/>
                  </p:oleObj>
                </mc:Choice>
                <mc:Fallback>
                  <p:oleObj name="" r:id="rId9" imgW="1981200" imgH="368300" progId="Equation.3">
                    <p:embed/>
                    <p:pic>
                      <p:nvPicPr>
                        <p:cNvPr id="0" name="图片 3447"/>
                        <p:cNvPicPr/>
                        <p:nvPr/>
                      </p:nvPicPr>
                      <p:blipFill>
                        <a:blip r:embed="rId10"/>
                        <a:stretch>
                          <a:fillRect/>
                        </a:stretch>
                      </p:blipFill>
                      <p:spPr>
                        <a:xfrm>
                          <a:off x="2928" y="1054"/>
                          <a:ext cx="2534" cy="471"/>
                        </a:xfrm>
                        <a:prstGeom prst="rect">
                          <a:avLst/>
                        </a:prstGeom>
                        <a:noFill/>
                        <a:ln w="38100">
                          <a:noFill/>
                          <a:miter/>
                        </a:ln>
                      </p:spPr>
                    </p:pic>
                  </p:oleObj>
                </mc:Fallback>
              </mc:AlternateContent>
            </a:graphicData>
          </a:graphic>
        </p:graphicFrame>
        <p:grpSp>
          <p:nvGrpSpPr>
            <p:cNvPr id="71711" name="组合 75911"/>
            <p:cNvGrpSpPr/>
            <p:nvPr/>
          </p:nvGrpSpPr>
          <p:grpSpPr>
            <a:xfrm>
              <a:off x="4898" y="1244"/>
              <a:ext cx="315" cy="271"/>
              <a:chOff x="4426" y="432"/>
              <a:chExt cx="471" cy="244"/>
            </a:xfrm>
          </p:grpSpPr>
          <p:sp>
            <p:nvSpPr>
              <p:cNvPr id="71712" name="直接连接符 75912"/>
              <p:cNvSpPr/>
              <p:nvPr/>
            </p:nvSpPr>
            <p:spPr>
              <a:xfrm flipH="1">
                <a:off x="4426" y="432"/>
                <a:ext cx="110" cy="244"/>
              </a:xfrm>
              <a:prstGeom prst="line">
                <a:avLst/>
              </a:prstGeom>
              <a:ln w="25400" cap="flat" cmpd="sng">
                <a:solidFill>
                  <a:schemeClr val="tx1"/>
                </a:solidFill>
                <a:prstDash val="solid"/>
                <a:round/>
                <a:headEnd type="none" w="med" len="med"/>
                <a:tailEnd type="none" w="med" len="med"/>
              </a:ln>
            </p:spPr>
          </p:sp>
          <p:sp>
            <p:nvSpPr>
              <p:cNvPr id="71713" name="直接连接符 75913"/>
              <p:cNvSpPr/>
              <p:nvPr/>
            </p:nvSpPr>
            <p:spPr>
              <a:xfrm>
                <a:off x="4426" y="670"/>
                <a:ext cx="471" cy="0"/>
              </a:xfrm>
              <a:prstGeom prst="line">
                <a:avLst/>
              </a:prstGeom>
              <a:ln w="25400" cap="flat" cmpd="sng">
                <a:solidFill>
                  <a:schemeClr val="tx1"/>
                </a:solidFill>
                <a:prstDash val="solid"/>
                <a:round/>
                <a:headEnd type="none" w="med" len="med"/>
                <a:tailEnd type="none" w="med" len="med"/>
              </a:ln>
            </p:spPr>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75823"/>
                                        </p:tgtEl>
                                        <p:attrNameLst>
                                          <p:attrName>style.visibility</p:attrName>
                                        </p:attrNameLst>
                                      </p:cBhvr>
                                      <p:to>
                                        <p:strVal val="visible"/>
                                      </p:to>
                                    </p:set>
                                    <p:anim calcmode="lin" valueType="num">
                                      <p:cBhvr>
                                        <p:cTn id="7" dur="1000" fill="hold"/>
                                        <p:tgtEl>
                                          <p:spTgt spid="75823"/>
                                        </p:tgtEl>
                                        <p:attrNameLst>
                                          <p:attrName>ppt_w</p:attrName>
                                        </p:attrNameLst>
                                      </p:cBhvr>
                                      <p:tavLst>
                                        <p:tav tm="0">
                                          <p:val>
                                            <p:fltVal val="0.000000"/>
                                          </p:val>
                                        </p:tav>
                                        <p:tav tm="100000">
                                          <p:val>
                                            <p:strVal val="#ppt_w"/>
                                          </p:val>
                                        </p:tav>
                                      </p:tavLst>
                                    </p:anim>
                                    <p:anim calcmode="lin" valueType="num">
                                      <p:cBhvr>
                                        <p:cTn id="8" dur="1000" fill="hold"/>
                                        <p:tgtEl>
                                          <p:spTgt spid="75823"/>
                                        </p:tgtEl>
                                        <p:attrNameLst>
                                          <p:attrName>ppt_h</p:attrName>
                                        </p:attrNameLst>
                                      </p:cBhvr>
                                      <p:tavLst>
                                        <p:tav tm="0">
                                          <p:val>
                                            <p:fltVal val="0.000000"/>
                                          </p:val>
                                        </p:tav>
                                        <p:tav tm="100000">
                                          <p:val>
                                            <p:strVal val="#ppt_h"/>
                                          </p:val>
                                        </p:tav>
                                      </p:tavLst>
                                    </p:anim>
                                    <p:anim calcmode="lin" valueType="num">
                                      <p:cBhvr>
                                        <p:cTn id="9" dur="1000" fill="hold"/>
                                        <p:tgtEl>
                                          <p:spTgt spid="75823"/>
                                        </p:tgtEl>
                                        <p:attrNameLst>
                                          <p:attrName>ppt_x</p:attrName>
                                        </p:attrNameLst>
                                      </p:cBhvr>
                                      <p:tavLst>
                                        <p:tav tm="0" fmla="#ppt_x+(cos(-2*pi*(1-$))*-#ppt_x-sin(-2*pi*(1-$))*(1-#ppt_y))*(1-$)">
                                          <p:val>
                                            <p:fltVal val="0.000000"/>
                                          </p:val>
                                        </p:tav>
                                        <p:tav tm="100000">
                                          <p:val>
                                            <p:fltVal val="1.000000"/>
                                          </p:val>
                                        </p:tav>
                                      </p:tavLst>
                                    </p:anim>
                                    <p:anim calcmode="lin" valueType="num">
                                      <p:cBhvr>
                                        <p:cTn id="10" dur="1000" fill="hold"/>
                                        <p:tgtEl>
                                          <p:spTgt spid="75823"/>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nodeType="clickEffect">
                                  <p:stCondLst>
                                    <p:cond delay="0"/>
                                  </p:stCondLst>
                                  <p:childTnLst>
                                    <p:set>
                                      <p:cBhvr>
                                        <p:cTn id="14" dur="1" fill="hold">
                                          <p:stCondLst>
                                            <p:cond delay="0"/>
                                          </p:stCondLst>
                                        </p:cTn>
                                        <p:tgtEl>
                                          <p:spTgt spid="75902"/>
                                        </p:tgtEl>
                                        <p:attrNameLst>
                                          <p:attrName>style.visibility</p:attrName>
                                        </p:attrNameLst>
                                      </p:cBhvr>
                                      <p:to>
                                        <p:strVal val="visible"/>
                                      </p:to>
                                    </p:set>
                                    <p:anim calcmode="lin" valueType="num">
                                      <p:cBhvr additive="base">
                                        <p:cTn id="15" dur="500" fill="hold"/>
                                        <p:tgtEl>
                                          <p:spTgt spid="75902"/>
                                        </p:tgtEl>
                                        <p:attrNameLst>
                                          <p:attrName>ppt_x</p:attrName>
                                        </p:attrNameLst>
                                      </p:cBhvr>
                                      <p:tavLst>
                                        <p:tav tm="0">
                                          <p:val>
                                            <p:strVal val="0-#ppt_w/2"/>
                                          </p:val>
                                        </p:tav>
                                        <p:tav tm="100000">
                                          <p:val>
                                            <p:strVal val="#ppt_x"/>
                                          </p:val>
                                        </p:tav>
                                      </p:tavLst>
                                    </p:anim>
                                    <p:anim calcmode="lin" valueType="num">
                                      <p:cBhvr additive="base">
                                        <p:cTn id="16" dur="500" fill="hold"/>
                                        <p:tgtEl>
                                          <p:spTgt spid="75902"/>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75915"/>
                                        </p:tgtEl>
                                        <p:attrNameLst>
                                          <p:attrName>style.visibility</p:attrName>
                                        </p:attrNameLst>
                                      </p:cBhvr>
                                      <p:to>
                                        <p:strVal val="visible"/>
                                      </p:to>
                                    </p:set>
                                    <p:anim calcmode="lin" valueType="num">
                                      <p:cBhvr additive="base">
                                        <p:cTn id="21" dur="500" fill="hold"/>
                                        <p:tgtEl>
                                          <p:spTgt spid="75915"/>
                                        </p:tgtEl>
                                        <p:attrNameLst>
                                          <p:attrName>ppt_x</p:attrName>
                                        </p:attrNameLst>
                                      </p:cBhvr>
                                      <p:tavLst>
                                        <p:tav tm="0">
                                          <p:val>
                                            <p:strVal val="0-#ppt_w/2"/>
                                          </p:val>
                                        </p:tav>
                                        <p:tav tm="100000">
                                          <p:val>
                                            <p:strVal val="#ppt_x"/>
                                          </p:val>
                                        </p:tav>
                                      </p:tavLst>
                                    </p:anim>
                                    <p:anim calcmode="lin" valueType="num">
                                      <p:cBhvr additive="base">
                                        <p:cTn id="22" dur="500" fill="hold"/>
                                        <p:tgtEl>
                                          <p:spTgt spid="7591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75920"/>
                                        </p:tgtEl>
                                        <p:attrNameLst>
                                          <p:attrName>style.visibility</p:attrName>
                                        </p:attrNameLst>
                                      </p:cBhvr>
                                      <p:to>
                                        <p:strVal val="visible"/>
                                      </p:to>
                                    </p:set>
                                    <p:anim calcmode="lin" valueType="num">
                                      <p:cBhvr additive="base">
                                        <p:cTn id="27" dur="500" fill="hold"/>
                                        <p:tgtEl>
                                          <p:spTgt spid="75920"/>
                                        </p:tgtEl>
                                        <p:attrNameLst>
                                          <p:attrName>ppt_x</p:attrName>
                                        </p:attrNameLst>
                                      </p:cBhvr>
                                      <p:tavLst>
                                        <p:tav tm="0">
                                          <p:val>
                                            <p:strVal val="0-#ppt_w/2"/>
                                          </p:val>
                                        </p:tav>
                                        <p:tav tm="100000">
                                          <p:val>
                                            <p:strVal val="#ppt_x"/>
                                          </p:val>
                                        </p:tav>
                                      </p:tavLst>
                                    </p:anim>
                                    <p:anim calcmode="lin" valueType="num">
                                      <p:cBhvr additive="base">
                                        <p:cTn id="28" dur="500" fill="hold"/>
                                        <p:tgtEl>
                                          <p:spTgt spid="759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2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128002" name="对象 128001"/>
          <p:cNvGraphicFramePr/>
          <p:nvPr/>
        </p:nvGraphicFramePr>
        <p:xfrm>
          <a:off x="325438" y="1177925"/>
          <a:ext cx="4238625" cy="3514725"/>
        </p:xfrm>
        <a:graphic>
          <a:graphicData uri="http://schemas.openxmlformats.org/presentationml/2006/ole">
            <mc:AlternateContent xmlns:mc="http://schemas.openxmlformats.org/markup-compatibility/2006">
              <mc:Choice xmlns:v="urn:schemas-microsoft-com:vml" Requires="v">
                <p:oleObj spid="_x0000_s3464" name="" r:id="rId1" imgW="3110865" imgH="2580005" progId="Visio.Drawing.11">
                  <p:embed/>
                </p:oleObj>
              </mc:Choice>
              <mc:Fallback>
                <p:oleObj name="" r:id="rId1" imgW="3110865" imgH="2580005" progId="Visio.Drawing.11">
                  <p:embed/>
                  <p:pic>
                    <p:nvPicPr>
                      <p:cNvPr id="0" name="图片 3463"/>
                      <p:cNvPicPr/>
                      <p:nvPr/>
                    </p:nvPicPr>
                    <p:blipFill>
                      <a:blip r:embed="rId2"/>
                      <a:stretch>
                        <a:fillRect/>
                      </a:stretch>
                    </p:blipFill>
                    <p:spPr>
                      <a:xfrm>
                        <a:off x="325438" y="1177925"/>
                        <a:ext cx="4238625" cy="3514725"/>
                      </a:xfrm>
                      <a:prstGeom prst="rect">
                        <a:avLst/>
                      </a:prstGeom>
                      <a:noFill/>
                      <a:ln w="38100">
                        <a:noFill/>
                        <a:miter/>
                      </a:ln>
                    </p:spPr>
                  </p:pic>
                </p:oleObj>
              </mc:Fallback>
            </mc:AlternateContent>
          </a:graphicData>
        </a:graphic>
      </p:graphicFrame>
      <p:sp>
        <p:nvSpPr>
          <p:cNvPr id="128003" name="文本框 128002"/>
          <p:cNvSpPr txBox="1"/>
          <p:nvPr/>
        </p:nvSpPr>
        <p:spPr>
          <a:xfrm>
            <a:off x="331788" y="419100"/>
            <a:ext cx="914400"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例</a:t>
            </a:r>
            <a:r>
              <a:rPr lang="en-US" altLang="zh-CN">
                <a:latin typeface="Times New Roman" panose="02020603050405020304" pitchFamily="18" charset="-94"/>
                <a:ea typeface="宋体" panose="02010600030101010101" pitchFamily="2" charset="-122"/>
              </a:rPr>
              <a:t>3.</a:t>
            </a:r>
            <a:endParaRPr lang="en-US" altLang="zh-CN">
              <a:latin typeface="Times New Roman" panose="02020603050405020304" pitchFamily="18" charset="-94"/>
              <a:ea typeface="宋体" panose="02010600030101010101" pitchFamily="2" charset="-122"/>
            </a:endParaRPr>
          </a:p>
        </p:txBody>
      </p:sp>
      <p:sp>
        <p:nvSpPr>
          <p:cNvPr id="128004" name="文本框 128003"/>
          <p:cNvSpPr txBox="1"/>
          <p:nvPr/>
        </p:nvSpPr>
        <p:spPr>
          <a:xfrm>
            <a:off x="4552950" y="490538"/>
            <a:ext cx="4324350" cy="968375"/>
          </a:xfrm>
          <a:prstGeom prst="rect">
            <a:avLst/>
          </a:prstGeom>
          <a:noFill/>
          <a:ln w="19050">
            <a:noFill/>
          </a:ln>
        </p:spPr>
        <p:txBody>
          <a:bodyPr anchor="t" anchorCtr="0">
            <a:spAutoFit/>
          </a:bodyPr>
          <a:p>
            <a:pPr algn="just">
              <a:lnSpc>
                <a:spcPct val="120000"/>
              </a:lnSpc>
              <a:spcBef>
                <a:spcPct val="50000"/>
              </a:spcBef>
            </a:pPr>
            <a:r>
              <a:rPr lang="zh-CN" altLang="en-US" dirty="0">
                <a:solidFill>
                  <a:schemeClr val="tx1"/>
                </a:solidFill>
                <a:latin typeface="Times New Roman" panose="02020603050405020304" pitchFamily="18" charset="-94"/>
                <a:ea typeface="宋体" panose="02010600030101010101" pitchFamily="2" charset="-122"/>
              </a:rPr>
              <a:t>理想变压器副边有两个线圈，变比分别为</a:t>
            </a:r>
            <a:r>
              <a:rPr lang="en-US" altLang="zh-CN">
                <a:solidFill>
                  <a:schemeClr val="tx1"/>
                </a:solidFill>
                <a:latin typeface="Times New Roman" panose="02020603050405020304" pitchFamily="18" charset="-94"/>
                <a:ea typeface="宋体" panose="02010600030101010101" pitchFamily="2" charset="-122"/>
              </a:rPr>
              <a:t>5:1</a:t>
            </a:r>
            <a:r>
              <a:rPr lang="zh-CN" altLang="en-US" dirty="0">
                <a:solidFill>
                  <a:schemeClr val="tx1"/>
                </a:solidFill>
                <a:latin typeface="Times New Roman" panose="02020603050405020304" pitchFamily="18" charset="-94"/>
                <a:ea typeface="宋体" panose="02010600030101010101" pitchFamily="2" charset="-122"/>
              </a:rPr>
              <a:t>和</a:t>
            </a:r>
            <a:r>
              <a:rPr lang="en-US" altLang="zh-CN">
                <a:solidFill>
                  <a:schemeClr val="tx1"/>
                </a:solidFill>
                <a:latin typeface="Times New Roman" panose="02020603050405020304" pitchFamily="18" charset="-94"/>
                <a:ea typeface="宋体" panose="02010600030101010101" pitchFamily="2" charset="-122"/>
              </a:rPr>
              <a:t>6:1</a:t>
            </a:r>
            <a:r>
              <a:rPr lang="zh-CN" altLang="en-US" dirty="0">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28005" name="文本框 128004"/>
          <p:cNvSpPr txBox="1"/>
          <p:nvPr/>
        </p:nvSpPr>
        <p:spPr>
          <a:xfrm>
            <a:off x="4552950" y="1549400"/>
            <a:ext cx="2895600" cy="457200"/>
          </a:xfrm>
          <a:prstGeom prst="rect">
            <a:avLst/>
          </a:prstGeom>
          <a:noFill/>
          <a:ln w="19050">
            <a:noFill/>
          </a:ln>
        </p:spPr>
        <p:txBody>
          <a:bodyPr anchor="t" anchorCtr="0">
            <a:spAutoFit/>
          </a:bodyPr>
          <a:p>
            <a:pPr>
              <a:spcBef>
                <a:spcPct val="50000"/>
              </a:spcBef>
            </a:pPr>
            <a:r>
              <a:rPr lang="zh-CN" altLang="en-US" dirty="0">
                <a:solidFill>
                  <a:schemeClr val="tx1"/>
                </a:solidFill>
                <a:latin typeface="Times New Roman" panose="02020603050405020304" pitchFamily="18" charset="-94"/>
                <a:ea typeface="宋体" panose="02010600030101010101" pitchFamily="2" charset="-122"/>
              </a:rPr>
              <a:t>求原边等效电阻</a:t>
            </a:r>
            <a:r>
              <a:rPr lang="en-US" altLang="zh-CN" i="1">
                <a:solidFill>
                  <a:schemeClr val="tx1"/>
                </a:solidFill>
                <a:latin typeface="Times New Roman" panose="02020603050405020304" pitchFamily="18" charset="-94"/>
                <a:ea typeface="宋体" panose="02010600030101010101" pitchFamily="2" charset="-122"/>
              </a:rPr>
              <a:t>R</a:t>
            </a:r>
            <a:r>
              <a:rPr lang="zh-CN" altLang="en-US">
                <a:solidFill>
                  <a:schemeClr val="tx1"/>
                </a:solidFill>
                <a:latin typeface="Times New Roman" panose="02020603050405020304" pitchFamily="18" charset="-94"/>
                <a:ea typeface="宋体" panose="02010600030101010101" pitchFamily="2" charset="-122"/>
              </a:rPr>
              <a:t>。</a:t>
            </a:r>
            <a:endParaRPr lang="zh-CN" altLang="en-US">
              <a:solidFill>
                <a:schemeClr val="tx1"/>
              </a:solidFill>
              <a:latin typeface="Times New Roman" panose="02020603050405020304" pitchFamily="18" charset="-94"/>
              <a:ea typeface="宋体" panose="02010600030101010101" pitchFamily="2" charset="-122"/>
            </a:endParaRPr>
          </a:p>
        </p:txBody>
      </p:sp>
      <p:sp>
        <p:nvSpPr>
          <p:cNvPr id="128006" name="文本框 128005"/>
          <p:cNvSpPr txBox="1"/>
          <p:nvPr/>
        </p:nvSpPr>
        <p:spPr>
          <a:xfrm>
            <a:off x="4572000" y="2343150"/>
            <a:ext cx="914400" cy="457200"/>
          </a:xfrm>
          <a:prstGeom prst="rect">
            <a:avLst/>
          </a:prstGeom>
          <a:noFill/>
          <a:ln w="19050">
            <a:noFill/>
          </a:ln>
        </p:spPr>
        <p:txBody>
          <a:bodyPr anchor="t" anchorCtr="0">
            <a:spAutoFit/>
          </a:bodyPr>
          <a:p>
            <a:pPr>
              <a:spcBef>
                <a:spcPct val="50000"/>
              </a:spcBef>
            </a:pPr>
            <a:r>
              <a:rPr lang="zh-CN" altLang="en-US" dirty="0">
                <a:latin typeface="Times New Roman" panose="02020603050405020304" pitchFamily="18" charset="-94"/>
                <a:ea typeface="宋体" panose="02010600030101010101" pitchFamily="2" charset="-122"/>
              </a:rPr>
              <a:t>解：</a:t>
            </a:r>
            <a:endParaRPr lang="zh-CN" altLang="en-US">
              <a:latin typeface="Times New Roman" panose="02020603050405020304" pitchFamily="18" charset="-94"/>
              <a:ea typeface="宋体" panose="02010600030101010101" pitchFamily="2" charset="-122"/>
            </a:endParaRPr>
          </a:p>
        </p:txBody>
      </p:sp>
      <p:sp>
        <p:nvSpPr>
          <p:cNvPr id="128007" name="文本框 128006"/>
          <p:cNvSpPr txBox="1"/>
          <p:nvPr/>
        </p:nvSpPr>
        <p:spPr>
          <a:xfrm>
            <a:off x="5314950" y="2343150"/>
            <a:ext cx="2774950" cy="457200"/>
          </a:xfrm>
          <a:prstGeom prst="rect">
            <a:avLst/>
          </a:prstGeom>
          <a:noFill/>
          <a:ln w="19050">
            <a:noFill/>
          </a:ln>
        </p:spPr>
        <p:txBody>
          <a:bodyPr wrap="none" anchor="t" anchorCtr="0">
            <a:spAutoFit/>
          </a:bodyPr>
          <a:p>
            <a:r>
              <a:rPr lang="en-US" altLang="zh-CN" b="0">
                <a:solidFill>
                  <a:schemeClr val="tx1"/>
                </a:solidFill>
                <a:latin typeface="华文行楷" panose="02010800040101010101" pitchFamily="2" charset="-122"/>
                <a:ea typeface="华文行楷" panose="02010800040101010101" pitchFamily="2" charset="-122"/>
              </a:rPr>
              <a:t> </a:t>
            </a:r>
            <a:r>
              <a:rPr lang="zh-CN" altLang="en-US" dirty="0">
                <a:solidFill>
                  <a:srgbClr val="FF3300"/>
                </a:solidFill>
                <a:latin typeface="华文行楷" panose="02010800040101010101" pitchFamily="2" charset="-122"/>
                <a:ea typeface="华文行楷" panose="02010800040101010101" pitchFamily="2" charset="-122"/>
              </a:rPr>
              <a:t>两个副边并联原边</a:t>
            </a:r>
            <a:endParaRPr lang="zh-CN" altLang="en-US">
              <a:solidFill>
                <a:srgbClr val="FF3300"/>
              </a:solidFill>
              <a:latin typeface="华文行楷" panose="02010800040101010101" pitchFamily="2" charset="-122"/>
              <a:ea typeface="华文行楷" panose="02010800040101010101" pitchFamily="2" charset="-122"/>
            </a:endParaRPr>
          </a:p>
        </p:txBody>
      </p:sp>
      <p:graphicFrame>
        <p:nvGraphicFramePr>
          <p:cNvPr id="128008" name="对象 128007"/>
          <p:cNvGraphicFramePr/>
          <p:nvPr/>
        </p:nvGraphicFramePr>
        <p:xfrm>
          <a:off x="4937125" y="3973513"/>
          <a:ext cx="3194050" cy="719137"/>
        </p:xfrm>
        <a:graphic>
          <a:graphicData uri="http://schemas.openxmlformats.org/presentationml/2006/ole">
            <mc:AlternateContent xmlns:mc="http://schemas.openxmlformats.org/markup-compatibility/2006">
              <mc:Choice xmlns:v="urn:schemas-microsoft-com:vml" Requires="v">
                <p:oleObj spid="_x0000_s3456" name="" r:id="rId3" imgW="1725930" imgH="355600" progId="Equation.3">
                  <p:embed/>
                </p:oleObj>
              </mc:Choice>
              <mc:Fallback>
                <p:oleObj name="" r:id="rId3" imgW="1725930" imgH="355600" progId="Equation.3">
                  <p:embed/>
                  <p:pic>
                    <p:nvPicPr>
                      <p:cNvPr id="0" name="图片 3455"/>
                      <p:cNvPicPr/>
                      <p:nvPr/>
                    </p:nvPicPr>
                    <p:blipFill>
                      <a:blip r:embed="rId4"/>
                      <a:stretch>
                        <a:fillRect/>
                      </a:stretch>
                    </p:blipFill>
                    <p:spPr>
                      <a:xfrm>
                        <a:off x="4937125" y="3973513"/>
                        <a:ext cx="3194050" cy="719137"/>
                      </a:xfrm>
                      <a:prstGeom prst="rect">
                        <a:avLst/>
                      </a:prstGeom>
                      <a:noFill/>
                      <a:ln w="38100">
                        <a:noFill/>
                        <a:miter/>
                      </a:ln>
                    </p:spPr>
                  </p:pic>
                </p:oleObj>
              </mc:Fallback>
            </mc:AlternateContent>
          </a:graphicData>
        </a:graphic>
      </p:graphicFrame>
      <p:graphicFrame>
        <p:nvGraphicFramePr>
          <p:cNvPr id="128009" name="对象 128008"/>
          <p:cNvGraphicFramePr/>
          <p:nvPr/>
        </p:nvGraphicFramePr>
        <p:xfrm>
          <a:off x="5715000" y="2973388"/>
          <a:ext cx="2160588" cy="973137"/>
        </p:xfrm>
        <a:graphic>
          <a:graphicData uri="http://schemas.openxmlformats.org/presentationml/2006/ole">
            <mc:AlternateContent xmlns:mc="http://schemas.openxmlformats.org/markup-compatibility/2006">
              <mc:Choice xmlns:v="urn:schemas-microsoft-com:vml" Requires="v">
                <p:oleObj spid="_x0000_s3460" name="" r:id="rId5" imgW="1167765" imgH="482600" progId="Equation.3">
                  <p:embed/>
                </p:oleObj>
              </mc:Choice>
              <mc:Fallback>
                <p:oleObj name="" r:id="rId5" imgW="1167765" imgH="482600" progId="Equation.3">
                  <p:embed/>
                  <p:pic>
                    <p:nvPicPr>
                      <p:cNvPr id="0" name="图片 3459"/>
                      <p:cNvPicPr/>
                      <p:nvPr/>
                    </p:nvPicPr>
                    <p:blipFill>
                      <a:blip r:embed="rId6"/>
                      <a:stretch>
                        <a:fillRect/>
                      </a:stretch>
                    </p:blipFill>
                    <p:spPr>
                      <a:xfrm>
                        <a:off x="5715000" y="2973388"/>
                        <a:ext cx="2160588" cy="973137"/>
                      </a:xfrm>
                      <a:prstGeom prst="rect">
                        <a:avLst/>
                      </a:prstGeom>
                      <a:noFill/>
                      <a:ln w="38100">
                        <a:noFill/>
                        <a:miter/>
                      </a:ln>
                    </p:spPr>
                  </p:pic>
                </p:oleObj>
              </mc:Fallback>
            </mc:AlternateContent>
          </a:graphicData>
        </a:graphic>
      </p:graphicFrame>
      <p:graphicFrame>
        <p:nvGraphicFramePr>
          <p:cNvPr id="128010" name="对象 128009"/>
          <p:cNvGraphicFramePr/>
          <p:nvPr/>
        </p:nvGraphicFramePr>
        <p:xfrm>
          <a:off x="7024688" y="5010150"/>
          <a:ext cx="1928812" cy="1192213"/>
        </p:xfrm>
        <a:graphic>
          <a:graphicData uri="http://schemas.openxmlformats.org/presentationml/2006/ole">
            <mc:AlternateContent xmlns:mc="http://schemas.openxmlformats.org/markup-compatibility/2006">
              <mc:Choice xmlns:v="urn:schemas-microsoft-com:vml" Requires="v">
                <p:oleObj spid="_x0000_s3461" name="" r:id="rId7" imgW="1308100" imgH="736600" progId="Equation.3">
                  <p:embed/>
                </p:oleObj>
              </mc:Choice>
              <mc:Fallback>
                <p:oleObj name="" r:id="rId7" imgW="1308100" imgH="736600" progId="Equation.3">
                  <p:embed/>
                  <p:pic>
                    <p:nvPicPr>
                      <p:cNvPr id="0" name="图片 3460"/>
                      <p:cNvPicPr/>
                      <p:nvPr/>
                    </p:nvPicPr>
                    <p:blipFill>
                      <a:blip r:embed="rId8"/>
                      <a:stretch>
                        <a:fillRect/>
                      </a:stretch>
                    </p:blipFill>
                    <p:spPr>
                      <a:xfrm>
                        <a:off x="7024688" y="5010150"/>
                        <a:ext cx="1928812" cy="1192213"/>
                      </a:xfrm>
                      <a:prstGeom prst="rect">
                        <a:avLst/>
                      </a:prstGeom>
                      <a:noFill/>
                      <a:ln w="38100">
                        <a:noFill/>
                        <a:miter/>
                      </a:ln>
                    </p:spPr>
                  </p:pic>
                </p:oleObj>
              </mc:Fallback>
            </mc:AlternateContent>
          </a:graphicData>
        </a:graphic>
      </p:graphicFrame>
      <p:sp>
        <p:nvSpPr>
          <p:cNvPr id="128011" name="文本框 128010"/>
          <p:cNvSpPr txBox="1"/>
          <p:nvPr/>
        </p:nvSpPr>
        <p:spPr>
          <a:xfrm>
            <a:off x="4273550" y="2973388"/>
            <a:ext cx="1212850" cy="457200"/>
          </a:xfrm>
          <a:prstGeom prst="rect">
            <a:avLst/>
          </a:prstGeom>
          <a:noFill/>
          <a:ln w="19050">
            <a:noFill/>
          </a:ln>
        </p:spPr>
        <p:txBody>
          <a:bodyPr anchor="t" anchorCtr="0">
            <a:spAutoFit/>
          </a:bodyPr>
          <a:p>
            <a:pPr>
              <a:spcBef>
                <a:spcPct val="50000"/>
              </a:spcBef>
            </a:pPr>
            <a:r>
              <a:rPr lang="en-US" altLang="zh-CN">
                <a:solidFill>
                  <a:schemeClr val="tx1"/>
                </a:solidFill>
                <a:latin typeface="Times New Roman" panose="02020603050405020304" pitchFamily="18" charset="-94"/>
                <a:ea typeface="宋体" panose="02010600030101010101" pitchFamily="2" charset="-122"/>
              </a:rPr>
              <a:t>(</a:t>
            </a:r>
            <a:r>
              <a:rPr lang="zh-CN" altLang="en-US" dirty="0">
                <a:solidFill>
                  <a:srgbClr val="FF3300"/>
                </a:solidFill>
                <a:latin typeface="Times New Roman" panose="02020603050405020304" pitchFamily="18" charset="-94"/>
                <a:ea typeface="宋体" panose="02010600030101010101" pitchFamily="2" charset="-122"/>
              </a:rPr>
              <a:t>根据</a:t>
            </a:r>
            <a:r>
              <a:rPr lang="en-US" altLang="zh-CN">
                <a:solidFill>
                  <a:schemeClr val="tx1"/>
                </a:solidFill>
                <a:latin typeface="Times New Roman" panose="02020603050405020304" pitchFamily="18" charset="-94"/>
                <a:ea typeface="宋体" panose="02010600030101010101" pitchFamily="2" charset="-122"/>
              </a:rPr>
              <a:t>)</a:t>
            </a:r>
            <a:endParaRPr lang="en-US" altLang="zh-CN">
              <a:solidFill>
                <a:schemeClr val="tx1"/>
              </a:solidFill>
              <a:latin typeface="Times New Roman" panose="02020603050405020304" pitchFamily="18" charset="-94"/>
              <a:ea typeface="宋体" panose="02010600030101010101" pitchFamily="2" charset="-122"/>
            </a:endParaRPr>
          </a:p>
        </p:txBody>
      </p:sp>
      <p:graphicFrame>
        <p:nvGraphicFramePr>
          <p:cNvPr id="128012" name="对象 128011"/>
          <p:cNvGraphicFramePr/>
          <p:nvPr/>
        </p:nvGraphicFramePr>
        <p:xfrm>
          <a:off x="215900" y="4778375"/>
          <a:ext cx="1030288" cy="1114425"/>
        </p:xfrm>
        <a:graphic>
          <a:graphicData uri="http://schemas.openxmlformats.org/presentationml/2006/ole">
            <mc:AlternateContent xmlns:mc="http://schemas.openxmlformats.org/markup-compatibility/2006">
              <mc:Choice xmlns:v="urn:schemas-microsoft-com:vml" Requires="v">
                <p:oleObj spid="_x0000_s3455" name="" r:id="rId9" imgW="622300" imgH="673100" progId="Equation.3">
                  <p:embed/>
                </p:oleObj>
              </mc:Choice>
              <mc:Fallback>
                <p:oleObj name="" r:id="rId9" imgW="622300" imgH="673100" progId="Equation.3">
                  <p:embed/>
                  <p:pic>
                    <p:nvPicPr>
                      <p:cNvPr id="0" name="图片 3454"/>
                      <p:cNvPicPr/>
                      <p:nvPr/>
                    </p:nvPicPr>
                    <p:blipFill>
                      <a:blip r:embed="rId10"/>
                      <a:stretch>
                        <a:fillRect/>
                      </a:stretch>
                    </p:blipFill>
                    <p:spPr>
                      <a:xfrm>
                        <a:off x="215900" y="4778375"/>
                        <a:ext cx="1030288" cy="1114425"/>
                      </a:xfrm>
                      <a:prstGeom prst="rect">
                        <a:avLst/>
                      </a:prstGeom>
                      <a:noFill/>
                      <a:ln w="38100">
                        <a:noFill/>
                        <a:miter/>
                      </a:ln>
                    </p:spPr>
                  </p:pic>
                </p:oleObj>
              </mc:Fallback>
            </mc:AlternateContent>
          </a:graphicData>
        </a:graphic>
      </p:graphicFrame>
      <p:graphicFrame>
        <p:nvGraphicFramePr>
          <p:cNvPr id="128013" name="对象 128012"/>
          <p:cNvGraphicFramePr/>
          <p:nvPr/>
        </p:nvGraphicFramePr>
        <p:xfrm>
          <a:off x="4937125" y="4837113"/>
          <a:ext cx="2087563" cy="1500187"/>
        </p:xfrm>
        <a:graphic>
          <a:graphicData uri="http://schemas.openxmlformats.org/presentationml/2006/ole">
            <mc:AlternateContent xmlns:mc="http://schemas.openxmlformats.org/markup-compatibility/2006">
              <mc:Choice xmlns:v="urn:schemas-microsoft-com:vml" Requires="v">
                <p:oleObj spid="_x0000_s3462" name="" r:id="rId11" imgW="1308100" imgH="939800" progId="Equation.3">
                  <p:embed/>
                </p:oleObj>
              </mc:Choice>
              <mc:Fallback>
                <p:oleObj name="" r:id="rId11" imgW="1308100" imgH="939800" progId="Equation.3">
                  <p:embed/>
                  <p:pic>
                    <p:nvPicPr>
                      <p:cNvPr id="0" name="图片 3461"/>
                      <p:cNvPicPr/>
                      <p:nvPr/>
                    </p:nvPicPr>
                    <p:blipFill>
                      <a:blip r:embed="rId12"/>
                      <a:stretch>
                        <a:fillRect/>
                      </a:stretch>
                    </p:blipFill>
                    <p:spPr>
                      <a:xfrm>
                        <a:off x="4937125" y="4837113"/>
                        <a:ext cx="2087563" cy="1500187"/>
                      </a:xfrm>
                      <a:prstGeom prst="rect">
                        <a:avLst/>
                      </a:prstGeom>
                      <a:noFill/>
                      <a:ln w="38100">
                        <a:noFill/>
                        <a:miter/>
                      </a:ln>
                    </p:spPr>
                  </p:pic>
                </p:oleObj>
              </mc:Fallback>
            </mc:AlternateContent>
          </a:graphicData>
        </a:graphic>
      </p:graphicFrame>
      <p:graphicFrame>
        <p:nvGraphicFramePr>
          <p:cNvPr id="128014" name="对象 128013"/>
          <p:cNvGraphicFramePr/>
          <p:nvPr/>
        </p:nvGraphicFramePr>
        <p:xfrm>
          <a:off x="1246188" y="4778375"/>
          <a:ext cx="1752600" cy="1423988"/>
        </p:xfrm>
        <a:graphic>
          <a:graphicData uri="http://schemas.openxmlformats.org/presentationml/2006/ole">
            <mc:AlternateContent xmlns:mc="http://schemas.openxmlformats.org/markup-compatibility/2006">
              <mc:Choice xmlns:v="urn:schemas-microsoft-com:vml" Requires="v">
                <p:oleObj spid="_x0000_s3457" name="" r:id="rId13" imgW="1016000" imgH="825500" progId="Equation.3">
                  <p:embed/>
                </p:oleObj>
              </mc:Choice>
              <mc:Fallback>
                <p:oleObj name="" r:id="rId13" imgW="1016000" imgH="825500" progId="Equation.3">
                  <p:embed/>
                  <p:pic>
                    <p:nvPicPr>
                      <p:cNvPr id="0" name="图片 3456"/>
                      <p:cNvPicPr/>
                      <p:nvPr/>
                    </p:nvPicPr>
                    <p:blipFill>
                      <a:blip r:embed="rId14"/>
                      <a:stretch>
                        <a:fillRect/>
                      </a:stretch>
                    </p:blipFill>
                    <p:spPr>
                      <a:xfrm>
                        <a:off x="1246188" y="4778375"/>
                        <a:ext cx="1752600" cy="1423988"/>
                      </a:xfrm>
                      <a:prstGeom prst="rect">
                        <a:avLst/>
                      </a:prstGeom>
                      <a:noFill/>
                      <a:ln w="38100">
                        <a:noFill/>
                        <a:miter/>
                      </a:ln>
                    </p:spPr>
                  </p:pic>
                </p:oleObj>
              </mc:Fallback>
            </mc:AlternateContent>
          </a:graphicData>
        </a:graphic>
      </p:graphicFrame>
      <p:graphicFrame>
        <p:nvGraphicFramePr>
          <p:cNvPr id="128015" name="对象 128014"/>
          <p:cNvGraphicFramePr/>
          <p:nvPr/>
        </p:nvGraphicFramePr>
        <p:xfrm>
          <a:off x="2998788" y="4778375"/>
          <a:ext cx="1938337" cy="1558925"/>
        </p:xfrm>
        <a:graphic>
          <a:graphicData uri="http://schemas.openxmlformats.org/presentationml/2006/ole">
            <mc:AlternateContent xmlns:mc="http://schemas.openxmlformats.org/markup-compatibility/2006">
              <mc:Choice xmlns:v="urn:schemas-microsoft-com:vml" Requires="v">
                <p:oleObj spid="_x0000_s3463" name="" r:id="rId15" imgW="1168400" imgH="939800" progId="Equation.3">
                  <p:embed/>
                </p:oleObj>
              </mc:Choice>
              <mc:Fallback>
                <p:oleObj name="" r:id="rId15" imgW="1168400" imgH="939800" progId="Equation.3">
                  <p:embed/>
                  <p:pic>
                    <p:nvPicPr>
                      <p:cNvPr id="0" name="图片 3462"/>
                      <p:cNvPicPr/>
                      <p:nvPr/>
                    </p:nvPicPr>
                    <p:blipFill>
                      <a:blip r:embed="rId16"/>
                      <a:stretch>
                        <a:fillRect/>
                      </a:stretch>
                    </p:blipFill>
                    <p:spPr>
                      <a:xfrm>
                        <a:off x="2998788" y="4778375"/>
                        <a:ext cx="1938337" cy="1558925"/>
                      </a:xfrm>
                      <a:prstGeom prst="rect">
                        <a:avLst/>
                      </a:prstGeom>
                      <a:noFill/>
                      <a:ln w="38100">
                        <a:noFill/>
                        <a:miter/>
                      </a:ln>
                    </p:spPr>
                  </p:pic>
                </p:oleObj>
              </mc:Fallback>
            </mc:AlternateContent>
          </a:graphicData>
        </a:graphic>
      </p:graphicFrame>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28003"/>
                                        </p:tgtEl>
                                        <p:attrNameLst>
                                          <p:attrName>style.visibility</p:attrName>
                                        </p:attrNameLst>
                                      </p:cBhvr>
                                      <p:to>
                                        <p:strVal val="visible"/>
                                      </p:to>
                                    </p:set>
                                    <p:animEffect transition="in" filter="barn(inVertical)">
                                      <p:cBhvr>
                                        <p:cTn id="7" dur="500"/>
                                        <p:tgtEl>
                                          <p:spTgt spid="12800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128002"/>
                                        </p:tgtEl>
                                        <p:attrNameLst>
                                          <p:attrName>style.visibility</p:attrName>
                                        </p:attrNameLst>
                                      </p:cBhvr>
                                      <p:to>
                                        <p:strVal val="visible"/>
                                      </p:to>
                                    </p:set>
                                    <p:anim calcmode="lin" valueType="num">
                                      <p:cBhvr additive="base">
                                        <p:cTn id="12" dur="500" fill="hold"/>
                                        <p:tgtEl>
                                          <p:spTgt spid="128002"/>
                                        </p:tgtEl>
                                        <p:attrNameLst>
                                          <p:attrName>ppt_x</p:attrName>
                                        </p:attrNameLst>
                                      </p:cBhvr>
                                      <p:tavLst>
                                        <p:tav tm="0">
                                          <p:val>
                                            <p:strVal val="0-#ppt_w/2"/>
                                          </p:val>
                                        </p:tav>
                                        <p:tav tm="100000">
                                          <p:val>
                                            <p:strVal val="#ppt_x"/>
                                          </p:val>
                                        </p:tav>
                                      </p:tavLst>
                                    </p:anim>
                                    <p:anim calcmode="lin" valueType="num">
                                      <p:cBhvr additive="base">
                                        <p:cTn id="13" dur="500" fill="hold"/>
                                        <p:tgtEl>
                                          <p:spTgt spid="12800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28004"/>
                                        </p:tgtEl>
                                        <p:attrNameLst>
                                          <p:attrName>style.visibility</p:attrName>
                                        </p:attrNameLst>
                                      </p:cBhvr>
                                      <p:to>
                                        <p:strVal val="visible"/>
                                      </p:to>
                                    </p:set>
                                    <p:anim calcmode="lin" valueType="num">
                                      <p:cBhvr additive="base">
                                        <p:cTn id="18" dur="500" fill="hold"/>
                                        <p:tgtEl>
                                          <p:spTgt spid="128004"/>
                                        </p:tgtEl>
                                        <p:attrNameLst>
                                          <p:attrName>ppt_x</p:attrName>
                                        </p:attrNameLst>
                                      </p:cBhvr>
                                      <p:tavLst>
                                        <p:tav tm="0">
                                          <p:val>
                                            <p:strVal val="#ppt_x"/>
                                          </p:val>
                                        </p:tav>
                                        <p:tav tm="100000">
                                          <p:val>
                                            <p:strVal val="#ppt_x"/>
                                          </p:val>
                                        </p:tav>
                                      </p:tavLst>
                                    </p:anim>
                                    <p:anim calcmode="lin" valueType="num">
                                      <p:cBhvr additive="base">
                                        <p:cTn id="19" dur="500" fill="hold"/>
                                        <p:tgtEl>
                                          <p:spTgt spid="128004"/>
                                        </p:tgtEl>
                                        <p:attrNameLst>
                                          <p:attrName>ppt_y</p:attrName>
                                        </p:attrNameLst>
                                      </p:cBhvr>
                                      <p:tavLst>
                                        <p:tav tm="0">
                                          <p:val>
                                            <p:strVal val="0-#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2" presetClass="entr" presetSubtype="1" fill="hold" grpId="0" nodeType="clickEffect">
                                  <p:stCondLst>
                                    <p:cond delay="0"/>
                                  </p:stCondLst>
                                  <p:childTnLst>
                                    <p:set>
                                      <p:cBhvr>
                                        <p:cTn id="23" dur="1" fill="hold">
                                          <p:stCondLst>
                                            <p:cond delay="0"/>
                                          </p:stCondLst>
                                        </p:cTn>
                                        <p:tgtEl>
                                          <p:spTgt spid="128005"/>
                                        </p:tgtEl>
                                        <p:attrNameLst>
                                          <p:attrName>style.visibility</p:attrName>
                                        </p:attrNameLst>
                                      </p:cBhvr>
                                      <p:to>
                                        <p:strVal val="visible"/>
                                      </p:to>
                                    </p:set>
                                    <p:animEffect transition="in" filter="slide(fromTop)">
                                      <p:cBhvr>
                                        <p:cTn id="24" dur="500"/>
                                        <p:tgtEl>
                                          <p:spTgt spid="128005"/>
                                        </p:tgtEl>
                                      </p:cBhvr>
                                    </p:animEffect>
                                  </p:childTnLst>
                                </p:cTn>
                              </p:par>
                            </p:childTnLst>
                          </p:cTn>
                        </p:par>
                      </p:childTnLst>
                    </p:cTn>
                  </p:par>
                  <p:par>
                    <p:cTn id="25" fill="hold">
                      <p:stCondLst>
                        <p:cond delay="indefinite"/>
                      </p:stCondLst>
                      <p:childTnLst>
                        <p:par>
                          <p:cTn id="26" fill="hold">
                            <p:stCondLst>
                              <p:cond delay="0"/>
                            </p:stCondLst>
                            <p:childTnLst>
                              <p:par>
                                <p:cTn id="27" presetID="15" presetClass="entr" presetSubtype="0" fill="hold" grpId="0" nodeType="clickEffect">
                                  <p:stCondLst>
                                    <p:cond delay="0"/>
                                  </p:stCondLst>
                                  <p:childTnLst>
                                    <p:set>
                                      <p:cBhvr>
                                        <p:cTn id="28" dur="1" fill="hold">
                                          <p:stCondLst>
                                            <p:cond delay="0"/>
                                          </p:stCondLst>
                                        </p:cTn>
                                        <p:tgtEl>
                                          <p:spTgt spid="128006"/>
                                        </p:tgtEl>
                                        <p:attrNameLst>
                                          <p:attrName>style.visibility</p:attrName>
                                        </p:attrNameLst>
                                      </p:cBhvr>
                                      <p:to>
                                        <p:strVal val="visible"/>
                                      </p:to>
                                    </p:set>
                                    <p:anim calcmode="lin" valueType="num">
                                      <p:cBhvr>
                                        <p:cTn id="29" dur="1000" fill="hold"/>
                                        <p:tgtEl>
                                          <p:spTgt spid="128006"/>
                                        </p:tgtEl>
                                        <p:attrNameLst>
                                          <p:attrName>ppt_w</p:attrName>
                                        </p:attrNameLst>
                                      </p:cBhvr>
                                      <p:tavLst>
                                        <p:tav tm="0">
                                          <p:val>
                                            <p:fltVal val="0.000000"/>
                                          </p:val>
                                        </p:tav>
                                        <p:tav tm="100000">
                                          <p:val>
                                            <p:strVal val="#ppt_w"/>
                                          </p:val>
                                        </p:tav>
                                      </p:tavLst>
                                    </p:anim>
                                    <p:anim calcmode="lin" valueType="num">
                                      <p:cBhvr>
                                        <p:cTn id="30" dur="1000" fill="hold"/>
                                        <p:tgtEl>
                                          <p:spTgt spid="128006"/>
                                        </p:tgtEl>
                                        <p:attrNameLst>
                                          <p:attrName>ppt_h</p:attrName>
                                        </p:attrNameLst>
                                      </p:cBhvr>
                                      <p:tavLst>
                                        <p:tav tm="0">
                                          <p:val>
                                            <p:fltVal val="0.000000"/>
                                          </p:val>
                                        </p:tav>
                                        <p:tav tm="100000">
                                          <p:val>
                                            <p:strVal val="#ppt_h"/>
                                          </p:val>
                                        </p:tav>
                                      </p:tavLst>
                                    </p:anim>
                                    <p:anim calcmode="lin" valueType="num">
                                      <p:cBhvr>
                                        <p:cTn id="31" dur="1000" fill="hold"/>
                                        <p:tgtEl>
                                          <p:spTgt spid="128006"/>
                                        </p:tgtEl>
                                        <p:attrNameLst>
                                          <p:attrName>ppt_x</p:attrName>
                                        </p:attrNameLst>
                                      </p:cBhvr>
                                      <p:tavLst>
                                        <p:tav tm="0" fmla="#ppt_x+(cos(-2*pi*(1-$))*-#ppt_x-sin(-2*pi*(1-$))*(1-#ppt_y))*(1-$)">
                                          <p:val>
                                            <p:fltVal val="0.000000"/>
                                          </p:val>
                                        </p:tav>
                                        <p:tav tm="100000">
                                          <p:val>
                                            <p:fltVal val="1.000000"/>
                                          </p:val>
                                        </p:tav>
                                      </p:tavLst>
                                    </p:anim>
                                    <p:anim calcmode="lin" valueType="num">
                                      <p:cBhvr>
                                        <p:cTn id="32" dur="1000" fill="hold"/>
                                        <p:tgtEl>
                                          <p:spTgt spid="128006"/>
                                        </p:tgtEl>
                                        <p:attrNameLst>
                                          <p:attrName>ppt_y</p:attrName>
                                        </p:attrNameLst>
                                      </p:cBhvr>
                                      <p:tavLst>
                                        <p:tav tm="0" fmla="#ppt_y+(sin(-2*pi*(1-$))*-#ppt_x+cos(-2*pi*(1-$))*(1-#ppt_y))*(1-$)">
                                          <p:val>
                                            <p:fltVal val="0.000000"/>
                                          </p:val>
                                        </p:tav>
                                        <p:tav tm="100000">
                                          <p:val>
                                            <p:fltVal val="1.000000"/>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28007"/>
                                        </p:tgtEl>
                                        <p:attrNameLst>
                                          <p:attrName>style.visibility</p:attrName>
                                        </p:attrNameLst>
                                      </p:cBhvr>
                                      <p:to>
                                        <p:strVal val="visible"/>
                                      </p:to>
                                    </p:set>
                                    <p:anim calcmode="lin" valueType="num">
                                      <p:cBhvr additive="base">
                                        <p:cTn id="37" dur="500" fill="hold"/>
                                        <p:tgtEl>
                                          <p:spTgt spid="128007"/>
                                        </p:tgtEl>
                                        <p:attrNameLst>
                                          <p:attrName>ppt_x</p:attrName>
                                        </p:attrNameLst>
                                      </p:cBhvr>
                                      <p:tavLst>
                                        <p:tav tm="0">
                                          <p:val>
                                            <p:strVal val="0-#ppt_w/2"/>
                                          </p:val>
                                        </p:tav>
                                        <p:tav tm="100000">
                                          <p:val>
                                            <p:strVal val="#ppt_x"/>
                                          </p:val>
                                        </p:tav>
                                      </p:tavLst>
                                    </p:anim>
                                    <p:anim calcmode="lin" valueType="num">
                                      <p:cBhvr additive="base">
                                        <p:cTn id="38" dur="500" fill="hold"/>
                                        <p:tgtEl>
                                          <p:spTgt spid="128007"/>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23" presetClass="entr" presetSubtype="32" fill="hold" grpId="0" nodeType="afterEffect">
                                  <p:stCondLst>
                                    <p:cond delay="0"/>
                                  </p:stCondLst>
                                  <p:childTnLst>
                                    <p:set>
                                      <p:cBhvr>
                                        <p:cTn id="41" dur="1" fill="hold">
                                          <p:stCondLst>
                                            <p:cond delay="0"/>
                                          </p:stCondLst>
                                        </p:cTn>
                                        <p:tgtEl>
                                          <p:spTgt spid="128011"/>
                                        </p:tgtEl>
                                        <p:attrNameLst>
                                          <p:attrName>style.visibility</p:attrName>
                                        </p:attrNameLst>
                                      </p:cBhvr>
                                      <p:to>
                                        <p:strVal val="visible"/>
                                      </p:to>
                                    </p:set>
                                    <p:anim calcmode="lin" valueType="num">
                                      <p:cBhvr>
                                        <p:cTn id="42" dur="500" fill="hold"/>
                                        <p:tgtEl>
                                          <p:spTgt spid="128011"/>
                                        </p:tgtEl>
                                        <p:attrNameLst>
                                          <p:attrName>ppt_w</p:attrName>
                                        </p:attrNameLst>
                                      </p:cBhvr>
                                      <p:tavLst>
                                        <p:tav tm="0">
                                          <p:val>
                                            <p:strVal val="4*#ppt_w"/>
                                          </p:val>
                                        </p:tav>
                                        <p:tav tm="100000">
                                          <p:val>
                                            <p:strVal val="#ppt_w"/>
                                          </p:val>
                                        </p:tav>
                                      </p:tavLst>
                                    </p:anim>
                                    <p:anim calcmode="lin" valueType="num">
                                      <p:cBhvr>
                                        <p:cTn id="43" dur="500" fill="hold"/>
                                        <p:tgtEl>
                                          <p:spTgt spid="128011"/>
                                        </p:tgtEl>
                                        <p:attrNameLst>
                                          <p:attrName>ppt_h</p:attrName>
                                        </p:attrNameLst>
                                      </p:cBhvr>
                                      <p:tavLst>
                                        <p:tav tm="0">
                                          <p:val>
                                            <p:strVal val="4*#ppt_h"/>
                                          </p:val>
                                        </p:tav>
                                        <p:tav tm="100000">
                                          <p:val>
                                            <p:strVal val="#ppt_h"/>
                                          </p:val>
                                        </p:tav>
                                      </p:tavLst>
                                    </p:anim>
                                  </p:childTnLst>
                                </p:cTn>
                              </p:par>
                            </p:childTnLst>
                          </p:cTn>
                        </p:par>
                      </p:childTnLst>
                    </p:cTn>
                  </p:par>
                  <p:par>
                    <p:cTn id="44" fill="hold">
                      <p:stCondLst>
                        <p:cond delay="indefinite"/>
                      </p:stCondLst>
                      <p:childTnLst>
                        <p:par>
                          <p:cTn id="45" fill="hold">
                            <p:stCondLst>
                              <p:cond delay="0"/>
                            </p:stCondLst>
                            <p:childTnLst>
                              <p:par>
                                <p:cTn id="46" presetID="12" presetClass="entr" presetSubtype="1" fill="hold" nodeType="clickEffect">
                                  <p:stCondLst>
                                    <p:cond delay="0"/>
                                  </p:stCondLst>
                                  <p:childTnLst>
                                    <p:set>
                                      <p:cBhvr>
                                        <p:cTn id="47" dur="1" fill="hold">
                                          <p:stCondLst>
                                            <p:cond delay="0"/>
                                          </p:stCondLst>
                                        </p:cTn>
                                        <p:tgtEl>
                                          <p:spTgt spid="128009"/>
                                        </p:tgtEl>
                                        <p:attrNameLst>
                                          <p:attrName>style.visibility</p:attrName>
                                        </p:attrNameLst>
                                      </p:cBhvr>
                                      <p:to>
                                        <p:strVal val="visible"/>
                                      </p:to>
                                    </p:set>
                                    <p:animEffect transition="in" filter="slide(fromTop)">
                                      <p:cBhvr>
                                        <p:cTn id="48" dur="500"/>
                                        <p:tgtEl>
                                          <p:spTgt spid="128009"/>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128008"/>
                                        </p:tgtEl>
                                        <p:attrNameLst>
                                          <p:attrName>style.visibility</p:attrName>
                                        </p:attrNameLst>
                                      </p:cBhvr>
                                      <p:to>
                                        <p:strVal val="visible"/>
                                      </p:to>
                                    </p:set>
                                    <p:animEffect transition="in" filter="strips(downRight)">
                                      <p:cBhvr>
                                        <p:cTn id="53" dur="500"/>
                                        <p:tgtEl>
                                          <p:spTgt spid="128008"/>
                                        </p:tgtEl>
                                      </p:cBhvr>
                                    </p:animEffect>
                                  </p:childTnLst>
                                </p:cTn>
                              </p:par>
                            </p:childTnLst>
                          </p:cTn>
                        </p:par>
                      </p:childTnLst>
                    </p:cTn>
                  </p:par>
                  <p:par>
                    <p:cTn id="54" fill="hold">
                      <p:stCondLst>
                        <p:cond delay="indefinite"/>
                      </p:stCondLst>
                      <p:childTnLst>
                        <p:par>
                          <p:cTn id="55" fill="hold">
                            <p:stCondLst>
                              <p:cond delay="0"/>
                            </p:stCondLst>
                            <p:childTnLst>
                              <p:par>
                                <p:cTn id="56" presetID="2" presetClass="entr" presetSubtype="8" fill="hold" nodeType="clickEffect">
                                  <p:stCondLst>
                                    <p:cond delay="0"/>
                                  </p:stCondLst>
                                  <p:childTnLst>
                                    <p:set>
                                      <p:cBhvr>
                                        <p:cTn id="57" dur="1" fill="hold">
                                          <p:stCondLst>
                                            <p:cond delay="0"/>
                                          </p:stCondLst>
                                        </p:cTn>
                                        <p:tgtEl>
                                          <p:spTgt spid="128012"/>
                                        </p:tgtEl>
                                        <p:attrNameLst>
                                          <p:attrName>style.visibility</p:attrName>
                                        </p:attrNameLst>
                                      </p:cBhvr>
                                      <p:to>
                                        <p:strVal val="visible"/>
                                      </p:to>
                                    </p:set>
                                    <p:anim calcmode="lin" valueType="num">
                                      <p:cBhvr additive="base">
                                        <p:cTn id="58" dur="500" fill="hold"/>
                                        <p:tgtEl>
                                          <p:spTgt spid="128012"/>
                                        </p:tgtEl>
                                        <p:attrNameLst>
                                          <p:attrName>ppt_x</p:attrName>
                                        </p:attrNameLst>
                                      </p:cBhvr>
                                      <p:tavLst>
                                        <p:tav tm="0">
                                          <p:val>
                                            <p:strVal val="0-#ppt_w/2"/>
                                          </p:val>
                                        </p:tav>
                                        <p:tav tm="100000">
                                          <p:val>
                                            <p:strVal val="#ppt_x"/>
                                          </p:val>
                                        </p:tav>
                                      </p:tavLst>
                                    </p:anim>
                                    <p:anim calcmode="lin" valueType="num">
                                      <p:cBhvr additive="base">
                                        <p:cTn id="59" dur="500" fill="hold"/>
                                        <p:tgtEl>
                                          <p:spTgt spid="128012"/>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128014"/>
                                        </p:tgtEl>
                                        <p:attrNameLst>
                                          <p:attrName>style.visibility</p:attrName>
                                        </p:attrNameLst>
                                      </p:cBhvr>
                                      <p:to>
                                        <p:strVal val="visible"/>
                                      </p:to>
                                    </p:set>
                                    <p:anim calcmode="lin" valueType="num">
                                      <p:cBhvr additive="base">
                                        <p:cTn id="64" dur="500" fill="hold"/>
                                        <p:tgtEl>
                                          <p:spTgt spid="128014"/>
                                        </p:tgtEl>
                                        <p:attrNameLst>
                                          <p:attrName>ppt_x</p:attrName>
                                        </p:attrNameLst>
                                      </p:cBhvr>
                                      <p:tavLst>
                                        <p:tav tm="0">
                                          <p:val>
                                            <p:strVal val="0-#ppt_w/2"/>
                                          </p:val>
                                        </p:tav>
                                        <p:tav tm="100000">
                                          <p:val>
                                            <p:strVal val="#ppt_x"/>
                                          </p:val>
                                        </p:tav>
                                      </p:tavLst>
                                    </p:anim>
                                    <p:anim calcmode="lin" valueType="num">
                                      <p:cBhvr additive="base">
                                        <p:cTn id="65" dur="500" fill="hold"/>
                                        <p:tgtEl>
                                          <p:spTgt spid="128014"/>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8" fill="hold" nodeType="clickEffect">
                                  <p:stCondLst>
                                    <p:cond delay="0"/>
                                  </p:stCondLst>
                                  <p:childTnLst>
                                    <p:set>
                                      <p:cBhvr>
                                        <p:cTn id="69" dur="1" fill="hold">
                                          <p:stCondLst>
                                            <p:cond delay="0"/>
                                          </p:stCondLst>
                                        </p:cTn>
                                        <p:tgtEl>
                                          <p:spTgt spid="128015"/>
                                        </p:tgtEl>
                                        <p:attrNameLst>
                                          <p:attrName>style.visibility</p:attrName>
                                        </p:attrNameLst>
                                      </p:cBhvr>
                                      <p:to>
                                        <p:strVal val="visible"/>
                                      </p:to>
                                    </p:set>
                                    <p:anim calcmode="lin" valueType="num">
                                      <p:cBhvr additive="base">
                                        <p:cTn id="70" dur="500" fill="hold"/>
                                        <p:tgtEl>
                                          <p:spTgt spid="128015"/>
                                        </p:tgtEl>
                                        <p:attrNameLst>
                                          <p:attrName>ppt_x</p:attrName>
                                        </p:attrNameLst>
                                      </p:cBhvr>
                                      <p:tavLst>
                                        <p:tav tm="0">
                                          <p:val>
                                            <p:strVal val="0-#ppt_w/2"/>
                                          </p:val>
                                        </p:tav>
                                        <p:tav tm="100000">
                                          <p:val>
                                            <p:strVal val="#ppt_x"/>
                                          </p:val>
                                        </p:tav>
                                      </p:tavLst>
                                    </p:anim>
                                    <p:anim calcmode="lin" valueType="num">
                                      <p:cBhvr additive="base">
                                        <p:cTn id="71" dur="500" fill="hold"/>
                                        <p:tgtEl>
                                          <p:spTgt spid="128015"/>
                                        </p:tgtEl>
                                        <p:attrNameLst>
                                          <p:attrName>ppt_y</p:attrName>
                                        </p:attrNameLst>
                                      </p:cBhvr>
                                      <p:tavLst>
                                        <p:tav tm="0">
                                          <p:val>
                                            <p:strVal val="#ppt_y"/>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8" fill="hold" nodeType="clickEffect">
                                  <p:stCondLst>
                                    <p:cond delay="0"/>
                                  </p:stCondLst>
                                  <p:childTnLst>
                                    <p:set>
                                      <p:cBhvr>
                                        <p:cTn id="75" dur="1" fill="hold">
                                          <p:stCondLst>
                                            <p:cond delay="0"/>
                                          </p:stCondLst>
                                        </p:cTn>
                                        <p:tgtEl>
                                          <p:spTgt spid="128013"/>
                                        </p:tgtEl>
                                        <p:attrNameLst>
                                          <p:attrName>style.visibility</p:attrName>
                                        </p:attrNameLst>
                                      </p:cBhvr>
                                      <p:to>
                                        <p:strVal val="visible"/>
                                      </p:to>
                                    </p:set>
                                    <p:anim calcmode="lin" valueType="num">
                                      <p:cBhvr additive="base">
                                        <p:cTn id="76" dur="500" fill="hold"/>
                                        <p:tgtEl>
                                          <p:spTgt spid="128013"/>
                                        </p:tgtEl>
                                        <p:attrNameLst>
                                          <p:attrName>ppt_x</p:attrName>
                                        </p:attrNameLst>
                                      </p:cBhvr>
                                      <p:tavLst>
                                        <p:tav tm="0">
                                          <p:val>
                                            <p:strVal val="0-#ppt_w/2"/>
                                          </p:val>
                                        </p:tav>
                                        <p:tav tm="100000">
                                          <p:val>
                                            <p:strVal val="#ppt_x"/>
                                          </p:val>
                                        </p:tav>
                                      </p:tavLst>
                                    </p:anim>
                                    <p:anim calcmode="lin" valueType="num">
                                      <p:cBhvr additive="base">
                                        <p:cTn id="77" dur="500" fill="hold"/>
                                        <p:tgtEl>
                                          <p:spTgt spid="128013"/>
                                        </p:tgtEl>
                                        <p:attrNameLst>
                                          <p:attrName>ppt_y</p:attrName>
                                        </p:attrNameLst>
                                      </p:cBhvr>
                                      <p:tavLst>
                                        <p:tav tm="0">
                                          <p:val>
                                            <p:strVal val="#ppt_y"/>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8" presetClass="entr" presetSubtype="6" fill="hold" nodeType="clickEffect">
                                  <p:stCondLst>
                                    <p:cond delay="0"/>
                                  </p:stCondLst>
                                  <p:childTnLst>
                                    <p:set>
                                      <p:cBhvr>
                                        <p:cTn id="81" dur="1" fill="hold">
                                          <p:stCondLst>
                                            <p:cond delay="0"/>
                                          </p:stCondLst>
                                        </p:cTn>
                                        <p:tgtEl>
                                          <p:spTgt spid="128010"/>
                                        </p:tgtEl>
                                        <p:attrNameLst>
                                          <p:attrName>style.visibility</p:attrName>
                                        </p:attrNameLst>
                                      </p:cBhvr>
                                      <p:to>
                                        <p:strVal val="visible"/>
                                      </p:to>
                                    </p:set>
                                    <p:animEffect transition="in" filter="strips(downRight)">
                                      <p:cBhvr>
                                        <p:cTn id="82" dur="500"/>
                                        <p:tgtEl>
                                          <p:spTgt spid="128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003" grpId="0"/>
      <p:bldP spid="128004" grpId="0"/>
      <p:bldP spid="128005" grpId="0"/>
      <p:bldP spid="128006" grpId="0"/>
      <p:bldP spid="128007" grpId="0"/>
      <p:bldP spid="128011"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74753" name="对象 129026"/>
          <p:cNvGraphicFramePr/>
          <p:nvPr/>
        </p:nvGraphicFramePr>
        <p:xfrm>
          <a:off x="509588" y="508000"/>
          <a:ext cx="4238625" cy="3514725"/>
        </p:xfrm>
        <a:graphic>
          <a:graphicData uri="http://schemas.openxmlformats.org/presentationml/2006/ole">
            <mc:AlternateContent xmlns:mc="http://schemas.openxmlformats.org/markup-compatibility/2006">
              <mc:Choice xmlns:v="urn:schemas-microsoft-com:vml" Requires="v">
                <p:oleObj spid="_x0000_s3454" name="" r:id="rId1" imgW="3593465" imgH="2974975" progId="Visio.Drawing.5">
                  <p:embed/>
                </p:oleObj>
              </mc:Choice>
              <mc:Fallback>
                <p:oleObj name="" r:id="rId1" imgW="3593465" imgH="2974975" progId="Visio.Drawing.5">
                  <p:embed/>
                  <p:pic>
                    <p:nvPicPr>
                      <p:cNvPr id="0" name="图片 3453"/>
                      <p:cNvPicPr/>
                      <p:nvPr/>
                    </p:nvPicPr>
                    <p:blipFill>
                      <a:blip r:embed="rId2"/>
                      <a:stretch>
                        <a:fillRect/>
                      </a:stretch>
                    </p:blipFill>
                    <p:spPr>
                      <a:xfrm>
                        <a:off x="509588" y="508000"/>
                        <a:ext cx="4238625" cy="3514725"/>
                      </a:xfrm>
                      <a:prstGeom prst="rect">
                        <a:avLst/>
                      </a:prstGeom>
                      <a:noFill/>
                      <a:ln w="38100">
                        <a:noFill/>
                        <a:miter/>
                      </a:ln>
                    </p:spPr>
                  </p:pic>
                </p:oleObj>
              </mc:Fallback>
            </mc:AlternateContent>
          </a:graphicData>
        </a:graphic>
      </p:graphicFrame>
      <p:graphicFrame>
        <p:nvGraphicFramePr>
          <p:cNvPr id="129028" name="对象 129027"/>
          <p:cNvGraphicFramePr/>
          <p:nvPr/>
        </p:nvGraphicFramePr>
        <p:xfrm>
          <a:off x="4500563" y="4848225"/>
          <a:ext cx="2894012" cy="1084263"/>
        </p:xfrm>
        <a:graphic>
          <a:graphicData uri="http://schemas.openxmlformats.org/presentationml/2006/ole">
            <mc:AlternateContent xmlns:mc="http://schemas.openxmlformats.org/markup-compatibility/2006">
              <mc:Choice xmlns:v="urn:schemas-microsoft-com:vml" Requires="v">
                <p:oleObj spid="_x0000_s3465" name="" r:id="rId3" imgW="1282065" imgH="482600" progId="Equation.3">
                  <p:embed/>
                </p:oleObj>
              </mc:Choice>
              <mc:Fallback>
                <p:oleObj name="" r:id="rId3" imgW="1282065" imgH="482600" progId="Equation.3">
                  <p:embed/>
                  <p:pic>
                    <p:nvPicPr>
                      <p:cNvPr id="0" name="图片 3464"/>
                      <p:cNvPicPr/>
                      <p:nvPr/>
                    </p:nvPicPr>
                    <p:blipFill>
                      <a:blip r:embed="rId4"/>
                      <a:stretch>
                        <a:fillRect/>
                      </a:stretch>
                    </p:blipFill>
                    <p:spPr>
                      <a:xfrm>
                        <a:off x="4500563" y="4848225"/>
                        <a:ext cx="2894012" cy="1084263"/>
                      </a:xfrm>
                      <a:prstGeom prst="rect">
                        <a:avLst/>
                      </a:prstGeom>
                      <a:noFill/>
                      <a:ln w="38100">
                        <a:noFill/>
                        <a:miter/>
                      </a:ln>
                    </p:spPr>
                  </p:pic>
                </p:oleObj>
              </mc:Fallback>
            </mc:AlternateContent>
          </a:graphicData>
        </a:graphic>
      </p:graphicFrame>
      <p:grpSp>
        <p:nvGrpSpPr>
          <p:cNvPr id="129036" name="组合 129035"/>
          <p:cNvGrpSpPr/>
          <p:nvPr/>
        </p:nvGrpSpPr>
        <p:grpSpPr>
          <a:xfrm>
            <a:off x="5062538" y="508000"/>
            <a:ext cx="2332037" cy="1114425"/>
            <a:chOff x="3189" y="320"/>
            <a:chExt cx="1469" cy="702"/>
          </a:xfrm>
        </p:grpSpPr>
        <p:graphicFrame>
          <p:nvGraphicFramePr>
            <p:cNvPr id="74756" name="对象 129025"/>
            <p:cNvGraphicFramePr/>
            <p:nvPr/>
          </p:nvGraphicFramePr>
          <p:xfrm>
            <a:off x="3189" y="320"/>
            <a:ext cx="649" cy="702"/>
          </p:xfrm>
          <a:graphic>
            <a:graphicData uri="http://schemas.openxmlformats.org/presentationml/2006/ole">
              <mc:AlternateContent xmlns:mc="http://schemas.openxmlformats.org/markup-compatibility/2006">
                <mc:Choice xmlns:v="urn:schemas-microsoft-com:vml" Requires="v">
                  <p:oleObj spid="_x0000_s3458" name="" r:id="rId5" imgW="622300" imgH="673100" progId="Equation.3">
                    <p:embed/>
                  </p:oleObj>
                </mc:Choice>
                <mc:Fallback>
                  <p:oleObj name="" r:id="rId5" imgW="622300" imgH="673100" progId="Equation.3">
                    <p:embed/>
                    <p:pic>
                      <p:nvPicPr>
                        <p:cNvPr id="0" name="图片 3457"/>
                        <p:cNvPicPr/>
                        <p:nvPr/>
                      </p:nvPicPr>
                      <p:blipFill>
                        <a:blip r:embed="rId6"/>
                        <a:stretch>
                          <a:fillRect/>
                        </a:stretch>
                      </p:blipFill>
                      <p:spPr>
                        <a:xfrm>
                          <a:off x="3189" y="320"/>
                          <a:ext cx="649" cy="702"/>
                        </a:xfrm>
                        <a:prstGeom prst="rect">
                          <a:avLst/>
                        </a:prstGeom>
                        <a:noFill/>
                        <a:ln w="38100">
                          <a:noFill/>
                          <a:miter/>
                        </a:ln>
                      </p:spPr>
                    </p:pic>
                  </p:oleObj>
                </mc:Fallback>
              </mc:AlternateContent>
            </a:graphicData>
          </a:graphic>
        </p:graphicFrame>
        <p:graphicFrame>
          <p:nvGraphicFramePr>
            <p:cNvPr id="74757" name="对象 129028"/>
            <p:cNvGraphicFramePr/>
            <p:nvPr/>
          </p:nvGraphicFramePr>
          <p:xfrm>
            <a:off x="3838" y="541"/>
            <a:ext cx="820" cy="241"/>
          </p:xfrm>
          <a:graphic>
            <a:graphicData uri="http://schemas.openxmlformats.org/presentationml/2006/ole">
              <mc:AlternateContent xmlns:mc="http://schemas.openxmlformats.org/markup-compatibility/2006">
                <mc:Choice xmlns:v="urn:schemas-microsoft-com:vml" Requires="v">
                  <p:oleObj spid="_x0000_s3459" name="" r:id="rId7" imgW="685165" imgH="203200" progId="Equation.3">
                    <p:embed/>
                  </p:oleObj>
                </mc:Choice>
                <mc:Fallback>
                  <p:oleObj name="" r:id="rId7" imgW="685165" imgH="203200" progId="Equation.3">
                    <p:embed/>
                    <p:pic>
                      <p:nvPicPr>
                        <p:cNvPr id="0" name="图片 3458"/>
                        <p:cNvPicPr/>
                        <p:nvPr/>
                      </p:nvPicPr>
                      <p:blipFill>
                        <a:blip r:embed="rId8"/>
                        <a:stretch>
                          <a:fillRect/>
                        </a:stretch>
                      </p:blipFill>
                      <p:spPr>
                        <a:xfrm>
                          <a:off x="3838" y="541"/>
                          <a:ext cx="820" cy="241"/>
                        </a:xfrm>
                        <a:prstGeom prst="rect">
                          <a:avLst/>
                        </a:prstGeom>
                        <a:noFill/>
                        <a:ln w="38100">
                          <a:noFill/>
                          <a:miter/>
                        </a:ln>
                      </p:spPr>
                    </p:pic>
                  </p:oleObj>
                </mc:Fallback>
              </mc:AlternateContent>
            </a:graphicData>
          </a:graphic>
        </p:graphicFrame>
      </p:grpSp>
      <p:sp>
        <p:nvSpPr>
          <p:cNvPr id="129032" name="下箭头 129031"/>
          <p:cNvSpPr/>
          <p:nvPr/>
        </p:nvSpPr>
        <p:spPr>
          <a:xfrm>
            <a:off x="2468563" y="4022725"/>
            <a:ext cx="334962" cy="488950"/>
          </a:xfrm>
          <a:prstGeom prst="downArrow">
            <a:avLst>
              <a:gd name="adj1" fmla="val 50000"/>
              <a:gd name="adj2" fmla="val 36486"/>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pSp>
        <p:nvGrpSpPr>
          <p:cNvPr id="129035" name="组合 129034"/>
          <p:cNvGrpSpPr/>
          <p:nvPr/>
        </p:nvGrpSpPr>
        <p:grpSpPr>
          <a:xfrm>
            <a:off x="320675" y="4514850"/>
            <a:ext cx="3900488" cy="2074863"/>
            <a:chOff x="202" y="2844"/>
            <a:chExt cx="2457" cy="1307"/>
          </a:xfrm>
        </p:grpSpPr>
        <p:graphicFrame>
          <p:nvGraphicFramePr>
            <p:cNvPr id="74760" name="对象 129029"/>
            <p:cNvGraphicFramePr/>
            <p:nvPr/>
          </p:nvGraphicFramePr>
          <p:xfrm>
            <a:off x="704" y="2844"/>
            <a:ext cx="1955" cy="1307"/>
          </p:xfrm>
          <a:graphic>
            <a:graphicData uri="http://schemas.openxmlformats.org/presentationml/2006/ole">
              <mc:AlternateContent xmlns:mc="http://schemas.openxmlformats.org/markup-compatibility/2006">
                <mc:Choice xmlns:v="urn:schemas-microsoft-com:vml" Requires="v">
                  <p:oleObj spid="_x0000_s3467" name="" r:id="rId9" imgW="1588135" imgH="1060450" progId="Visio.Drawing.5">
                    <p:embed/>
                  </p:oleObj>
                </mc:Choice>
                <mc:Fallback>
                  <p:oleObj name="" r:id="rId9" imgW="1588135" imgH="1060450" progId="Visio.Drawing.5">
                    <p:embed/>
                    <p:pic>
                      <p:nvPicPr>
                        <p:cNvPr id="0" name="图片 3466"/>
                        <p:cNvPicPr/>
                        <p:nvPr/>
                      </p:nvPicPr>
                      <p:blipFill>
                        <a:blip r:embed="rId10"/>
                        <a:stretch>
                          <a:fillRect/>
                        </a:stretch>
                      </p:blipFill>
                      <p:spPr>
                        <a:xfrm>
                          <a:off x="704" y="2844"/>
                          <a:ext cx="1955" cy="1307"/>
                        </a:xfrm>
                        <a:prstGeom prst="rect">
                          <a:avLst/>
                        </a:prstGeom>
                        <a:noFill/>
                        <a:ln w="38100">
                          <a:noFill/>
                          <a:miter/>
                        </a:ln>
                      </p:spPr>
                    </p:pic>
                  </p:oleObj>
                </mc:Fallback>
              </mc:AlternateContent>
            </a:graphicData>
          </a:graphic>
        </p:graphicFrame>
        <p:sp>
          <p:nvSpPr>
            <p:cNvPr id="74761" name="右箭头 129032"/>
            <p:cNvSpPr/>
            <p:nvPr/>
          </p:nvSpPr>
          <p:spPr>
            <a:xfrm>
              <a:off x="202" y="3417"/>
              <a:ext cx="502" cy="154"/>
            </a:xfrm>
            <a:prstGeom prst="rightArrow">
              <a:avLst>
                <a:gd name="adj1" fmla="val 50000"/>
                <a:gd name="adj2" fmla="val 81478"/>
              </a:avLst>
            </a:prstGeom>
            <a:solidFill>
              <a:schemeClr val="accent1"/>
            </a:solidFill>
            <a:ln w="19050" cap="flat" cmpd="sng">
              <a:solidFill>
                <a:schemeClr val="tx1"/>
              </a:solidFill>
              <a:prstDash val="solid"/>
              <a:miter/>
              <a:headEnd type="none" w="med" len="med"/>
              <a:tailEnd type="none" w="med" len="med"/>
            </a:ln>
          </p:spPr>
          <p:txBody>
            <a:bodyPr anchor="t" anchorCtr="0"/>
            <a:p>
              <a:endParaRPr lang="zh-CN" altLang="en-US">
                <a:latin typeface="Times New Roman" panose="02020603050405020304" pitchFamily="18" charset="-94"/>
                <a:ea typeface="宋体" panose="02010600030101010101" pitchFamily="2" charset="-122"/>
              </a:endParaRPr>
            </a:p>
          </p:txBody>
        </p:sp>
        <p:graphicFrame>
          <p:nvGraphicFramePr>
            <p:cNvPr id="74762" name="对象 129033"/>
            <p:cNvGraphicFramePr/>
            <p:nvPr/>
          </p:nvGraphicFramePr>
          <p:xfrm>
            <a:off x="321" y="3168"/>
            <a:ext cx="249" cy="249"/>
          </p:xfrm>
          <a:graphic>
            <a:graphicData uri="http://schemas.openxmlformats.org/presentationml/2006/ole">
              <mc:AlternateContent xmlns:mc="http://schemas.openxmlformats.org/markup-compatibility/2006">
                <mc:Choice xmlns:v="urn:schemas-microsoft-com:vml" Requires="v">
                  <p:oleObj spid="_x0000_s3468" name="" r:id="rId11" imgW="177800" imgH="177800" progId="Equation.3">
                    <p:embed/>
                  </p:oleObj>
                </mc:Choice>
                <mc:Fallback>
                  <p:oleObj name="" r:id="rId11" imgW="177800" imgH="177800" progId="Equation.3">
                    <p:embed/>
                    <p:pic>
                      <p:nvPicPr>
                        <p:cNvPr id="0" name="图片 3467"/>
                        <p:cNvPicPr/>
                        <p:nvPr/>
                      </p:nvPicPr>
                      <p:blipFill>
                        <a:blip r:embed="rId12"/>
                        <a:stretch>
                          <a:fillRect/>
                        </a:stretch>
                      </p:blipFill>
                      <p:spPr>
                        <a:xfrm>
                          <a:off x="321" y="3168"/>
                          <a:ext cx="249" cy="249"/>
                        </a:xfrm>
                        <a:prstGeom prst="rect">
                          <a:avLst/>
                        </a:prstGeom>
                        <a:noFill/>
                        <a:ln w="38100">
                          <a:noFill/>
                          <a:miter/>
                        </a:ln>
                      </p:spPr>
                    </p:pic>
                  </p:oleObj>
                </mc:Fallback>
              </mc:AlternateContent>
            </a:graphicData>
          </a:graphic>
        </p:graphicFrame>
      </p:grpSp>
      <p:sp>
        <p:nvSpPr>
          <p:cNvPr id="2" name="灯片编号占位符 1"/>
          <p:cNvSpPr>
            <a:spLocks noGrp="1"/>
          </p:cNvSpPr>
          <p:nvPr>
            <p:ph type="sldNum" sz="quarter" idx="12"/>
          </p:nvPr>
        </p:nvSpPr>
        <p:spPr/>
        <p:txBody>
          <a:bodyPr/>
          <a:p>
            <a:pPr lvl="0" fontAlgn="base"/>
            <a:fld id="{9A0DB2DC-4C9A-4742-B13C-FB6460FD3503}" type="slidenum">
              <a:rPr lang="zh-CN" altLang="en-US" strike="noStrike" noProof="1" dirty="0">
                <a:latin typeface="Times New Roman" panose="02020603050405020304" pitchFamily="18" charset="-94"/>
                <a:ea typeface="宋体" panose="02010600030101010101" pitchFamily="2" charset="-122"/>
                <a:cs typeface="+mn-cs"/>
              </a:rPr>
            </a:fld>
            <a:endParaRPr lang="zh-CN" altLang="en-US" strike="noStrike" noProof="1" dirty="0">
              <a:latin typeface="Times New Roman" panose="02020603050405020304" pitchFamily="18" charset="-94"/>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9036"/>
                                        </p:tgtEl>
                                        <p:attrNameLst>
                                          <p:attrName>style.visibility</p:attrName>
                                        </p:attrNameLst>
                                      </p:cBhvr>
                                      <p:to>
                                        <p:strVal val="visible"/>
                                      </p:to>
                                    </p:set>
                                    <p:anim calcmode="lin" valueType="num">
                                      <p:cBhvr additive="base">
                                        <p:cTn id="7" dur="500" fill="hold"/>
                                        <p:tgtEl>
                                          <p:spTgt spid="129036"/>
                                        </p:tgtEl>
                                        <p:attrNameLst>
                                          <p:attrName>ppt_x</p:attrName>
                                        </p:attrNameLst>
                                      </p:cBhvr>
                                      <p:tavLst>
                                        <p:tav tm="0">
                                          <p:val>
                                            <p:strVal val="0-#ppt_w/2"/>
                                          </p:val>
                                        </p:tav>
                                        <p:tav tm="100000">
                                          <p:val>
                                            <p:strVal val="#ppt_x"/>
                                          </p:val>
                                        </p:tav>
                                      </p:tavLst>
                                    </p:anim>
                                    <p:anim calcmode="lin" valueType="num">
                                      <p:cBhvr additive="base">
                                        <p:cTn id="8" dur="500" fill="hold"/>
                                        <p:tgtEl>
                                          <p:spTgt spid="1290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9032"/>
                                        </p:tgtEl>
                                        <p:attrNameLst>
                                          <p:attrName>style.visibility</p:attrName>
                                        </p:attrNameLst>
                                      </p:cBhvr>
                                      <p:to>
                                        <p:strVal val="visible"/>
                                      </p:to>
                                    </p:set>
                                    <p:anim calcmode="lin" valueType="num">
                                      <p:cBhvr additive="base">
                                        <p:cTn id="13" dur="500" fill="hold"/>
                                        <p:tgtEl>
                                          <p:spTgt spid="129032"/>
                                        </p:tgtEl>
                                        <p:attrNameLst>
                                          <p:attrName>ppt_x</p:attrName>
                                        </p:attrNameLst>
                                      </p:cBhvr>
                                      <p:tavLst>
                                        <p:tav tm="0">
                                          <p:val>
                                            <p:strVal val="0-#ppt_w/2"/>
                                          </p:val>
                                        </p:tav>
                                        <p:tav tm="100000">
                                          <p:val>
                                            <p:strVal val="#ppt_x"/>
                                          </p:val>
                                        </p:tav>
                                      </p:tavLst>
                                    </p:anim>
                                    <p:anim calcmode="lin" valueType="num">
                                      <p:cBhvr additive="base">
                                        <p:cTn id="14" dur="500" fill="hold"/>
                                        <p:tgtEl>
                                          <p:spTgt spid="12903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29035"/>
                                        </p:tgtEl>
                                        <p:attrNameLst>
                                          <p:attrName>style.visibility</p:attrName>
                                        </p:attrNameLst>
                                      </p:cBhvr>
                                      <p:to>
                                        <p:strVal val="visible"/>
                                      </p:to>
                                    </p:set>
                                    <p:anim calcmode="lin" valueType="num">
                                      <p:cBhvr additive="base">
                                        <p:cTn id="19" dur="500" fill="hold"/>
                                        <p:tgtEl>
                                          <p:spTgt spid="129035"/>
                                        </p:tgtEl>
                                        <p:attrNameLst>
                                          <p:attrName>ppt_x</p:attrName>
                                        </p:attrNameLst>
                                      </p:cBhvr>
                                      <p:tavLst>
                                        <p:tav tm="0">
                                          <p:val>
                                            <p:strVal val="0-#ppt_w/2"/>
                                          </p:val>
                                        </p:tav>
                                        <p:tav tm="100000">
                                          <p:val>
                                            <p:strVal val="#ppt_x"/>
                                          </p:val>
                                        </p:tav>
                                      </p:tavLst>
                                    </p:anim>
                                    <p:anim calcmode="lin" valueType="num">
                                      <p:cBhvr additive="base">
                                        <p:cTn id="20" dur="500" fill="hold"/>
                                        <p:tgtEl>
                                          <p:spTgt spid="12903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29028"/>
                                        </p:tgtEl>
                                        <p:attrNameLst>
                                          <p:attrName>style.visibility</p:attrName>
                                        </p:attrNameLst>
                                      </p:cBhvr>
                                      <p:to>
                                        <p:strVal val="visible"/>
                                      </p:to>
                                    </p:set>
                                    <p:anim calcmode="lin" valueType="num">
                                      <p:cBhvr additive="base">
                                        <p:cTn id="25" dur="500" fill="hold"/>
                                        <p:tgtEl>
                                          <p:spTgt spid="129028"/>
                                        </p:tgtEl>
                                        <p:attrNameLst>
                                          <p:attrName>ppt_x</p:attrName>
                                        </p:attrNameLst>
                                      </p:cBhvr>
                                      <p:tavLst>
                                        <p:tav tm="0">
                                          <p:val>
                                            <p:strVal val="#ppt_x"/>
                                          </p:val>
                                        </p:tav>
                                        <p:tav tm="100000">
                                          <p:val>
                                            <p:strVal val="#ppt_x"/>
                                          </p:val>
                                        </p:tav>
                                      </p:tavLst>
                                    </p:anim>
                                    <p:anim calcmode="lin" valueType="num">
                                      <p:cBhvr additive="base">
                                        <p:cTn id="26" dur="500" fill="hold"/>
                                        <p:tgtEl>
                                          <p:spTgt spid="129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commondata" val="eyJoZGlkIjoiMTc2MmRmYTkzNWE5MDY3OWE3M2E5ZjVjOThjODljMDEifQ=="/>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fontScheme name="">
      <a:majorFont>
        <a:latin typeface="Times New Roman"/>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7"/>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
        <a:dk1>
          <a:srgbClr val="FFFFFF"/>
        </a:dk1>
        <a:lt1>
          <a:srgbClr val="0000FF"/>
        </a:lt1>
        <a:dk2>
          <a:srgbClr val="FFFF00"/>
        </a:dk2>
        <a:lt2>
          <a:srgbClr val="000000"/>
        </a:lt2>
        <a:accent1>
          <a:srgbClr val="FF9900"/>
        </a:accent1>
        <a:accent2>
          <a:srgbClr val="00FFFF"/>
        </a:accent2>
        <a:accent3>
          <a:srgbClr val="AAAAFF"/>
        </a:accent3>
        <a:accent4>
          <a:srgbClr val="DCDCDC"/>
        </a:accent4>
        <a:accent5>
          <a:srgbClr val="FFCAAA"/>
        </a:accent5>
        <a:accent6>
          <a:srgbClr val="00E5E5"/>
        </a:accent6>
        <a:hlink>
          <a:srgbClr val="FF0000"/>
        </a:hlink>
        <a:folHlink>
          <a:srgbClr val="969696"/>
        </a:folHlink>
      </a:clrScheme>
      <a:clrMap bg1="lt1" tx1="dk1" bg2="lt2" tx2="dk2" accent1="accent1" accent2="accent2" accent3="accent3" accent4="accent4" accent5="accent5" accent6="accent6" hlink="hlink" folHlink="folHlink"/>
    </a:extraClrScheme>
    <a:extraClrScheme>
      <a:clrScheme name="">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2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27272"/>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9"/>
        </a:accent5>
        <a:accent6>
          <a:srgbClr val="0000E5"/>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BE5"/>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9E5B7"/>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Designs\Citrus.pot</Template>
  <TotalTime>0</TotalTime>
  <Words>4048</Words>
  <Application>WPS 演示</Application>
  <PresentationFormat>在屏幕上显示</PresentationFormat>
  <Paragraphs>823</Paragraphs>
  <Slides>61</Slides>
  <Notes>0</Notes>
  <HiddenSlides>0</HiddenSlides>
  <MMClips>0</MMClips>
  <ScaleCrop>false</ScaleCrop>
  <HeadingPairs>
    <vt:vector size="8" baseType="variant">
      <vt:variant>
        <vt:lpstr>已用的字体</vt:lpstr>
      </vt:variant>
      <vt:variant>
        <vt:i4>10</vt:i4>
      </vt:variant>
      <vt:variant>
        <vt:lpstr>主题</vt:lpstr>
      </vt:variant>
      <vt:variant>
        <vt:i4>1</vt:i4>
      </vt:variant>
      <vt:variant>
        <vt:lpstr>嵌入 OLE 服务器</vt:lpstr>
      </vt:variant>
      <vt:variant>
        <vt:i4>417</vt:i4>
      </vt:variant>
      <vt:variant>
        <vt:lpstr>幻灯片标题</vt:lpstr>
      </vt:variant>
      <vt:variant>
        <vt:i4>61</vt:i4>
      </vt:variant>
    </vt:vector>
  </HeadingPairs>
  <TitlesOfParts>
    <vt:vector size="489" baseType="lpstr">
      <vt:lpstr>Arial</vt:lpstr>
      <vt:lpstr>宋体</vt:lpstr>
      <vt:lpstr>Wingdings</vt:lpstr>
      <vt:lpstr>Times New Roman</vt:lpstr>
      <vt:lpstr>微软雅黑</vt:lpstr>
      <vt:lpstr>Symbol</vt:lpstr>
      <vt:lpstr>隶书</vt:lpstr>
      <vt:lpstr>Arial Unicode MS</vt:lpstr>
      <vt:lpstr>Calibri</vt:lpstr>
      <vt:lpstr>华文行楷</vt:lpstr>
      <vt:lpstr>默认设计模板</vt:lpstr>
      <vt:lpstr>Equation.3</vt:lpstr>
      <vt:lpstr>Equation.3</vt:lpstr>
      <vt:lpstr>Equation.3</vt:lpstr>
      <vt:lpstr>Equation.3</vt:lpstr>
      <vt:lpstr>Visio.Drawing.5</vt:lpstr>
      <vt:lpstr>Visio.Drawing.5</vt:lpstr>
      <vt:lpstr>Visio.Drawing.5</vt:lpstr>
      <vt:lpstr>Visio.Drawing.5</vt:lpstr>
      <vt:lpstr>Visio.Drawing.5</vt:lpstr>
      <vt:lpstr>Visio.Drawing.5</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Equation.3</vt:lpstr>
      <vt:lpstr>Visio.Drawing.5</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Visio.Drawing.5</vt:lpstr>
      <vt:lpstr>Visio.Drawing.5</vt:lpstr>
      <vt:lpstr>Visio.Drawing.5</vt:lpstr>
      <vt:lpstr>Visio.Drawing.5</vt:lpstr>
      <vt:lpstr>Visio.Drawing.5</vt:lpstr>
      <vt:lpstr>Equation.3</vt:lpstr>
      <vt:lpstr>Equation.3</vt:lpstr>
      <vt:lpstr>Equation.3</vt:lpstr>
      <vt:lpstr>Visio.Drawing.5</vt:lpstr>
      <vt:lpstr>Visio.Drawing.5</vt:lpstr>
      <vt:lpstr>Visio.Drawing.5</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Visio.Drawing.5</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Equation.3</vt:lpstr>
      <vt:lpstr>Equation.3</vt:lpstr>
      <vt:lpstr>Visio.Drawing.5</vt:lpstr>
      <vt:lpstr>Visio.Drawing.5</vt:lpstr>
      <vt:lpstr>Visio.Drawing.5</vt:lpstr>
      <vt:lpstr>Visio.Drawing.5</vt:lpstr>
      <vt:lpstr>Visio.Drawing.5</vt:lpstr>
      <vt:lpstr>Visio.Drawing.5</vt:lpstr>
      <vt:lpstr>Visio.Drawing.5</vt:lpstr>
      <vt:lpstr>Visio.Drawing.5</vt:lpstr>
      <vt:lpstr>Equation.3</vt:lpstr>
      <vt:lpstr>Visio.Drawing.5</vt:lpstr>
      <vt:lpstr>Equation.3</vt:lpstr>
      <vt:lpstr>Visio.Drawing.5</vt:lpstr>
      <vt:lpstr>Visio.Drawing.5</vt:lpstr>
      <vt:lpstr>Visio.Drawing.5</vt:lpstr>
      <vt:lpstr>Visio.Drawing.5</vt:lpstr>
      <vt:lpstr>Equation.3</vt:lpstr>
      <vt:lpstr>Equation.3</vt:lpstr>
      <vt:lpstr>Visio.Drawing.5</vt:lpstr>
      <vt:lpstr>Visio.Drawing.5</vt:lpstr>
      <vt:lpstr>Visio.Drawing.5</vt:lpstr>
      <vt:lpstr>Visio.Drawing.5</vt:lpstr>
      <vt:lpstr>Equation.3</vt:lpstr>
      <vt:lpstr>Visio.Drawing.5</vt:lpstr>
      <vt:lpstr>Visio.Drawing.5</vt:lpstr>
      <vt:lpstr>Equation.3</vt:lpstr>
      <vt:lpstr>Equation.3</vt:lpstr>
      <vt:lpstr>Visio.Drawing.5</vt:lpstr>
      <vt:lpstr>Visio.Drawing.5</vt:lpstr>
      <vt:lpstr>Visio.Drawing.5</vt:lpstr>
      <vt:lpstr>Visio.Drawing.5</vt:lpstr>
      <vt:lpstr>Visio.Drawing.5</vt:lpstr>
      <vt:lpstr>Equation.3</vt:lpstr>
      <vt:lpstr>Equation.3</vt:lpstr>
      <vt:lpstr>Equation.3</vt:lpstr>
      <vt:lpstr>Equation.3</vt:lpstr>
      <vt:lpstr>Visio.Drawing.5</vt:lpstr>
      <vt:lpstr>Equation.3</vt:lpstr>
      <vt:lpstr>Equation.3</vt:lpstr>
      <vt:lpstr>Equation.3</vt:lpstr>
      <vt:lpstr>Equation.3</vt:lpstr>
      <vt:lpstr>Equation.3</vt:lpstr>
      <vt:lpstr>Visio.Drawing.5</vt:lpstr>
      <vt:lpstr>Visio.Drawing.5</vt:lpstr>
      <vt:lpstr>Equation.3</vt:lpstr>
      <vt:lpstr>Visio.Drawing.5</vt:lpstr>
      <vt:lpstr>Equation.3</vt:lpstr>
      <vt:lpstr>Equation.3</vt:lpstr>
      <vt:lpstr>Equation.3</vt:lpstr>
      <vt:lpstr>Equation.3</vt:lpstr>
      <vt:lpstr>Equation.3</vt:lpstr>
      <vt:lpstr>Equation.3</vt:lpstr>
      <vt:lpstr>Visio.Drawing.5</vt:lpstr>
      <vt:lpstr>Visio.Drawing.5</vt:lpstr>
      <vt:lpstr>Visio.Drawing.5</vt:lpstr>
      <vt:lpstr>Equation.3</vt:lpstr>
      <vt:lpstr>Visio.Drawing.5</vt:lpstr>
      <vt:lpstr>Equation.3</vt:lpstr>
      <vt:lpstr>Equation.3</vt:lpstr>
      <vt:lpstr>Equation.3</vt:lpstr>
      <vt:lpstr>Equation.3</vt:lpstr>
      <vt:lpstr>Equation.3</vt:lpstr>
      <vt:lpstr>Equation.3</vt:lpstr>
      <vt:lpstr>Equation.3</vt:lpstr>
      <vt:lpstr>Equation.3</vt:lpstr>
      <vt:lpstr>Visio.Drawing.5</vt:lpstr>
      <vt:lpstr>Equation.3</vt:lpstr>
      <vt:lpstr>Visio.Drawing.5</vt:lpstr>
      <vt:lpstr>Visio.Drawing.5</vt:lpstr>
      <vt:lpstr>Visio.Drawing.5</vt:lpstr>
      <vt:lpstr>Equation.3</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Visio.Drawing.5</vt:lpstr>
      <vt:lpstr>Visio.Drawing.5</vt:lpstr>
      <vt:lpstr>Visio.Drawing.5</vt:lpstr>
      <vt:lpstr>Equation.3</vt:lpstr>
      <vt:lpstr>Visio.Drawing.5</vt:lpstr>
      <vt:lpstr>Visio.Drawing.5</vt:lpstr>
      <vt:lpstr>Visio.Drawing.5</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Equation.3</vt:lpstr>
      <vt:lpstr>Visio.Drawing.5</vt:lpstr>
      <vt:lpstr>Equation.3</vt:lpstr>
      <vt:lpstr>Visio.Drawing.5</vt:lpstr>
      <vt:lpstr>Visio.Drawing.5</vt:lpstr>
      <vt:lpstr>Equation.3</vt:lpstr>
      <vt:lpstr>Visio.Drawing.5</vt:lpstr>
      <vt:lpstr>Equation.3</vt:lpstr>
      <vt:lpstr>Visio.Drawing.5</vt:lpstr>
      <vt:lpstr>Equation.3</vt:lpstr>
      <vt:lpstr>Equation.3</vt:lpstr>
      <vt:lpstr>Visio.Drawing.5</vt:lpstr>
      <vt:lpstr>Visio.Drawing.5</vt:lpstr>
      <vt:lpstr>Visio.Drawing.5</vt:lpstr>
      <vt:lpstr>Visio.Drawing.5</vt:lpstr>
      <vt:lpstr>Equation.3</vt:lpstr>
      <vt:lpstr>Visio.Drawing.5</vt:lpstr>
      <vt:lpstr>Visio.Drawing.5</vt:lpstr>
      <vt:lpstr>Equation.3</vt:lpstr>
      <vt:lpstr>Equation.3</vt:lpstr>
      <vt:lpstr>Equation.3</vt:lpstr>
      <vt:lpstr>Equation.3</vt:lpstr>
      <vt:lpstr>Equation.3</vt:lpstr>
      <vt:lpstr>Equation.3</vt:lpstr>
      <vt:lpstr>Equation.3</vt:lpstr>
      <vt:lpstr>Visio.Drawing.5</vt:lpstr>
      <vt:lpstr>Visio.Drawing.5</vt:lpstr>
      <vt:lpstr>Visio.Drawing.5</vt:lpstr>
      <vt:lpstr>Visio.Drawing.5</vt:lpstr>
      <vt:lpstr>Equation.3</vt:lpstr>
      <vt:lpstr>Equation.3</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Visio.Drawing.5</vt:lpstr>
      <vt:lpstr>Equation.3</vt:lpstr>
      <vt:lpstr>Visio.Drawing.5</vt:lpstr>
      <vt:lpstr>Visio.Drawing.5</vt:lpstr>
      <vt:lpstr>Equation.3</vt:lpstr>
      <vt:lpstr>Equation.3</vt:lpstr>
      <vt:lpstr>Equation.3</vt:lpstr>
      <vt:lpstr>Equation.3</vt:lpstr>
      <vt:lpstr>Equation.3</vt:lpstr>
      <vt:lpstr>Equation.3</vt:lpstr>
      <vt:lpstr>Equation.3</vt:lpstr>
      <vt:lpstr>Equation.3</vt:lpstr>
      <vt:lpstr>Visio.Drawing.5</vt:lpstr>
      <vt:lpstr>Equation.3</vt:lpstr>
      <vt:lpstr>Visio.Drawing.5</vt:lpstr>
      <vt:lpstr>Visio.Drawing.5</vt:lpstr>
      <vt:lpstr>Equation.3</vt:lpstr>
      <vt:lpstr>Visio.Drawing.5</vt:lpstr>
      <vt:lpstr>Visio.Drawing.5</vt:lpstr>
      <vt:lpstr>Equation.3</vt:lpstr>
      <vt:lpstr>Equation.3</vt:lpstr>
      <vt:lpstr>Equation.3</vt:lpstr>
      <vt:lpstr>Equation.3</vt:lpstr>
      <vt:lpstr>Equation.3</vt:lpstr>
      <vt:lpstr>Equation.3</vt:lpstr>
      <vt:lpstr>Visio.Drawing.5</vt:lpstr>
      <vt:lpstr>Equation.3</vt:lpstr>
      <vt:lpstr>Equation.3</vt:lpstr>
      <vt:lpstr>Equation.3</vt:lpstr>
      <vt:lpstr>Equation.3</vt:lpstr>
      <vt:lpstr>Visio.Drawing.5</vt:lpstr>
      <vt:lpstr>Equation.3</vt:lpstr>
      <vt:lpstr>Visio.Drawing.5</vt:lpstr>
      <vt:lpstr>Visio.Drawing.5</vt:lpstr>
      <vt:lpstr>Equation.3</vt:lpstr>
      <vt:lpstr>Equation.3</vt:lpstr>
      <vt:lpstr>Equation.3</vt:lpstr>
      <vt:lpstr>Equation.3</vt:lpstr>
      <vt:lpstr>Equation.3</vt:lpstr>
      <vt:lpstr>Equation.3</vt:lpstr>
      <vt:lpstr>Visio.Drawing.5</vt:lpstr>
      <vt:lpstr>Visio.Drawing.5</vt:lpstr>
      <vt:lpstr>Equation.3</vt:lpstr>
      <vt:lpstr>Equation.3</vt:lpstr>
      <vt:lpstr>Visio.Drawing.5</vt:lpstr>
      <vt:lpstr>Equation.3</vt:lpstr>
      <vt:lpstr>Visio.Drawing.5</vt:lpstr>
      <vt:lpstr>Equation.3</vt:lpstr>
      <vt:lpstr>Equation.3</vt:lpstr>
      <vt:lpstr>Equation.3</vt:lpstr>
      <vt:lpstr>Equation.3</vt:lpstr>
      <vt:lpstr>Visio.Drawing.11</vt:lpstr>
      <vt:lpstr>Equation.3</vt:lpstr>
      <vt:lpstr>Equation.3</vt:lpstr>
      <vt:lpstr>Equation.3</vt:lpstr>
      <vt:lpstr>Equation.3</vt:lpstr>
      <vt:lpstr>Equation.3</vt:lpstr>
      <vt:lpstr>Visio.Drawing.5</vt:lpstr>
      <vt:lpstr>Equation.3</vt:lpstr>
      <vt:lpstr>Equation.3</vt:lpstr>
      <vt:lpstr>Visio.Drawing.5</vt:lpstr>
      <vt:lpstr>Equation.3</vt:lpstr>
      <vt:lpstr>Equation.3</vt:lpstr>
      <vt:lpstr>Equation.3</vt:lpstr>
      <vt:lpstr>Visio.Drawing.5</vt:lpstr>
      <vt:lpstr>Equation.3</vt:lpstr>
      <vt:lpstr>Visio.Drawing.5</vt:lpstr>
      <vt:lpstr>Visio.Drawing.5</vt:lpstr>
      <vt:lpstr>Visio.Drawing.5</vt:lpstr>
      <vt:lpstr>Visio.Drawing.5</vt:lpstr>
      <vt:lpstr>Visio.Drawing.5</vt:lpstr>
      <vt:lpstr>Equation.3</vt:lpstr>
      <vt:lpstr>Equation.3</vt:lpstr>
      <vt:lpstr>Equation.3</vt:lpstr>
      <vt:lpstr>Equation.3</vt:lpstr>
      <vt:lpstr>Equation.3</vt:lpstr>
      <vt:lpstr>Equation.3</vt:lpstr>
      <vt:lpstr>Visio.Drawing.5</vt:lpstr>
      <vt:lpstr>Visio.Drawing.5</vt:lpstr>
      <vt:lpstr>Equation.3</vt:lpstr>
      <vt:lpstr>Visio.Drawing.5</vt:lpstr>
      <vt:lpstr>Equation.3</vt:lpstr>
      <vt:lpstr>Equation.3</vt:lpstr>
      <vt:lpstr>Visio.Drawing.5</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Equation.3</vt:lpstr>
      <vt:lpstr>Visio.Drawing.5</vt:lpstr>
      <vt:lpstr>Visio.Drawing.5</vt:lpstr>
      <vt:lpstr>Visio.Drawing.5</vt:lpstr>
      <vt:lpstr>Visio.Drawing.5</vt:lpstr>
      <vt:lpstr>Visio.Drawing.5</vt:lpstr>
      <vt:lpstr>Visio.Drawing.5</vt:lpstr>
      <vt:lpstr>Visio.Drawing.5</vt:lpstr>
      <vt:lpstr>Visio.Drawing.5</vt:lpstr>
      <vt:lpstr>Equation.3</vt:lpstr>
      <vt:lpstr>Visio.Drawing.5</vt:lpstr>
      <vt:lpstr>Equation.3</vt:lpstr>
      <vt:lpstr>Equation.3</vt:lpstr>
      <vt:lpstr>Equation.3</vt:lpstr>
      <vt:lpstr>Equation.3</vt:lpstr>
      <vt:lpstr>Equation.3</vt:lpstr>
      <vt:lpstr>Visio.Drawing.5</vt:lpstr>
      <vt:lpstr>Visio.Drawing.5</vt:lpstr>
      <vt:lpstr>Visio.Drawing.5</vt:lpstr>
      <vt:lpstr>Visio.Drawing.5</vt:lpstr>
      <vt:lpstr>Equation.3</vt:lpstr>
      <vt:lpstr>Visio.Drawing.5</vt:lpstr>
      <vt:lpstr>Equation.3</vt:lpstr>
      <vt:lpstr>Equation.3</vt:lpstr>
      <vt:lpstr>Visio.Drawing.5</vt:lpstr>
      <vt:lpstr>Equation.3</vt:lpstr>
      <vt:lpstr>Visio.Drawing.5</vt:lpstr>
      <vt:lpstr>Visio.Drawing.5</vt:lpstr>
      <vt:lpstr>Visio.Drawing.5</vt:lpstr>
      <vt:lpstr>Visio.Drawing.5</vt:lpstr>
      <vt:lpstr>Visio.Drawing.5</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没有幻灯片标题</dc:title>
  <dc:creator>某同学</dc:creator>
  <cp:lastModifiedBy>某同学</cp:lastModifiedBy>
  <cp:revision>254</cp:revision>
  <dcterms:created xsi:type="dcterms:W3CDTF">1998-05-11T11:08:00Z</dcterms:created>
  <dcterms:modified xsi:type="dcterms:W3CDTF">2024-05-14T12:14:42Z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F018633BD80C4D39BF12A912B49BB787_13</vt:lpwstr>
  </property>
  <property fmtid="{D5CDD505-2E9C-101B-9397-08002B2CF9AE}" pid="3" name="KSOProductBuildVer">
    <vt:lpwstr>2052-12.1.0.15374</vt:lpwstr>
  </property>
</Properties>
</file>