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wmf" ContentType="image/x-wmf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ink/ink1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4"/>
  </p:notesMasterIdLst>
  <p:handoutMasterIdLst>
    <p:handoutMasterId r:id="rId95"/>
  </p:handoutMasterIdLst>
  <p:sldIdLst>
    <p:sldId id="256" r:id="rId4"/>
    <p:sldId id="316" r:id="rId5"/>
    <p:sldId id="443" r:id="rId6"/>
    <p:sldId id="444" r:id="rId7"/>
    <p:sldId id="318" r:id="rId8"/>
    <p:sldId id="319" r:id="rId9"/>
    <p:sldId id="346" r:id="rId10"/>
    <p:sldId id="347" r:id="rId11"/>
    <p:sldId id="257" r:id="rId12"/>
    <p:sldId id="321" r:id="rId13"/>
    <p:sldId id="349" r:id="rId15"/>
    <p:sldId id="445" r:id="rId16"/>
    <p:sldId id="446" r:id="rId17"/>
    <p:sldId id="447" r:id="rId18"/>
    <p:sldId id="350" r:id="rId19"/>
    <p:sldId id="266" r:id="rId20"/>
    <p:sldId id="353" r:id="rId21"/>
    <p:sldId id="525" r:id="rId22"/>
    <p:sldId id="267" r:id="rId23"/>
    <p:sldId id="268" r:id="rId24"/>
    <p:sldId id="269" r:id="rId25"/>
    <p:sldId id="323" r:id="rId26"/>
    <p:sldId id="356" r:id="rId27"/>
    <p:sldId id="359" r:id="rId28"/>
    <p:sldId id="360" r:id="rId29"/>
    <p:sldId id="361" r:id="rId30"/>
    <p:sldId id="384" r:id="rId31"/>
    <p:sldId id="385" r:id="rId32"/>
    <p:sldId id="386" r:id="rId33"/>
    <p:sldId id="328" r:id="rId34"/>
    <p:sldId id="357" r:id="rId35"/>
    <p:sldId id="358" r:id="rId36"/>
    <p:sldId id="331" r:id="rId37"/>
    <p:sldId id="332" r:id="rId38"/>
    <p:sldId id="362" r:id="rId39"/>
    <p:sldId id="333" r:id="rId40"/>
    <p:sldId id="526" r:id="rId41"/>
    <p:sldId id="527" r:id="rId42"/>
    <p:sldId id="528" r:id="rId43"/>
    <p:sldId id="529" r:id="rId44"/>
    <p:sldId id="530" r:id="rId45"/>
    <p:sldId id="339" r:id="rId46"/>
    <p:sldId id="340" r:id="rId47"/>
    <p:sldId id="341" r:id="rId48"/>
    <p:sldId id="342" r:id="rId49"/>
    <p:sldId id="344" r:id="rId50"/>
    <p:sldId id="387" r:id="rId51"/>
    <p:sldId id="363" r:id="rId52"/>
    <p:sldId id="283" r:id="rId53"/>
    <p:sldId id="388" r:id="rId54"/>
    <p:sldId id="285" r:id="rId55"/>
    <p:sldId id="293" r:id="rId56"/>
    <p:sldId id="364" r:id="rId57"/>
    <p:sldId id="365" r:id="rId58"/>
    <p:sldId id="389" r:id="rId59"/>
    <p:sldId id="290" r:id="rId60"/>
    <p:sldId id="366" r:id="rId61"/>
    <p:sldId id="296" r:id="rId62"/>
    <p:sldId id="367" r:id="rId63"/>
    <p:sldId id="368" r:id="rId64"/>
    <p:sldId id="299" r:id="rId65"/>
    <p:sldId id="369" r:id="rId66"/>
    <p:sldId id="370" r:id="rId67"/>
    <p:sldId id="345" r:id="rId68"/>
    <p:sldId id="371" r:id="rId69"/>
    <p:sldId id="373" r:id="rId70"/>
    <p:sldId id="302" r:id="rId71"/>
    <p:sldId id="374" r:id="rId72"/>
    <p:sldId id="303" r:id="rId73"/>
    <p:sldId id="304" r:id="rId74"/>
    <p:sldId id="305" r:id="rId75"/>
    <p:sldId id="596" r:id="rId76"/>
    <p:sldId id="597" r:id="rId77"/>
    <p:sldId id="306" r:id="rId78"/>
    <p:sldId id="309" r:id="rId79"/>
    <p:sldId id="375" r:id="rId80"/>
    <p:sldId id="376" r:id="rId81"/>
    <p:sldId id="377" r:id="rId82"/>
    <p:sldId id="378" r:id="rId83"/>
    <p:sldId id="307" r:id="rId84"/>
    <p:sldId id="379" r:id="rId85"/>
    <p:sldId id="380" r:id="rId86"/>
    <p:sldId id="381" r:id="rId87"/>
    <p:sldId id="313" r:id="rId88"/>
    <p:sldId id="315" r:id="rId89"/>
    <p:sldId id="382" r:id="rId90"/>
    <p:sldId id="314" r:id="rId91"/>
    <p:sldId id="383" r:id="rId92"/>
    <p:sldId id="390" r:id="rId93"/>
    <p:sldId id="391" r:id="rId94"/>
  </p:sldIdLst>
  <p:sldSz cx="9144000" cy="6858000" type="screen4x3"/>
  <p:notesSz cx="6858000" cy="9144000"/>
  <p:custDataLst>
    <p:tags r:id="rId9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Tx/>
      <a:buNone/>
      <a:defRPr sz="2400" b="1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sz="2400" b="1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Tx/>
      <a:buNone/>
      <a:defRPr sz="2400" b="1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Tx/>
      <a:buNone/>
      <a:defRPr sz="2400" b="1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Tx/>
      <a:buNone/>
      <a:defRPr sz="2400" b="1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Tx/>
      <a:buNone/>
      <a:defRPr sz="2400" b="1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Tx/>
      <a:buNone/>
      <a:defRPr sz="2400" b="1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9pPr>
  </p:defaultTextStyle>
  <p:modifyVerifier cryptProviderType="rsaFull" cryptAlgorithmClass="hash" cryptAlgorithmType="typeAny" cryptAlgorithmSid="4" spinCount="100000" saltData="nmPqlu+pH2LJPMNk7aOW0w==" hashData="zd/JhUSILxKZ00KR6XgbWLZJdFs="/>
  <p:extLst>
    <p:ext uri="{EFAFB233-063F-42B5-8137-9DF3F51BA10A}">
      <p15:sldGuideLst xmlns:p15="http://schemas.microsoft.com/office/powerpoint/2012/main">
        <p15:guide id="1" orient="horz" pos="3294" userDrawn="1">
          <p15:clr>
            <a:srgbClr val="A4A3A4"/>
          </p15:clr>
        </p15:guide>
        <p15:guide id="2" pos="11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  <a:srgbClr val="6699FF"/>
    <a:srgbClr val="00FF99"/>
    <a:srgbClr val="00FFCC"/>
    <a:srgbClr val="FFFF00"/>
    <a:srgbClr val="99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 showGuides="1">
      <p:cViewPr>
        <p:scale>
          <a:sx n="50" d="100"/>
          <a:sy n="50" d="100"/>
        </p:scale>
        <p:origin x="-564" y="-636"/>
      </p:cViewPr>
      <p:guideLst>
        <p:guide orient="horz" pos="3294"/>
        <p:guide pos="11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7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tags" Target="tags/tag9.xml"/><Relationship Id="rId98" Type="http://schemas.openxmlformats.org/officeDocument/2006/relationships/tableStyles" Target="tableStyles.xml"/><Relationship Id="rId97" Type="http://schemas.openxmlformats.org/officeDocument/2006/relationships/viewProps" Target="viewProps.xml"/><Relationship Id="rId96" Type="http://schemas.openxmlformats.org/officeDocument/2006/relationships/presProps" Target="presProps.xml"/><Relationship Id="rId95" Type="http://schemas.openxmlformats.org/officeDocument/2006/relationships/handoutMaster" Target="handoutMasters/handoutMaster1.xml"/><Relationship Id="rId94" Type="http://schemas.openxmlformats.org/officeDocument/2006/relationships/slide" Target="slides/slide90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6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5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4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emf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7" Type="http://schemas.openxmlformats.org/officeDocument/2006/relationships/image" Target="../media/image14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28.emf"/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9.wmf"/><Relationship Id="rId8" Type="http://schemas.openxmlformats.org/officeDocument/2006/relationships/image" Target="../media/image38.wmf"/><Relationship Id="rId7" Type="http://schemas.openxmlformats.org/officeDocument/2006/relationships/image" Target="../media/image37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Relationship Id="rId3" Type="http://schemas.openxmlformats.org/officeDocument/2006/relationships/image" Target="../media/image33.emf"/><Relationship Id="rId2" Type="http://schemas.openxmlformats.org/officeDocument/2006/relationships/image" Target="../media/image32.wmf"/><Relationship Id="rId13" Type="http://schemas.openxmlformats.org/officeDocument/2006/relationships/image" Target="../media/image42.wmf"/><Relationship Id="rId12" Type="http://schemas.openxmlformats.org/officeDocument/2006/relationships/image" Target="../media/image41.emf"/><Relationship Id="rId11" Type="http://schemas.openxmlformats.org/officeDocument/2006/relationships/image" Target="../media/image31.emf"/><Relationship Id="rId10" Type="http://schemas.openxmlformats.org/officeDocument/2006/relationships/image" Target="../media/image40.wmf"/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.wmf"/><Relationship Id="rId8" Type="http://schemas.openxmlformats.org/officeDocument/2006/relationships/image" Target="../media/image35.wmf"/><Relationship Id="rId7" Type="http://schemas.openxmlformats.org/officeDocument/2006/relationships/image" Target="../media/image34.wmf"/><Relationship Id="rId6" Type="http://schemas.openxmlformats.org/officeDocument/2006/relationships/image" Target="../media/image33.emf"/><Relationship Id="rId5" Type="http://schemas.openxmlformats.org/officeDocument/2006/relationships/image" Target="../media/image20.emf"/><Relationship Id="rId4" Type="http://schemas.openxmlformats.org/officeDocument/2006/relationships/image" Target="../media/image46.wmf"/><Relationship Id="rId3" Type="http://schemas.openxmlformats.org/officeDocument/2006/relationships/image" Target="../media/image45.wmf"/><Relationship Id="rId21" Type="http://schemas.openxmlformats.org/officeDocument/2006/relationships/image" Target="../media/image54.wmf"/><Relationship Id="rId20" Type="http://schemas.openxmlformats.org/officeDocument/2006/relationships/image" Target="../media/image53.emf"/><Relationship Id="rId2" Type="http://schemas.openxmlformats.org/officeDocument/2006/relationships/image" Target="../media/image44.wmf"/><Relationship Id="rId19" Type="http://schemas.openxmlformats.org/officeDocument/2006/relationships/image" Target="../media/image52.emf"/><Relationship Id="rId18" Type="http://schemas.openxmlformats.org/officeDocument/2006/relationships/image" Target="../media/image51.wmf"/><Relationship Id="rId17" Type="http://schemas.openxmlformats.org/officeDocument/2006/relationships/image" Target="../media/image50.wmf"/><Relationship Id="rId16" Type="http://schemas.openxmlformats.org/officeDocument/2006/relationships/image" Target="../media/image49.wmf"/><Relationship Id="rId15" Type="http://schemas.openxmlformats.org/officeDocument/2006/relationships/image" Target="../media/image48.wmf"/><Relationship Id="rId14" Type="http://schemas.openxmlformats.org/officeDocument/2006/relationships/image" Target="../media/image47.wmf"/><Relationship Id="rId13" Type="http://schemas.openxmlformats.org/officeDocument/2006/relationships/image" Target="../media/image39.wmf"/><Relationship Id="rId12" Type="http://schemas.openxmlformats.org/officeDocument/2006/relationships/image" Target="../media/image38.wmf"/><Relationship Id="rId11" Type="http://schemas.openxmlformats.org/officeDocument/2006/relationships/image" Target="../media/image42.wmf"/><Relationship Id="rId10" Type="http://schemas.openxmlformats.org/officeDocument/2006/relationships/image" Target="../media/image31.emf"/><Relationship Id="rId1" Type="http://schemas.openxmlformats.org/officeDocument/2006/relationships/image" Target="../media/image43.wmf"/></Relationships>
</file>

<file path=ppt/drawings/_rels/vmlDrawing12.vml.rels><?xml version="1.0" encoding="UTF-8" standalone="yes"?>
<Relationships xmlns="http://schemas.openxmlformats.org/package/2006/relationships"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3" Type="http://schemas.openxmlformats.org/officeDocument/2006/relationships/image" Target="../media/image2.wmf"/><Relationship Id="rId2" Type="http://schemas.openxmlformats.org/officeDocument/2006/relationships/image" Target="../media/image22.emf"/><Relationship Id="rId1" Type="http://schemas.openxmlformats.org/officeDocument/2006/relationships/image" Target="../media/image30.e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55.wmf"/><Relationship Id="rId8" Type="http://schemas.openxmlformats.org/officeDocument/2006/relationships/image" Target="../media/image39.wmf"/><Relationship Id="rId7" Type="http://schemas.openxmlformats.org/officeDocument/2006/relationships/image" Target="../media/image38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Relationship Id="rId3" Type="http://schemas.openxmlformats.org/officeDocument/2006/relationships/image" Target="../media/image34.wmf"/><Relationship Id="rId21" Type="http://schemas.openxmlformats.org/officeDocument/2006/relationships/image" Target="../media/image67.wmf"/><Relationship Id="rId20" Type="http://schemas.openxmlformats.org/officeDocument/2006/relationships/image" Target="../media/image66.wmf"/><Relationship Id="rId2" Type="http://schemas.openxmlformats.org/officeDocument/2006/relationships/image" Target="../media/image33.emf"/><Relationship Id="rId19" Type="http://schemas.openxmlformats.org/officeDocument/2006/relationships/image" Target="../media/image65.wmf"/><Relationship Id="rId18" Type="http://schemas.openxmlformats.org/officeDocument/2006/relationships/image" Target="../media/image64.wmf"/><Relationship Id="rId17" Type="http://schemas.openxmlformats.org/officeDocument/2006/relationships/image" Target="../media/image63.wmf"/><Relationship Id="rId16" Type="http://schemas.openxmlformats.org/officeDocument/2006/relationships/image" Target="../media/image62.wmf"/><Relationship Id="rId15" Type="http://schemas.openxmlformats.org/officeDocument/2006/relationships/image" Target="../media/image61.wmf"/><Relationship Id="rId14" Type="http://schemas.openxmlformats.org/officeDocument/2006/relationships/image" Target="../media/image60.wmf"/><Relationship Id="rId13" Type="http://schemas.openxmlformats.org/officeDocument/2006/relationships/image" Target="../media/image59.wmf"/><Relationship Id="rId12" Type="http://schemas.openxmlformats.org/officeDocument/2006/relationships/image" Target="../media/image58.wmf"/><Relationship Id="rId11" Type="http://schemas.openxmlformats.org/officeDocument/2006/relationships/image" Target="../media/image57.wmf"/><Relationship Id="rId10" Type="http://schemas.openxmlformats.org/officeDocument/2006/relationships/image" Target="../media/image56.wmf"/><Relationship Id="rId1" Type="http://schemas.openxmlformats.org/officeDocument/2006/relationships/image" Target="../media/image20.e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3.emf"/><Relationship Id="rId8" Type="http://schemas.openxmlformats.org/officeDocument/2006/relationships/image" Target="../media/image20.emf"/><Relationship Id="rId7" Type="http://schemas.openxmlformats.org/officeDocument/2006/relationships/image" Target="../media/image74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5" Type="http://schemas.openxmlformats.org/officeDocument/2006/relationships/image" Target="../media/image39.wmf"/><Relationship Id="rId14" Type="http://schemas.openxmlformats.org/officeDocument/2006/relationships/image" Target="../media/image38.wmf"/><Relationship Id="rId13" Type="http://schemas.openxmlformats.org/officeDocument/2006/relationships/image" Target="../media/image37.wmf"/><Relationship Id="rId12" Type="http://schemas.openxmlformats.org/officeDocument/2006/relationships/image" Target="../media/image36.wmf"/><Relationship Id="rId11" Type="http://schemas.openxmlformats.org/officeDocument/2006/relationships/image" Target="../media/image35.wmf"/><Relationship Id="rId10" Type="http://schemas.openxmlformats.org/officeDocument/2006/relationships/image" Target="../media/image34.wmf"/><Relationship Id="rId1" Type="http://schemas.openxmlformats.org/officeDocument/2006/relationships/image" Target="../media/image68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7" Type="http://schemas.openxmlformats.org/officeDocument/2006/relationships/image" Target="../media/image72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Relationship Id="rId3" Type="http://schemas.openxmlformats.org/officeDocument/2006/relationships/image" Target="../media/image68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16.vml.rels><?xml version="1.0" encoding="UTF-8" standalone="yes"?>
<Relationships xmlns="http://schemas.openxmlformats.org/package/2006/relationships"><Relationship Id="rId9" Type="http://schemas.openxmlformats.org/officeDocument/2006/relationships/image" Target="../media/image77.wmf"/><Relationship Id="rId8" Type="http://schemas.openxmlformats.org/officeDocument/2006/relationships/image" Target="../media/image39.wmf"/><Relationship Id="rId7" Type="http://schemas.openxmlformats.org/officeDocument/2006/relationships/image" Target="../media/image38.wmf"/><Relationship Id="rId6" Type="http://schemas.openxmlformats.org/officeDocument/2006/relationships/image" Target="../media/image42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Relationship Id="rId3" Type="http://schemas.openxmlformats.org/officeDocument/2006/relationships/image" Target="../media/image41.emf"/><Relationship Id="rId2" Type="http://schemas.openxmlformats.org/officeDocument/2006/relationships/image" Target="../media/image34.wmf"/><Relationship Id="rId10" Type="http://schemas.openxmlformats.org/officeDocument/2006/relationships/image" Target="../media/image78.wmf"/><Relationship Id="rId1" Type="http://schemas.openxmlformats.org/officeDocument/2006/relationships/image" Target="../media/image3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88.wmf"/><Relationship Id="rId8" Type="http://schemas.openxmlformats.org/officeDocument/2006/relationships/image" Target="../media/image87.wmf"/><Relationship Id="rId7" Type="http://schemas.openxmlformats.org/officeDocument/2006/relationships/image" Target="../media/image86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4" Type="http://schemas.openxmlformats.org/officeDocument/2006/relationships/image" Target="../media/image93.wmf"/><Relationship Id="rId13" Type="http://schemas.openxmlformats.org/officeDocument/2006/relationships/image" Target="../media/image92.wmf"/><Relationship Id="rId12" Type="http://schemas.openxmlformats.org/officeDocument/2006/relationships/image" Target="../media/image91.wmf"/><Relationship Id="rId11" Type="http://schemas.openxmlformats.org/officeDocument/2006/relationships/image" Target="../media/image90.wmf"/><Relationship Id="rId10" Type="http://schemas.openxmlformats.org/officeDocument/2006/relationships/image" Target="../media/image89.wmf"/><Relationship Id="rId1" Type="http://schemas.openxmlformats.org/officeDocument/2006/relationships/image" Target="../media/image80.e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2.wmf"/><Relationship Id="rId8" Type="http://schemas.openxmlformats.org/officeDocument/2006/relationships/image" Target="../media/image101.wmf"/><Relationship Id="rId7" Type="http://schemas.openxmlformats.org/officeDocument/2006/relationships/image" Target="../media/image100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3" Type="http://schemas.openxmlformats.org/officeDocument/2006/relationships/image" Target="../media/image80.emf"/><Relationship Id="rId12" Type="http://schemas.openxmlformats.org/officeDocument/2006/relationships/image" Target="../media/image105.wmf"/><Relationship Id="rId11" Type="http://schemas.openxmlformats.org/officeDocument/2006/relationships/image" Target="../media/image104.wmf"/><Relationship Id="rId10" Type="http://schemas.openxmlformats.org/officeDocument/2006/relationships/image" Target="../media/image103.wmf"/><Relationship Id="rId1" Type="http://schemas.openxmlformats.org/officeDocument/2006/relationships/image" Target="../media/image94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wmf"/><Relationship Id="rId7" Type="http://schemas.openxmlformats.org/officeDocument/2006/relationships/image" Target="../media/image96.wmf"/><Relationship Id="rId6" Type="http://schemas.openxmlformats.org/officeDocument/2006/relationships/image" Target="../media/image109.wmf"/><Relationship Id="rId5" Type="http://schemas.openxmlformats.org/officeDocument/2006/relationships/image" Target="../media/image95.wmf"/><Relationship Id="rId4" Type="http://schemas.openxmlformats.org/officeDocument/2006/relationships/image" Target="../media/image108.wmf"/><Relationship Id="rId3" Type="http://schemas.openxmlformats.org/officeDocument/2006/relationships/image" Target="../media/image94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21.vml.rels><?xml version="1.0" encoding="UTF-8" standalone="yes"?>
<Relationships xmlns="http://schemas.openxmlformats.org/package/2006/relationships"><Relationship Id="rId7" Type="http://schemas.openxmlformats.org/officeDocument/2006/relationships/image" Target="../media/image12.wmf"/><Relationship Id="rId6" Type="http://schemas.openxmlformats.org/officeDocument/2006/relationships/image" Target="../media/image11.wmf"/><Relationship Id="rId5" Type="http://schemas.openxmlformats.org/officeDocument/2006/relationships/image" Target="../media/image8.wmf"/><Relationship Id="rId4" Type="http://schemas.openxmlformats.org/officeDocument/2006/relationships/image" Target="../media/image10.wmf"/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2.w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.wmf"/><Relationship Id="rId8" Type="http://schemas.openxmlformats.org/officeDocument/2006/relationships/image" Target="../media/image31.emf"/><Relationship Id="rId7" Type="http://schemas.openxmlformats.org/officeDocument/2006/relationships/image" Target="../media/image112.wmf"/><Relationship Id="rId6" Type="http://schemas.openxmlformats.org/officeDocument/2006/relationships/image" Target="../media/image111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Relationship Id="rId3" Type="http://schemas.openxmlformats.org/officeDocument/2006/relationships/image" Target="../media/image37.wmf"/><Relationship Id="rId2" Type="http://schemas.openxmlformats.org/officeDocument/2006/relationships/image" Target="../media/image20.emf"/><Relationship Id="rId1" Type="http://schemas.openxmlformats.org/officeDocument/2006/relationships/image" Target="../media/image32.wmf"/></Relationships>
</file>

<file path=ppt/drawings/_rels/vmlDrawing23.vml.rels><?xml version="1.0" encoding="UTF-8" standalone="yes"?>
<Relationships xmlns="http://schemas.openxmlformats.org/package/2006/relationships"><Relationship Id="rId4" Type="http://schemas.openxmlformats.org/officeDocument/2006/relationships/image" Target="../media/image107.wmf"/><Relationship Id="rId3" Type="http://schemas.openxmlformats.org/officeDocument/2006/relationships/image" Target="../media/image106.wmf"/><Relationship Id="rId2" Type="http://schemas.openxmlformats.org/officeDocument/2006/relationships/image" Target="../media/image80.emf"/><Relationship Id="rId1" Type="http://schemas.openxmlformats.org/officeDocument/2006/relationships/image" Target="../media/image113.emf"/></Relationships>
</file>

<file path=ppt/drawings/_rels/vmlDrawing24.vml.rels><?xml version="1.0" encoding="UTF-8" standalone="yes"?>
<Relationships xmlns="http://schemas.openxmlformats.org/package/2006/relationships"><Relationship Id="rId5" Type="http://schemas.openxmlformats.org/officeDocument/2006/relationships/image" Target="../media/image77.wmf"/><Relationship Id="rId4" Type="http://schemas.openxmlformats.org/officeDocument/2006/relationships/image" Target="../media/image117.wmf"/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emf"/></Relationships>
</file>

<file path=ppt/drawings/_rels/vmlDrawing25.vml.rels><?xml version="1.0" encoding="UTF-8" standalone="yes"?>
<Relationships xmlns="http://schemas.openxmlformats.org/package/2006/relationships"><Relationship Id="rId6" Type="http://schemas.openxmlformats.org/officeDocument/2006/relationships/image" Target="../media/image122.wmf"/><Relationship Id="rId5" Type="http://schemas.openxmlformats.org/officeDocument/2006/relationships/image" Target="../media/image121.wmf"/><Relationship Id="rId4" Type="http://schemas.openxmlformats.org/officeDocument/2006/relationships/image" Target="../media/image120.wmf"/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image" Target="../media/image114.emf"/></Relationships>
</file>

<file path=ppt/drawings/_rels/vmlDrawing2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0.wmf"/><Relationship Id="rId8" Type="http://schemas.openxmlformats.org/officeDocument/2006/relationships/image" Target="../media/image129.wmf"/><Relationship Id="rId7" Type="http://schemas.openxmlformats.org/officeDocument/2006/relationships/image" Target="../media/image128.wmf"/><Relationship Id="rId6" Type="http://schemas.openxmlformats.org/officeDocument/2006/relationships/image" Target="../media/image127.wmf"/><Relationship Id="rId5" Type="http://schemas.openxmlformats.org/officeDocument/2006/relationships/image" Target="../media/image126.wmf"/><Relationship Id="rId4" Type="http://schemas.openxmlformats.org/officeDocument/2006/relationships/image" Target="../media/image125.wmf"/><Relationship Id="rId3" Type="http://schemas.openxmlformats.org/officeDocument/2006/relationships/image" Target="../media/image124.wmf"/><Relationship Id="rId2" Type="http://schemas.openxmlformats.org/officeDocument/2006/relationships/image" Target="../media/image77.wmf"/><Relationship Id="rId11" Type="http://schemas.openxmlformats.org/officeDocument/2006/relationships/image" Target="../media/image114.emf"/><Relationship Id="rId10" Type="http://schemas.openxmlformats.org/officeDocument/2006/relationships/image" Target="../media/image131.wmf"/><Relationship Id="rId1" Type="http://schemas.openxmlformats.org/officeDocument/2006/relationships/image" Target="../media/image123.wmf"/></Relationships>
</file>

<file path=ppt/drawings/_rels/vmlDrawing27.vml.rels><?xml version="1.0" encoding="UTF-8" standalone="yes"?>
<Relationships xmlns="http://schemas.openxmlformats.org/package/2006/relationships"><Relationship Id="rId6" Type="http://schemas.openxmlformats.org/officeDocument/2006/relationships/image" Target="../media/image114.emf"/><Relationship Id="rId5" Type="http://schemas.openxmlformats.org/officeDocument/2006/relationships/image" Target="../media/image136.wmf"/><Relationship Id="rId4" Type="http://schemas.openxmlformats.org/officeDocument/2006/relationships/image" Target="../media/image135.wmf"/><Relationship Id="rId3" Type="http://schemas.openxmlformats.org/officeDocument/2006/relationships/image" Target="../media/image134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/Relationships>
</file>

<file path=ppt/drawings/_rels/vmlDrawing28.vml.rels><?xml version="1.0" encoding="UTF-8" standalone="yes"?>
<Relationships xmlns="http://schemas.openxmlformats.org/package/2006/relationships"><Relationship Id="rId4" Type="http://schemas.openxmlformats.org/officeDocument/2006/relationships/image" Target="../media/image140.emf"/><Relationship Id="rId3" Type="http://schemas.openxmlformats.org/officeDocument/2006/relationships/image" Target="../media/image139.emf"/><Relationship Id="rId2" Type="http://schemas.openxmlformats.org/officeDocument/2006/relationships/image" Target="../media/image138.emf"/><Relationship Id="rId1" Type="http://schemas.openxmlformats.org/officeDocument/2006/relationships/image" Target="../media/image137.e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.wmf"/><Relationship Id="rId8" Type="http://schemas.openxmlformats.org/officeDocument/2006/relationships/image" Target="../media/image145.wmf"/><Relationship Id="rId7" Type="http://schemas.openxmlformats.org/officeDocument/2006/relationships/image" Target="../media/image144.wmf"/><Relationship Id="rId6" Type="http://schemas.openxmlformats.org/officeDocument/2006/relationships/image" Target="../media/image143.wmf"/><Relationship Id="rId5" Type="http://schemas.openxmlformats.org/officeDocument/2006/relationships/image" Target="../media/image142.wmf"/><Relationship Id="rId4" Type="http://schemas.openxmlformats.org/officeDocument/2006/relationships/image" Target="../media/image77.wmf"/><Relationship Id="rId3" Type="http://schemas.openxmlformats.org/officeDocument/2006/relationships/image" Target="../media/image141.wmf"/><Relationship Id="rId2" Type="http://schemas.openxmlformats.org/officeDocument/2006/relationships/image" Target="../media/image127.wmf"/><Relationship Id="rId1" Type="http://schemas.openxmlformats.org/officeDocument/2006/relationships/image" Target="../media/image137.emf"/></Relationships>
</file>

<file path=ppt/drawings/_rels/vmlDrawing30.vml.rels><?xml version="1.0" encoding="UTF-8" standalone="yes"?>
<Relationships xmlns="http://schemas.openxmlformats.org/package/2006/relationships"><Relationship Id="rId5" Type="http://schemas.openxmlformats.org/officeDocument/2006/relationships/image" Target="../media/image79.emf"/><Relationship Id="rId4" Type="http://schemas.openxmlformats.org/officeDocument/2006/relationships/image" Target="../media/image80.emf"/><Relationship Id="rId3" Type="http://schemas.openxmlformats.org/officeDocument/2006/relationships/image" Target="../media/image150.wmf"/><Relationship Id="rId2" Type="http://schemas.openxmlformats.org/officeDocument/2006/relationships/image" Target="../media/image106.wmf"/><Relationship Id="rId1" Type="http://schemas.openxmlformats.org/officeDocument/2006/relationships/image" Target="../media/image149.wmf"/></Relationships>
</file>

<file path=ppt/drawings/_rels/vmlDrawing3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53.wmf"/><Relationship Id="rId3" Type="http://schemas.openxmlformats.org/officeDocument/2006/relationships/image" Target="../media/image152.wmf"/><Relationship Id="rId2" Type="http://schemas.openxmlformats.org/officeDocument/2006/relationships/image" Target="../media/image137.emf"/><Relationship Id="rId1" Type="http://schemas.openxmlformats.org/officeDocument/2006/relationships/image" Target="../media/image151.e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2.wmf"/><Relationship Id="rId8" Type="http://schemas.openxmlformats.org/officeDocument/2006/relationships/image" Target="../media/image161.wmf"/><Relationship Id="rId7" Type="http://schemas.openxmlformats.org/officeDocument/2006/relationships/image" Target="../media/image160.wmf"/><Relationship Id="rId6" Type="http://schemas.openxmlformats.org/officeDocument/2006/relationships/image" Target="../media/image159.wmf"/><Relationship Id="rId5" Type="http://schemas.openxmlformats.org/officeDocument/2006/relationships/image" Target="../media/image158.wmf"/><Relationship Id="rId4" Type="http://schemas.openxmlformats.org/officeDocument/2006/relationships/image" Target="../media/image157.wmf"/><Relationship Id="rId3" Type="http://schemas.openxmlformats.org/officeDocument/2006/relationships/image" Target="../media/image156.wmf"/><Relationship Id="rId2" Type="http://schemas.openxmlformats.org/officeDocument/2006/relationships/image" Target="../media/image155.wmf"/><Relationship Id="rId11" Type="http://schemas.openxmlformats.org/officeDocument/2006/relationships/image" Target="../media/image153.wmf"/><Relationship Id="rId10" Type="http://schemas.openxmlformats.org/officeDocument/2006/relationships/image" Target="../media/image163.emf"/><Relationship Id="rId1" Type="http://schemas.openxmlformats.org/officeDocument/2006/relationships/image" Target="../media/image154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wmf"/><Relationship Id="rId2" Type="http://schemas.openxmlformats.org/officeDocument/2006/relationships/image" Target="../media/image165.wmf"/><Relationship Id="rId1" Type="http://schemas.openxmlformats.org/officeDocument/2006/relationships/image" Target="../media/image164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emf"/><Relationship Id="rId2" Type="http://schemas.openxmlformats.org/officeDocument/2006/relationships/image" Target="../media/image167.emf"/><Relationship Id="rId1" Type="http://schemas.openxmlformats.org/officeDocument/2006/relationships/image" Target="../media/image164.emf"/></Relationships>
</file>

<file path=ppt/drawings/_rels/vmlDrawing3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7.wmf"/><Relationship Id="rId8" Type="http://schemas.openxmlformats.org/officeDocument/2006/relationships/image" Target="../media/image176.wmf"/><Relationship Id="rId7" Type="http://schemas.openxmlformats.org/officeDocument/2006/relationships/image" Target="../media/image175.wmf"/><Relationship Id="rId6" Type="http://schemas.openxmlformats.org/officeDocument/2006/relationships/image" Target="../media/image174.wmf"/><Relationship Id="rId5" Type="http://schemas.openxmlformats.org/officeDocument/2006/relationships/image" Target="../media/image173.wmf"/><Relationship Id="rId4" Type="http://schemas.openxmlformats.org/officeDocument/2006/relationships/image" Target="../media/image172.wmf"/><Relationship Id="rId3" Type="http://schemas.openxmlformats.org/officeDocument/2006/relationships/image" Target="../media/image171.wmf"/><Relationship Id="rId2" Type="http://schemas.openxmlformats.org/officeDocument/2006/relationships/image" Target="../media/image170.wmf"/><Relationship Id="rId12" Type="http://schemas.openxmlformats.org/officeDocument/2006/relationships/image" Target="../media/image168.emf"/><Relationship Id="rId11" Type="http://schemas.openxmlformats.org/officeDocument/2006/relationships/image" Target="../media/image179.wmf"/><Relationship Id="rId10" Type="http://schemas.openxmlformats.org/officeDocument/2006/relationships/image" Target="../media/image178.wmf"/><Relationship Id="rId1" Type="http://schemas.openxmlformats.org/officeDocument/2006/relationships/image" Target="../media/image169.wmf"/></Relationships>
</file>

<file path=ppt/drawings/_rels/vmlDrawing36.vml.rels><?xml version="1.0" encoding="UTF-8" standalone="yes"?>
<Relationships xmlns="http://schemas.openxmlformats.org/package/2006/relationships"><Relationship Id="rId5" Type="http://schemas.openxmlformats.org/officeDocument/2006/relationships/image" Target="../media/image164.emf"/><Relationship Id="rId4" Type="http://schemas.openxmlformats.org/officeDocument/2006/relationships/image" Target="../media/image183.wmf"/><Relationship Id="rId3" Type="http://schemas.openxmlformats.org/officeDocument/2006/relationships/image" Target="../media/image182.wmf"/><Relationship Id="rId2" Type="http://schemas.openxmlformats.org/officeDocument/2006/relationships/image" Target="../media/image181.wmf"/><Relationship Id="rId1" Type="http://schemas.openxmlformats.org/officeDocument/2006/relationships/image" Target="../media/image180.wmf"/></Relationships>
</file>

<file path=ppt/drawings/_rels/vmlDrawing37.vml.rels><?xml version="1.0" encoding="UTF-8" standalone="yes"?>
<Relationships xmlns="http://schemas.openxmlformats.org/package/2006/relationships"><Relationship Id="rId4" Type="http://schemas.openxmlformats.org/officeDocument/2006/relationships/image" Target="../media/image164.emf"/><Relationship Id="rId3" Type="http://schemas.openxmlformats.org/officeDocument/2006/relationships/image" Target="../media/image177.wmf"/><Relationship Id="rId2" Type="http://schemas.openxmlformats.org/officeDocument/2006/relationships/image" Target="../media/image175.wmf"/><Relationship Id="rId1" Type="http://schemas.openxmlformats.org/officeDocument/2006/relationships/image" Target="../media/image184.wmf"/></Relationships>
</file>

<file path=ppt/drawings/_rels/vmlDrawing3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1.wmf"/><Relationship Id="rId8" Type="http://schemas.openxmlformats.org/officeDocument/2006/relationships/image" Target="../media/image190.wmf"/><Relationship Id="rId7" Type="http://schemas.openxmlformats.org/officeDocument/2006/relationships/image" Target="../media/image189.wmf"/><Relationship Id="rId6" Type="http://schemas.openxmlformats.org/officeDocument/2006/relationships/image" Target="../media/image188.wmf"/><Relationship Id="rId5" Type="http://schemas.openxmlformats.org/officeDocument/2006/relationships/image" Target="../media/image187.wmf"/><Relationship Id="rId4" Type="http://schemas.openxmlformats.org/officeDocument/2006/relationships/image" Target="../media/image186.wmf"/><Relationship Id="rId3" Type="http://schemas.openxmlformats.org/officeDocument/2006/relationships/image" Target="../media/image185.wmf"/><Relationship Id="rId2" Type="http://schemas.openxmlformats.org/officeDocument/2006/relationships/image" Target="../media/image180.wmf"/><Relationship Id="rId10" Type="http://schemas.openxmlformats.org/officeDocument/2006/relationships/image" Target="../media/image192.wmf"/><Relationship Id="rId1" Type="http://schemas.openxmlformats.org/officeDocument/2006/relationships/image" Target="../media/image168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wmf"/><Relationship Id="rId2" Type="http://schemas.openxmlformats.org/officeDocument/2006/relationships/image" Target="../media/image194.wmf"/><Relationship Id="rId1" Type="http://schemas.openxmlformats.org/officeDocument/2006/relationships/image" Target="../media/image193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emf"/><Relationship Id="rId1" Type="http://schemas.openxmlformats.org/officeDocument/2006/relationships/image" Target="../media/image196.emf"/></Relationships>
</file>

<file path=ppt/drawings/_rels/vmlDrawing41.vml.rels><?xml version="1.0" encoding="UTF-8" standalone="yes"?>
<Relationships xmlns="http://schemas.openxmlformats.org/package/2006/relationships"><Relationship Id="rId6" Type="http://schemas.openxmlformats.org/officeDocument/2006/relationships/image" Target="../media/image202.wmf"/><Relationship Id="rId5" Type="http://schemas.openxmlformats.org/officeDocument/2006/relationships/image" Target="../media/image201.wmf"/><Relationship Id="rId4" Type="http://schemas.openxmlformats.org/officeDocument/2006/relationships/image" Target="../media/image200.wmf"/><Relationship Id="rId3" Type="http://schemas.openxmlformats.org/officeDocument/2006/relationships/image" Target="../media/image197.emf"/><Relationship Id="rId2" Type="http://schemas.openxmlformats.org/officeDocument/2006/relationships/image" Target="../media/image199.wmf"/><Relationship Id="rId1" Type="http://schemas.openxmlformats.org/officeDocument/2006/relationships/image" Target="../media/image198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wmf"/><Relationship Id="rId1" Type="http://schemas.openxmlformats.org/officeDocument/2006/relationships/image" Target="../media/image193.emf"/></Relationships>
</file>

<file path=ppt/drawings/_rels/vmlDrawing43.vml.rels><?xml version="1.0" encoding="UTF-8" standalone="yes"?>
<Relationships xmlns="http://schemas.openxmlformats.org/package/2006/relationships"><Relationship Id="rId5" Type="http://schemas.openxmlformats.org/officeDocument/2006/relationships/image" Target="../media/image208.wmf"/><Relationship Id="rId4" Type="http://schemas.openxmlformats.org/officeDocument/2006/relationships/image" Target="../media/image207.wmf"/><Relationship Id="rId3" Type="http://schemas.openxmlformats.org/officeDocument/2006/relationships/image" Target="../media/image206.wmf"/><Relationship Id="rId2" Type="http://schemas.openxmlformats.org/officeDocument/2006/relationships/image" Target="../media/image205.emf"/><Relationship Id="rId1" Type="http://schemas.openxmlformats.org/officeDocument/2006/relationships/image" Target="../media/image204.wmf"/></Relationships>
</file>

<file path=ppt/drawings/_rels/vmlDrawing4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7" Type="http://schemas.openxmlformats.org/officeDocument/2006/relationships/image" Target="../media/image215.wmf"/><Relationship Id="rId6" Type="http://schemas.openxmlformats.org/officeDocument/2006/relationships/image" Target="../media/image214.wmf"/><Relationship Id="rId5" Type="http://schemas.openxmlformats.org/officeDocument/2006/relationships/image" Target="../media/image213.wmf"/><Relationship Id="rId4" Type="http://schemas.openxmlformats.org/officeDocument/2006/relationships/image" Target="../media/image212.wmf"/><Relationship Id="rId3" Type="http://schemas.openxmlformats.org/officeDocument/2006/relationships/image" Target="../media/image211.wmf"/><Relationship Id="rId2" Type="http://schemas.openxmlformats.org/officeDocument/2006/relationships/image" Target="../media/image210.wmf"/><Relationship Id="rId1" Type="http://schemas.openxmlformats.org/officeDocument/2006/relationships/image" Target="../media/image209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wmf"/><Relationship Id="rId2" Type="http://schemas.openxmlformats.org/officeDocument/2006/relationships/image" Target="../media/image217.wmf"/><Relationship Id="rId1" Type="http://schemas.openxmlformats.org/officeDocument/2006/relationships/image" Target="../media/image216.e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219.emf"/></Relationships>
</file>

<file path=ppt/drawings/_rels/vmlDrawing4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7.wmf"/><Relationship Id="rId8" Type="http://schemas.openxmlformats.org/officeDocument/2006/relationships/image" Target="../media/image226.wmf"/><Relationship Id="rId7" Type="http://schemas.openxmlformats.org/officeDocument/2006/relationships/image" Target="../media/image225.wmf"/><Relationship Id="rId6" Type="http://schemas.openxmlformats.org/officeDocument/2006/relationships/image" Target="../media/image224.wmf"/><Relationship Id="rId5" Type="http://schemas.openxmlformats.org/officeDocument/2006/relationships/image" Target="../media/image223.wmf"/><Relationship Id="rId4" Type="http://schemas.openxmlformats.org/officeDocument/2006/relationships/image" Target="../media/image222.wmf"/><Relationship Id="rId3" Type="http://schemas.openxmlformats.org/officeDocument/2006/relationships/image" Target="../media/image221.wmf"/><Relationship Id="rId2" Type="http://schemas.openxmlformats.org/officeDocument/2006/relationships/image" Target="../media/image220.wmf"/><Relationship Id="rId1" Type="http://schemas.openxmlformats.org/officeDocument/2006/relationships/image" Target="../media/image219.emf"/></Relationships>
</file>

<file path=ppt/drawings/_rels/vmlDrawing48.vml.rels><?xml version="1.0" encoding="UTF-8" standalone="yes"?>
<Relationships xmlns="http://schemas.openxmlformats.org/package/2006/relationships"><Relationship Id="rId6" Type="http://schemas.openxmlformats.org/officeDocument/2006/relationships/image" Target="../media/image219.emf"/><Relationship Id="rId5" Type="http://schemas.openxmlformats.org/officeDocument/2006/relationships/image" Target="../media/image232.wmf"/><Relationship Id="rId4" Type="http://schemas.openxmlformats.org/officeDocument/2006/relationships/image" Target="../media/image231.wmf"/><Relationship Id="rId3" Type="http://schemas.openxmlformats.org/officeDocument/2006/relationships/image" Target="../media/image230.wmf"/><Relationship Id="rId2" Type="http://schemas.openxmlformats.org/officeDocument/2006/relationships/image" Target="../media/image229.wmf"/><Relationship Id="rId1" Type="http://schemas.openxmlformats.org/officeDocument/2006/relationships/image" Target="../media/image228.wmf"/></Relationships>
</file>

<file path=ppt/drawings/_rels/vmlDrawing49.vml.rels><?xml version="1.0" encoding="UTF-8" standalone="yes"?>
<Relationships xmlns="http://schemas.openxmlformats.org/package/2006/relationships"><Relationship Id="rId9" Type="http://schemas.openxmlformats.org/officeDocument/2006/relationships/image" Target="../media/image233.wmf"/><Relationship Id="rId8" Type="http://schemas.openxmlformats.org/officeDocument/2006/relationships/image" Target="../media/image219.emf"/><Relationship Id="rId7" Type="http://schemas.openxmlformats.org/officeDocument/2006/relationships/image" Target="../media/image118.wmf"/><Relationship Id="rId6" Type="http://schemas.openxmlformats.org/officeDocument/2006/relationships/image" Target="../media/image215.wmf"/><Relationship Id="rId5" Type="http://schemas.openxmlformats.org/officeDocument/2006/relationships/image" Target="../media/image214.wmf"/><Relationship Id="rId4" Type="http://schemas.openxmlformats.org/officeDocument/2006/relationships/image" Target="../media/image212.wmf"/><Relationship Id="rId3" Type="http://schemas.openxmlformats.org/officeDocument/2006/relationships/image" Target="../media/image211.wmf"/><Relationship Id="rId2" Type="http://schemas.openxmlformats.org/officeDocument/2006/relationships/image" Target="../media/image210.wmf"/><Relationship Id="rId12" Type="http://schemas.openxmlformats.org/officeDocument/2006/relationships/image" Target="../media/image236.wmf"/><Relationship Id="rId11" Type="http://schemas.openxmlformats.org/officeDocument/2006/relationships/image" Target="../media/image235.wmf"/><Relationship Id="rId10" Type="http://schemas.openxmlformats.org/officeDocument/2006/relationships/image" Target="../media/image234.wmf"/><Relationship Id="rId1" Type="http://schemas.openxmlformats.org/officeDocument/2006/relationships/image" Target="../media/image209.wmf"/></Relationships>
</file>

<file path=ppt/drawings/_rels/vmlDrawing50.vml.rels><?xml version="1.0" encoding="UTF-8" standalone="yes"?>
<Relationships xmlns="http://schemas.openxmlformats.org/package/2006/relationships"><Relationship Id="rId5" Type="http://schemas.openxmlformats.org/officeDocument/2006/relationships/image" Target="../media/image241.wmf"/><Relationship Id="rId4" Type="http://schemas.openxmlformats.org/officeDocument/2006/relationships/image" Target="../media/image240.wmf"/><Relationship Id="rId3" Type="http://schemas.openxmlformats.org/officeDocument/2006/relationships/image" Target="../media/image239.emf"/><Relationship Id="rId2" Type="http://schemas.openxmlformats.org/officeDocument/2006/relationships/image" Target="../media/image238.emf"/><Relationship Id="rId1" Type="http://schemas.openxmlformats.org/officeDocument/2006/relationships/image" Target="../media/image237.emf"/></Relationships>
</file>

<file path=ppt/drawings/_rels/vmlDrawing5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7.wmf"/><Relationship Id="rId8" Type="http://schemas.openxmlformats.org/officeDocument/2006/relationships/image" Target="../media/image246.wmf"/><Relationship Id="rId7" Type="http://schemas.openxmlformats.org/officeDocument/2006/relationships/image" Target="../media/image86.wmf"/><Relationship Id="rId6" Type="http://schemas.openxmlformats.org/officeDocument/2006/relationships/image" Target="../media/image245.wmf"/><Relationship Id="rId5" Type="http://schemas.openxmlformats.org/officeDocument/2006/relationships/image" Target="../media/image82.wmf"/><Relationship Id="rId4" Type="http://schemas.openxmlformats.org/officeDocument/2006/relationships/image" Target="../media/image244.wmf"/><Relationship Id="rId3" Type="http://schemas.openxmlformats.org/officeDocument/2006/relationships/image" Target="../media/image243.emf"/><Relationship Id="rId2" Type="http://schemas.openxmlformats.org/officeDocument/2006/relationships/image" Target="../media/image238.emf"/><Relationship Id="rId16" Type="http://schemas.openxmlformats.org/officeDocument/2006/relationships/image" Target="../media/image253.wmf"/><Relationship Id="rId15" Type="http://schemas.openxmlformats.org/officeDocument/2006/relationships/image" Target="../media/image252.wmf"/><Relationship Id="rId14" Type="http://schemas.openxmlformats.org/officeDocument/2006/relationships/image" Target="../media/image251.wmf"/><Relationship Id="rId13" Type="http://schemas.openxmlformats.org/officeDocument/2006/relationships/image" Target="../media/image250.wmf"/><Relationship Id="rId12" Type="http://schemas.openxmlformats.org/officeDocument/2006/relationships/image" Target="../media/image249.wmf"/><Relationship Id="rId11" Type="http://schemas.openxmlformats.org/officeDocument/2006/relationships/image" Target="../media/image90.wmf"/><Relationship Id="rId10" Type="http://schemas.openxmlformats.org/officeDocument/2006/relationships/image" Target="../media/image248.wmf"/><Relationship Id="rId1" Type="http://schemas.openxmlformats.org/officeDocument/2006/relationships/image" Target="../media/image242.emf"/></Relationships>
</file>

<file path=ppt/drawings/_rels/vmlDrawing52.vml.rels><?xml version="1.0" encoding="UTF-8" standalone="yes"?>
<Relationships xmlns="http://schemas.openxmlformats.org/package/2006/relationships"><Relationship Id="rId6" Type="http://schemas.openxmlformats.org/officeDocument/2006/relationships/image" Target="../media/image243.emf"/><Relationship Id="rId5" Type="http://schemas.openxmlformats.org/officeDocument/2006/relationships/image" Target="../media/image238.emf"/><Relationship Id="rId4" Type="http://schemas.openxmlformats.org/officeDocument/2006/relationships/image" Target="../media/image242.emf"/><Relationship Id="rId3" Type="http://schemas.openxmlformats.org/officeDocument/2006/relationships/image" Target="../media/image256.emf"/><Relationship Id="rId2" Type="http://schemas.openxmlformats.org/officeDocument/2006/relationships/image" Target="../media/image255.emf"/><Relationship Id="rId1" Type="http://schemas.openxmlformats.org/officeDocument/2006/relationships/image" Target="../media/image254.emf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57.wmf"/></Relationships>
</file>

<file path=ppt/drawings/_rels/vmlDrawing54.vml.rels><?xml version="1.0" encoding="UTF-8" standalone="yes"?>
<Relationships xmlns="http://schemas.openxmlformats.org/package/2006/relationships"><Relationship Id="rId6" Type="http://schemas.openxmlformats.org/officeDocument/2006/relationships/image" Target="../media/image79.emf"/><Relationship Id="rId5" Type="http://schemas.openxmlformats.org/officeDocument/2006/relationships/image" Target="../media/image80.emf"/><Relationship Id="rId4" Type="http://schemas.openxmlformats.org/officeDocument/2006/relationships/image" Target="../media/image261.wmf"/><Relationship Id="rId3" Type="http://schemas.openxmlformats.org/officeDocument/2006/relationships/image" Target="../media/image260.wmf"/><Relationship Id="rId2" Type="http://schemas.openxmlformats.org/officeDocument/2006/relationships/image" Target="../media/image259.wmf"/><Relationship Id="rId1" Type="http://schemas.openxmlformats.org/officeDocument/2006/relationships/image" Target="../media/image258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wmf"/><Relationship Id="rId1" Type="http://schemas.openxmlformats.org/officeDocument/2006/relationships/image" Target="../media/image262.wmf"/></Relationships>
</file>

<file path=ppt/drawings/_rels/vmlDrawing56.vml.rels><?xml version="1.0" encoding="UTF-8" standalone="yes"?>
<Relationships xmlns="http://schemas.openxmlformats.org/package/2006/relationships"><Relationship Id="rId4" Type="http://schemas.openxmlformats.org/officeDocument/2006/relationships/image" Target="../media/image267.wmf"/><Relationship Id="rId3" Type="http://schemas.openxmlformats.org/officeDocument/2006/relationships/image" Target="../media/image266.wmf"/><Relationship Id="rId2" Type="http://schemas.openxmlformats.org/officeDocument/2006/relationships/image" Target="../media/image265.wmf"/><Relationship Id="rId1" Type="http://schemas.openxmlformats.org/officeDocument/2006/relationships/image" Target="../media/image264.wmf"/></Relationships>
</file>

<file path=ppt/drawings/_rels/vmlDrawing5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wmf"/><Relationship Id="rId1" Type="http://schemas.openxmlformats.org/officeDocument/2006/relationships/image" Target="../media/image268.wmf"/></Relationships>
</file>

<file path=ppt/drawings/_rels/vmlDrawing5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wmf"/><Relationship Id="rId7" Type="http://schemas.openxmlformats.org/officeDocument/2006/relationships/image" Target="../media/image286.wmf"/><Relationship Id="rId6" Type="http://schemas.openxmlformats.org/officeDocument/2006/relationships/image" Target="../media/image285.wmf"/><Relationship Id="rId5" Type="http://schemas.openxmlformats.org/officeDocument/2006/relationships/image" Target="../media/image283.wmf"/><Relationship Id="rId4" Type="http://schemas.openxmlformats.org/officeDocument/2006/relationships/image" Target="../media/image282.wmf"/><Relationship Id="rId3" Type="http://schemas.openxmlformats.org/officeDocument/2006/relationships/image" Target="../media/image281.wmf"/><Relationship Id="rId2" Type="http://schemas.openxmlformats.org/officeDocument/2006/relationships/image" Target="../media/image280.wmf"/><Relationship Id="rId1" Type="http://schemas.openxmlformats.org/officeDocument/2006/relationships/image" Target="../media/image279.w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1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2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emf"/><Relationship Id="rId2" Type="http://schemas.openxmlformats.org/officeDocument/2006/relationships/image" Target="../media/image236.wmf"/><Relationship Id="rId1" Type="http://schemas.openxmlformats.org/officeDocument/2006/relationships/image" Target="../media/image293.emf"/></Relationships>
</file>

<file path=ppt/drawings/_rels/vmlDrawing6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1.wmf"/><Relationship Id="rId8" Type="http://schemas.openxmlformats.org/officeDocument/2006/relationships/image" Target="../media/image300.wmf"/><Relationship Id="rId7" Type="http://schemas.openxmlformats.org/officeDocument/2006/relationships/image" Target="../media/image299.wmf"/><Relationship Id="rId6" Type="http://schemas.openxmlformats.org/officeDocument/2006/relationships/image" Target="../media/image298.wmf"/><Relationship Id="rId5" Type="http://schemas.openxmlformats.org/officeDocument/2006/relationships/image" Target="../media/image297.wmf"/><Relationship Id="rId4" Type="http://schemas.openxmlformats.org/officeDocument/2006/relationships/image" Target="../media/image296.wmf"/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2" Type="http://schemas.openxmlformats.org/officeDocument/2006/relationships/image" Target="../media/image72.wmf"/><Relationship Id="rId11" Type="http://schemas.openxmlformats.org/officeDocument/2006/relationships/image" Target="../media/image303.wmf"/><Relationship Id="rId10" Type="http://schemas.openxmlformats.org/officeDocument/2006/relationships/image" Target="../media/image302.wmf"/><Relationship Id="rId1" Type="http://schemas.openxmlformats.org/officeDocument/2006/relationships/image" Target="../media/image70.wmf"/></Relationships>
</file>

<file path=ppt/drawings/_rels/vmlDrawing63.vml.rels><?xml version="1.0" encoding="UTF-8" standalone="yes"?>
<Relationships xmlns="http://schemas.openxmlformats.org/package/2006/relationships"><Relationship Id="rId5" Type="http://schemas.openxmlformats.org/officeDocument/2006/relationships/image" Target="../media/image308.wmf"/><Relationship Id="rId4" Type="http://schemas.openxmlformats.org/officeDocument/2006/relationships/image" Target="../media/image307.wmf"/><Relationship Id="rId3" Type="http://schemas.openxmlformats.org/officeDocument/2006/relationships/image" Target="../media/image306.wmf"/><Relationship Id="rId2" Type="http://schemas.openxmlformats.org/officeDocument/2006/relationships/image" Target="../media/image305.wmf"/><Relationship Id="rId1" Type="http://schemas.openxmlformats.org/officeDocument/2006/relationships/image" Target="../media/image304.wmf"/></Relationships>
</file>

<file path=ppt/drawings/_rels/vmlDrawing6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6.wmf"/><Relationship Id="rId7" Type="http://schemas.openxmlformats.org/officeDocument/2006/relationships/image" Target="../media/image315.wmf"/><Relationship Id="rId6" Type="http://schemas.openxmlformats.org/officeDocument/2006/relationships/image" Target="../media/image314.wmf"/><Relationship Id="rId5" Type="http://schemas.openxmlformats.org/officeDocument/2006/relationships/image" Target="../media/image313.wmf"/><Relationship Id="rId4" Type="http://schemas.openxmlformats.org/officeDocument/2006/relationships/image" Target="../media/image312.wmf"/><Relationship Id="rId3" Type="http://schemas.openxmlformats.org/officeDocument/2006/relationships/image" Target="../media/image311.wmf"/><Relationship Id="rId2" Type="http://schemas.openxmlformats.org/officeDocument/2006/relationships/image" Target="../media/image310.emf"/><Relationship Id="rId1" Type="http://schemas.openxmlformats.org/officeDocument/2006/relationships/image" Target="../media/image309.emf"/></Relationships>
</file>

<file path=ppt/drawings/_rels/vmlDrawing65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9.wmf"/><Relationship Id="rId8" Type="http://schemas.openxmlformats.org/officeDocument/2006/relationships/image" Target="../media/image318.wmf"/><Relationship Id="rId7" Type="http://schemas.openxmlformats.org/officeDocument/2006/relationships/image" Target="../media/image317.wmf"/><Relationship Id="rId6" Type="http://schemas.openxmlformats.org/officeDocument/2006/relationships/image" Target="../media/image312.wmf"/><Relationship Id="rId5" Type="http://schemas.openxmlformats.org/officeDocument/2006/relationships/image" Target="../media/image311.wmf"/><Relationship Id="rId4" Type="http://schemas.openxmlformats.org/officeDocument/2006/relationships/image" Target="../media/image310.emf"/><Relationship Id="rId3" Type="http://schemas.openxmlformats.org/officeDocument/2006/relationships/image" Target="../media/image309.emf"/><Relationship Id="rId21" Type="http://schemas.openxmlformats.org/officeDocument/2006/relationships/image" Target="../media/image325.wmf"/><Relationship Id="rId20" Type="http://schemas.openxmlformats.org/officeDocument/2006/relationships/image" Target="../media/image296.wmf"/><Relationship Id="rId2" Type="http://schemas.openxmlformats.org/officeDocument/2006/relationships/image" Target="../media/image166.wmf"/><Relationship Id="rId19" Type="http://schemas.openxmlformats.org/officeDocument/2006/relationships/image" Target="../media/image324.wmf"/><Relationship Id="rId18" Type="http://schemas.openxmlformats.org/officeDocument/2006/relationships/image" Target="../media/image323.wmf"/><Relationship Id="rId17" Type="http://schemas.openxmlformats.org/officeDocument/2006/relationships/image" Target="../media/image322.wmf"/><Relationship Id="rId16" Type="http://schemas.openxmlformats.org/officeDocument/2006/relationships/image" Target="../media/image321.wmf"/><Relationship Id="rId15" Type="http://schemas.openxmlformats.org/officeDocument/2006/relationships/image" Target="../media/image298.wmf"/><Relationship Id="rId14" Type="http://schemas.openxmlformats.org/officeDocument/2006/relationships/image" Target="../media/image72.wmf"/><Relationship Id="rId13" Type="http://schemas.openxmlformats.org/officeDocument/2006/relationships/image" Target="../media/image69.wmf"/><Relationship Id="rId12" Type="http://schemas.openxmlformats.org/officeDocument/2006/relationships/image" Target="../media/image68.wmf"/><Relationship Id="rId11" Type="http://schemas.openxmlformats.org/officeDocument/2006/relationships/image" Target="../media/image70.wmf"/><Relationship Id="rId10" Type="http://schemas.openxmlformats.org/officeDocument/2006/relationships/image" Target="../media/image320.wmf"/><Relationship Id="rId1" Type="http://schemas.openxmlformats.org/officeDocument/2006/relationships/image" Target="../media/image165.wmf"/></Relationships>
</file>

<file path=ppt/drawings/_rels/vmlDrawing66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0.emf"/><Relationship Id="rId8" Type="http://schemas.openxmlformats.org/officeDocument/2006/relationships/image" Target="../media/image309.emf"/><Relationship Id="rId7" Type="http://schemas.openxmlformats.org/officeDocument/2006/relationships/image" Target="../media/image330.wmf"/><Relationship Id="rId6" Type="http://schemas.openxmlformats.org/officeDocument/2006/relationships/image" Target="../media/image329.wmf"/><Relationship Id="rId5" Type="http://schemas.openxmlformats.org/officeDocument/2006/relationships/image" Target="../media/image328.wmf"/><Relationship Id="rId4" Type="http://schemas.openxmlformats.org/officeDocument/2006/relationships/image" Target="../media/image312.wmf"/><Relationship Id="rId3" Type="http://schemas.openxmlformats.org/officeDocument/2006/relationships/image" Target="../media/image327.wmf"/><Relationship Id="rId2" Type="http://schemas.openxmlformats.org/officeDocument/2006/relationships/image" Target="../media/image326.wmf"/><Relationship Id="rId1" Type="http://schemas.openxmlformats.org/officeDocument/2006/relationships/image" Target="../media/image311.wmf"/></Relationships>
</file>

<file path=ppt/drawings/_rels/vmlDrawing67.vml.rels><?xml version="1.0" encoding="UTF-8" standalone="yes"?>
<Relationships xmlns="http://schemas.openxmlformats.org/package/2006/relationships"><Relationship Id="rId7" Type="http://schemas.openxmlformats.org/officeDocument/2006/relationships/image" Target="../media/image337.wmf"/><Relationship Id="rId6" Type="http://schemas.openxmlformats.org/officeDocument/2006/relationships/image" Target="../media/image336.wmf"/><Relationship Id="rId5" Type="http://schemas.openxmlformats.org/officeDocument/2006/relationships/image" Target="../media/image335.wmf"/><Relationship Id="rId4" Type="http://schemas.openxmlformats.org/officeDocument/2006/relationships/image" Target="../media/image334.wmf"/><Relationship Id="rId3" Type="http://schemas.openxmlformats.org/officeDocument/2006/relationships/image" Target="../media/image333.wmf"/><Relationship Id="rId2" Type="http://schemas.openxmlformats.org/officeDocument/2006/relationships/image" Target="../media/image332.wmf"/><Relationship Id="rId1" Type="http://schemas.openxmlformats.org/officeDocument/2006/relationships/image" Target="../media/image331.wmf"/></Relationships>
</file>

<file path=ppt/drawings/_rels/vmlDrawing6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3.wmf"/><Relationship Id="rId8" Type="http://schemas.openxmlformats.org/officeDocument/2006/relationships/image" Target="../media/image342.wmf"/><Relationship Id="rId7" Type="http://schemas.openxmlformats.org/officeDocument/2006/relationships/image" Target="../media/image341.wmf"/><Relationship Id="rId6" Type="http://schemas.openxmlformats.org/officeDocument/2006/relationships/image" Target="../media/image340.wmf"/><Relationship Id="rId5" Type="http://schemas.openxmlformats.org/officeDocument/2006/relationships/image" Target="../media/image334.wmf"/><Relationship Id="rId4" Type="http://schemas.openxmlformats.org/officeDocument/2006/relationships/image" Target="../media/image333.wmf"/><Relationship Id="rId3" Type="http://schemas.openxmlformats.org/officeDocument/2006/relationships/image" Target="../media/image332.wmf"/><Relationship Id="rId2" Type="http://schemas.openxmlformats.org/officeDocument/2006/relationships/image" Target="../media/image339.wmf"/><Relationship Id="rId1" Type="http://schemas.openxmlformats.org/officeDocument/2006/relationships/image" Target="../media/image338.wmf"/></Relationships>
</file>

<file path=ppt/drawings/_rels/vmlDrawing6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8.wmf"/><Relationship Id="rId8" Type="http://schemas.openxmlformats.org/officeDocument/2006/relationships/image" Target="../media/image337.wmf"/><Relationship Id="rId7" Type="http://schemas.openxmlformats.org/officeDocument/2006/relationships/image" Target="../media/image347.wmf"/><Relationship Id="rId6" Type="http://schemas.openxmlformats.org/officeDocument/2006/relationships/image" Target="../media/image334.wmf"/><Relationship Id="rId5" Type="http://schemas.openxmlformats.org/officeDocument/2006/relationships/image" Target="../media/image333.wmf"/><Relationship Id="rId4" Type="http://schemas.openxmlformats.org/officeDocument/2006/relationships/image" Target="../media/image332.wmf"/><Relationship Id="rId3" Type="http://schemas.openxmlformats.org/officeDocument/2006/relationships/image" Target="../media/image346.wmf"/><Relationship Id="rId2" Type="http://schemas.openxmlformats.org/officeDocument/2006/relationships/image" Target="../media/image345.wmf"/><Relationship Id="rId1" Type="http://schemas.openxmlformats.org/officeDocument/2006/relationships/image" Target="../media/image344.wmf"/></Relationships>
</file>

<file path=ppt/drawings/_rels/vmlDrawing7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5.wmf"/><Relationship Id="rId8" Type="http://schemas.openxmlformats.org/officeDocument/2006/relationships/image" Target="../media/image354.wmf"/><Relationship Id="rId7" Type="http://schemas.openxmlformats.org/officeDocument/2006/relationships/image" Target="../media/image353.wmf"/><Relationship Id="rId6" Type="http://schemas.openxmlformats.org/officeDocument/2006/relationships/image" Target="../media/image352.wmf"/><Relationship Id="rId5" Type="http://schemas.openxmlformats.org/officeDocument/2006/relationships/image" Target="../media/image351.wmf"/><Relationship Id="rId4" Type="http://schemas.openxmlformats.org/officeDocument/2006/relationships/image" Target="../media/image350.wmf"/><Relationship Id="rId3" Type="http://schemas.openxmlformats.org/officeDocument/2006/relationships/image" Target="../media/image349.wmf"/><Relationship Id="rId2" Type="http://schemas.openxmlformats.org/officeDocument/2006/relationships/image" Target="../media/image333.wmf"/><Relationship Id="rId10" Type="http://schemas.openxmlformats.org/officeDocument/2006/relationships/image" Target="../media/image356.wmf"/><Relationship Id="rId1" Type="http://schemas.openxmlformats.org/officeDocument/2006/relationships/image" Target="../media/image332.wmf"/></Relationships>
</file>

<file path=ppt/drawings/_rels/vmlDrawing71.vml.rels><?xml version="1.0" encoding="UTF-8" standalone="yes"?>
<Relationships xmlns="http://schemas.openxmlformats.org/package/2006/relationships"><Relationship Id="rId6" Type="http://schemas.openxmlformats.org/officeDocument/2006/relationships/image" Target="../media/image358.wmf"/><Relationship Id="rId5" Type="http://schemas.openxmlformats.org/officeDocument/2006/relationships/image" Target="../media/image357.wmf"/><Relationship Id="rId4" Type="http://schemas.openxmlformats.org/officeDocument/2006/relationships/image" Target="../media/image356.wmf"/><Relationship Id="rId3" Type="http://schemas.openxmlformats.org/officeDocument/2006/relationships/image" Target="../media/image355.wmf"/><Relationship Id="rId2" Type="http://schemas.openxmlformats.org/officeDocument/2006/relationships/image" Target="../media/image333.wmf"/><Relationship Id="rId1" Type="http://schemas.openxmlformats.org/officeDocument/2006/relationships/image" Target="../media/image332.w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9.wmf"/></Relationships>
</file>

<file path=ppt/drawings/_rels/vmlDrawing73.vml.rels><?xml version="1.0" encoding="UTF-8" standalone="yes"?>
<Relationships xmlns="http://schemas.openxmlformats.org/package/2006/relationships"><Relationship Id="rId7" Type="http://schemas.openxmlformats.org/officeDocument/2006/relationships/image" Target="../media/image364.wmf"/><Relationship Id="rId6" Type="http://schemas.openxmlformats.org/officeDocument/2006/relationships/image" Target="../media/image363.wmf"/><Relationship Id="rId5" Type="http://schemas.openxmlformats.org/officeDocument/2006/relationships/image" Target="../media/image362.wmf"/><Relationship Id="rId4" Type="http://schemas.openxmlformats.org/officeDocument/2006/relationships/image" Target="../media/image361.wmf"/><Relationship Id="rId3" Type="http://schemas.openxmlformats.org/officeDocument/2006/relationships/image" Target="../media/image360.wmf"/><Relationship Id="rId2" Type="http://schemas.openxmlformats.org/officeDocument/2006/relationships/image" Target="../media/image297.wmf"/><Relationship Id="rId1" Type="http://schemas.openxmlformats.org/officeDocument/2006/relationships/image" Target="../media/image29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02" name="页眉占位符 15360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sz="1200" b="0" strike="noStrike" noProof="1" dirty="0"/>
          </a:p>
        </p:txBody>
      </p:sp>
      <p:sp>
        <p:nvSpPr>
          <p:cNvPr id="153603" name="日期占位符 15360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b="0" strike="noStrike" noProof="1" dirty="0"/>
          </a:p>
        </p:txBody>
      </p:sp>
      <p:sp>
        <p:nvSpPr>
          <p:cNvPr id="153604" name="页脚占位符 15360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sz="1200" b="0" strike="noStrike" noProof="1" dirty="0"/>
          </a:p>
        </p:txBody>
      </p:sp>
      <p:sp>
        <p:nvSpPr>
          <p:cNvPr id="153605" name="灯片编号占位符 15360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sz="1200" b="0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16-09-18T11:48:01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ignorePressure" value="0"/>
    </inkml:brush>
  </inkml:definitions>
  <inkml:trace contextRef="#ctx0" brushRef="#br0">541 126,'2'0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8306" name="页眉占位符 9830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sz="1200" b="1" strike="noStrike" noProof="1" dirty="0"/>
          </a:p>
        </p:txBody>
      </p:sp>
      <p:sp>
        <p:nvSpPr>
          <p:cNvPr id="98307" name="日期占位符 98306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b="1" strike="noStrike" noProof="1" dirty="0"/>
          </a:p>
        </p:txBody>
      </p:sp>
      <p:sp>
        <p:nvSpPr>
          <p:cNvPr id="4100" name="幻灯片图像占位符 98307"/>
          <p:cNvSpPr>
            <a:spLocks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01" name="文本占位符 98308"/>
          <p:cNvSpPr>
            <a:spLocks noGrp="1"/>
          </p:cNvSpPr>
          <p:nvPr>
            <p:ph type="body" sz="quarter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8310" name="页脚占位符 9830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sz="1200" b="1" strike="noStrike" noProof="1" dirty="0"/>
          </a:p>
        </p:txBody>
      </p:sp>
      <p:sp>
        <p:nvSpPr>
          <p:cNvPr id="98311" name="灯片编号占位符 98310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sz="1200" b="1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z="1200" b="1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幻灯片图像占位符 99329"/>
          <p:cNvSpPr>
            <a:spLocks noTextEdit="1"/>
          </p:cNvSpPr>
          <p:nvPr>
            <p:ph type="sldImg"/>
          </p:nvPr>
        </p:nvSpPr>
        <p:spPr/>
      </p:sp>
      <p:sp>
        <p:nvSpPr>
          <p:cNvPr id="15362" name="文本占位符 9933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幻灯片图像占位符 111617"/>
          <p:cNvSpPr>
            <a:spLocks noTextEdit="1"/>
          </p:cNvSpPr>
          <p:nvPr>
            <p:ph type="sldImg"/>
          </p:nvPr>
        </p:nvSpPr>
        <p:spPr/>
      </p:sp>
      <p:sp>
        <p:nvSpPr>
          <p:cNvPr id="22530" name="文本占位符 111618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56673"/>
          <p:cNvSpPr>
            <a:spLocks noTextEdit="1"/>
          </p:cNvSpPr>
          <p:nvPr>
            <p:ph type="sldImg"/>
          </p:nvPr>
        </p:nvSpPr>
        <p:spPr/>
      </p:sp>
      <p:sp>
        <p:nvSpPr>
          <p:cNvPr id="24578" name="文本占位符 156674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b="0"/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b="0"/>
            </a:lvl1pPr>
          </a:lstStyle>
          <a:p>
            <a:pPr lvl="0" fontAlgn="base"/>
            <a:endParaRPr lang="zh-CN" strike="noStrike" noProof="1" dirty="0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 b="0"/>
            </a:lvl1pPr>
          </a:lstStyle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b="0"/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b="0"/>
            </a:lvl1pPr>
          </a:lstStyle>
          <a:p>
            <a:pPr lvl="0" fontAlgn="base"/>
            <a:endParaRPr lang="zh-CN" strike="noStrike" noProof="1" dirty="0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 b="0"/>
            </a:lvl1pPr>
          </a:lstStyle>
          <a:p>
            <a:pPr lvl="0" fontAlgn="base"/>
            <a:fld id="{9A0DB2DC-4C9A-4742-B13C-FB6460FD3503}" type="slidenum">
              <a:rPr lang="zh-CN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50000"/>
        </a:spcBef>
        <a:spcAft>
          <a:spcPct val="0"/>
        </a:spcAft>
        <a:buNone/>
        <a:defRPr sz="24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5.e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.wmf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7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6.wmf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.bin"/><Relationship Id="rId8" Type="http://schemas.openxmlformats.org/officeDocument/2006/relationships/image" Target="../media/image11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8.wmf"/><Relationship Id="rId18" Type="http://schemas.openxmlformats.org/officeDocument/2006/relationships/vmlDrawing" Target="../drawings/vmlDrawing2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5.wmf"/><Relationship Id="rId15" Type="http://schemas.openxmlformats.org/officeDocument/2006/relationships/oleObject" Target="../embeddings/oleObject14.bin"/><Relationship Id="rId14" Type="http://schemas.openxmlformats.org/officeDocument/2006/relationships/image" Target="../media/image14.wmf"/><Relationship Id="rId13" Type="http://schemas.openxmlformats.org/officeDocument/2006/relationships/oleObject" Target="../embeddings/oleObject13.bin"/><Relationship Id="rId12" Type="http://schemas.openxmlformats.org/officeDocument/2006/relationships/image" Target="../media/image13.wmf"/><Relationship Id="rId11" Type="http://schemas.openxmlformats.org/officeDocument/2006/relationships/oleObject" Target="../embeddings/oleObject12.bin"/><Relationship Id="rId10" Type="http://schemas.openxmlformats.org/officeDocument/2006/relationships/image" Target="../media/image12.wmf"/><Relationship Id="rId1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.bin"/><Relationship Id="rId8" Type="http://schemas.openxmlformats.org/officeDocument/2006/relationships/oleObject" Target="../embeddings/oleObject19.bin"/><Relationship Id="rId7" Type="http://schemas.openxmlformats.org/officeDocument/2006/relationships/oleObject" Target="../embeddings/oleObject18.bin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7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16.wmf"/><Relationship Id="rId11" Type="http://schemas.openxmlformats.org/officeDocument/2006/relationships/vmlDrawing" Target="../drawings/vmlDrawing3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emf"/><Relationship Id="rId3" Type="http://schemas.openxmlformats.org/officeDocument/2006/relationships/oleObject" Target="../embeddings/oleObject22.bin"/><Relationship Id="rId2" Type="http://schemas.openxmlformats.org/officeDocument/2006/relationships/image" Target="../media/image19.emf"/><Relationship Id="rId1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2.e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21.emf"/><Relationship Id="rId1" Type="http://schemas.openxmlformats.org/officeDocument/2006/relationships/oleObject" Target="../embeddings/oleObject23.bin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4.e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23.emf"/><Relationship Id="rId1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8.emf"/><Relationship Id="rId7" Type="http://schemas.openxmlformats.org/officeDocument/2006/relationships/oleObject" Target="../embeddings/oleObject30.bin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6.emf"/><Relationship Id="rId3" Type="http://schemas.openxmlformats.org/officeDocument/2006/relationships/oleObject" Target="../embeddings/oleObject28.bin"/><Relationship Id="rId2" Type="http://schemas.openxmlformats.org/officeDocument/2006/relationships/image" Target="../media/image25.emf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27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emf"/><Relationship Id="rId1" Type="http://schemas.openxmlformats.org/officeDocument/2006/relationships/oleObject" Target="../embeddings/oleObject31.bin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9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.xml"/><Relationship Id="rId4" Type="http://schemas.openxmlformats.org/officeDocument/2006/relationships/image" Target="../media/image31.emf"/><Relationship Id="rId3" Type="http://schemas.openxmlformats.org/officeDocument/2006/relationships/oleObject" Target="../embeddings/oleObject33.bin"/><Relationship Id="rId2" Type="http://schemas.openxmlformats.org/officeDocument/2006/relationships/image" Target="../media/image30.emf"/><Relationship Id="rId1" Type="http://schemas.openxmlformats.org/officeDocument/2006/relationships/oleObject" Target="../embeddings/oleObject32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.bin"/><Relationship Id="rId8" Type="http://schemas.openxmlformats.org/officeDocument/2006/relationships/image" Target="../media/image34.wmf"/><Relationship Id="rId7" Type="http://schemas.openxmlformats.org/officeDocument/2006/relationships/oleObject" Target="../embeddings/oleObject37.bin"/><Relationship Id="rId6" Type="http://schemas.openxmlformats.org/officeDocument/2006/relationships/image" Target="../media/image33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2.wmf"/><Relationship Id="rId38" Type="http://schemas.openxmlformats.org/officeDocument/2006/relationships/notesSlide" Target="../notesSlides/notesSlide2.xml"/><Relationship Id="rId37" Type="http://schemas.openxmlformats.org/officeDocument/2006/relationships/vmlDrawing" Target="../drawings/vmlDrawing10.vml"/><Relationship Id="rId36" Type="http://schemas.openxmlformats.org/officeDocument/2006/relationships/slideLayout" Target="../slideLayouts/slideLayout7.xml"/><Relationship Id="rId35" Type="http://schemas.openxmlformats.org/officeDocument/2006/relationships/oleObject" Target="../embeddings/oleObject55.bin"/><Relationship Id="rId34" Type="http://schemas.openxmlformats.org/officeDocument/2006/relationships/oleObject" Target="../embeddings/oleObject54.bin"/><Relationship Id="rId33" Type="http://schemas.openxmlformats.org/officeDocument/2006/relationships/image" Target="../media/image42.wmf"/><Relationship Id="rId32" Type="http://schemas.openxmlformats.org/officeDocument/2006/relationships/oleObject" Target="../embeddings/oleObject53.bin"/><Relationship Id="rId31" Type="http://schemas.openxmlformats.org/officeDocument/2006/relationships/oleObject" Target="../embeddings/oleObject52.bin"/><Relationship Id="rId30" Type="http://schemas.openxmlformats.org/officeDocument/2006/relationships/oleObject" Target="../embeddings/oleObject51.bin"/><Relationship Id="rId3" Type="http://schemas.openxmlformats.org/officeDocument/2006/relationships/oleObject" Target="../embeddings/oleObject35.bin"/><Relationship Id="rId29" Type="http://schemas.openxmlformats.org/officeDocument/2006/relationships/oleObject" Target="../embeddings/oleObject50.bin"/><Relationship Id="rId28" Type="http://schemas.openxmlformats.org/officeDocument/2006/relationships/oleObject" Target="../embeddings/oleObject49.bin"/><Relationship Id="rId27" Type="http://schemas.openxmlformats.org/officeDocument/2006/relationships/image" Target="../media/image41.emf"/><Relationship Id="rId26" Type="http://schemas.openxmlformats.org/officeDocument/2006/relationships/oleObject" Target="../embeddings/oleObject48.bin"/><Relationship Id="rId25" Type="http://schemas.openxmlformats.org/officeDocument/2006/relationships/oleObject" Target="../embeddings/oleObject47.bin"/><Relationship Id="rId24" Type="http://schemas.openxmlformats.org/officeDocument/2006/relationships/image" Target="../media/image31.emf"/><Relationship Id="rId23" Type="http://schemas.openxmlformats.org/officeDocument/2006/relationships/oleObject" Target="../embeddings/oleObject46.bin"/><Relationship Id="rId22" Type="http://schemas.openxmlformats.org/officeDocument/2006/relationships/image" Target="../media/image40.wmf"/><Relationship Id="rId21" Type="http://schemas.openxmlformats.org/officeDocument/2006/relationships/oleObject" Target="../embeddings/oleObject45.bin"/><Relationship Id="rId20" Type="http://schemas.openxmlformats.org/officeDocument/2006/relationships/image" Target="../media/image39.wmf"/><Relationship Id="rId2" Type="http://schemas.openxmlformats.org/officeDocument/2006/relationships/image" Target="../media/image20.emf"/><Relationship Id="rId19" Type="http://schemas.openxmlformats.org/officeDocument/2006/relationships/oleObject" Target="../embeddings/oleObject44.bin"/><Relationship Id="rId18" Type="http://schemas.openxmlformats.org/officeDocument/2006/relationships/image" Target="../media/image38.wmf"/><Relationship Id="rId17" Type="http://schemas.openxmlformats.org/officeDocument/2006/relationships/oleObject" Target="../embeddings/oleObject43.bin"/><Relationship Id="rId16" Type="http://schemas.openxmlformats.org/officeDocument/2006/relationships/image" Target="../media/image37.wmf"/><Relationship Id="rId15" Type="http://schemas.openxmlformats.org/officeDocument/2006/relationships/oleObject" Target="../embeddings/oleObject42.bin"/><Relationship Id="rId14" Type="http://schemas.openxmlformats.org/officeDocument/2006/relationships/image" Target="../media/image36.wmf"/><Relationship Id="rId13" Type="http://schemas.openxmlformats.org/officeDocument/2006/relationships/oleObject" Target="../embeddings/oleObject41.bin"/><Relationship Id="rId12" Type="http://schemas.openxmlformats.org/officeDocument/2006/relationships/oleObject" Target="../embeddings/oleObject40.bin"/><Relationship Id="rId11" Type="http://schemas.openxmlformats.org/officeDocument/2006/relationships/image" Target="../media/image35.wmf"/><Relationship Id="rId10" Type="http://schemas.openxmlformats.org/officeDocument/2006/relationships/oleObject" Target="../embeddings/oleObject39.bin"/><Relationship Id="rId1" Type="http://schemas.openxmlformats.org/officeDocument/2006/relationships/oleObject" Target="../embeddings/oleObject34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0.bin"/><Relationship Id="rId8" Type="http://schemas.openxmlformats.org/officeDocument/2006/relationships/image" Target="../media/image46.wmf"/><Relationship Id="rId7" Type="http://schemas.openxmlformats.org/officeDocument/2006/relationships/oleObject" Target="../embeddings/oleObject59.bin"/><Relationship Id="rId6" Type="http://schemas.openxmlformats.org/officeDocument/2006/relationships/image" Target="../media/image45.wmf"/><Relationship Id="rId5" Type="http://schemas.openxmlformats.org/officeDocument/2006/relationships/oleObject" Target="../embeddings/oleObject58.bin"/><Relationship Id="rId48" Type="http://schemas.openxmlformats.org/officeDocument/2006/relationships/notesSlide" Target="../notesSlides/notesSlide3.xml"/><Relationship Id="rId47" Type="http://schemas.openxmlformats.org/officeDocument/2006/relationships/vmlDrawing" Target="../drawings/vmlDrawing11.vml"/><Relationship Id="rId46" Type="http://schemas.openxmlformats.org/officeDocument/2006/relationships/slideLayout" Target="../slideLayouts/slideLayout7.xml"/><Relationship Id="rId45" Type="http://schemas.openxmlformats.org/officeDocument/2006/relationships/oleObject" Target="../embeddings/oleObject79.bin"/><Relationship Id="rId44" Type="http://schemas.openxmlformats.org/officeDocument/2006/relationships/image" Target="../media/image54.wmf"/><Relationship Id="rId43" Type="http://schemas.openxmlformats.org/officeDocument/2006/relationships/oleObject" Target="../embeddings/oleObject78.bin"/><Relationship Id="rId42" Type="http://schemas.openxmlformats.org/officeDocument/2006/relationships/image" Target="../media/image53.emf"/><Relationship Id="rId41" Type="http://schemas.openxmlformats.org/officeDocument/2006/relationships/oleObject" Target="../embeddings/oleObject77.bin"/><Relationship Id="rId40" Type="http://schemas.openxmlformats.org/officeDocument/2006/relationships/image" Target="../media/image52.emf"/><Relationship Id="rId4" Type="http://schemas.openxmlformats.org/officeDocument/2006/relationships/image" Target="../media/image44.wmf"/><Relationship Id="rId39" Type="http://schemas.openxmlformats.org/officeDocument/2006/relationships/oleObject" Target="../embeddings/oleObject76.bin"/><Relationship Id="rId38" Type="http://schemas.openxmlformats.org/officeDocument/2006/relationships/image" Target="../media/image51.wmf"/><Relationship Id="rId37" Type="http://schemas.openxmlformats.org/officeDocument/2006/relationships/oleObject" Target="../embeddings/oleObject75.bin"/><Relationship Id="rId36" Type="http://schemas.openxmlformats.org/officeDocument/2006/relationships/image" Target="../media/image50.wmf"/><Relationship Id="rId35" Type="http://schemas.openxmlformats.org/officeDocument/2006/relationships/oleObject" Target="../embeddings/oleObject74.bin"/><Relationship Id="rId34" Type="http://schemas.openxmlformats.org/officeDocument/2006/relationships/image" Target="../media/image49.wmf"/><Relationship Id="rId33" Type="http://schemas.openxmlformats.org/officeDocument/2006/relationships/oleObject" Target="../embeddings/oleObject73.bin"/><Relationship Id="rId32" Type="http://schemas.openxmlformats.org/officeDocument/2006/relationships/image" Target="../media/image48.wmf"/><Relationship Id="rId31" Type="http://schemas.openxmlformats.org/officeDocument/2006/relationships/oleObject" Target="../embeddings/oleObject72.bin"/><Relationship Id="rId30" Type="http://schemas.openxmlformats.org/officeDocument/2006/relationships/image" Target="../media/image47.wmf"/><Relationship Id="rId3" Type="http://schemas.openxmlformats.org/officeDocument/2006/relationships/oleObject" Target="../embeddings/oleObject57.bin"/><Relationship Id="rId29" Type="http://schemas.openxmlformats.org/officeDocument/2006/relationships/oleObject" Target="../embeddings/oleObject71.bin"/><Relationship Id="rId28" Type="http://schemas.openxmlformats.org/officeDocument/2006/relationships/image" Target="../media/image39.wmf"/><Relationship Id="rId27" Type="http://schemas.openxmlformats.org/officeDocument/2006/relationships/oleObject" Target="../embeddings/oleObject70.bin"/><Relationship Id="rId26" Type="http://schemas.openxmlformats.org/officeDocument/2006/relationships/image" Target="../media/image38.wmf"/><Relationship Id="rId25" Type="http://schemas.openxmlformats.org/officeDocument/2006/relationships/oleObject" Target="../embeddings/oleObject69.bin"/><Relationship Id="rId24" Type="http://schemas.openxmlformats.org/officeDocument/2006/relationships/image" Target="../media/image42.wmf"/><Relationship Id="rId23" Type="http://schemas.openxmlformats.org/officeDocument/2006/relationships/oleObject" Target="../embeddings/oleObject68.bin"/><Relationship Id="rId22" Type="http://schemas.openxmlformats.org/officeDocument/2006/relationships/image" Target="../media/image31.emf"/><Relationship Id="rId21" Type="http://schemas.openxmlformats.org/officeDocument/2006/relationships/oleObject" Target="../embeddings/oleObject67.bin"/><Relationship Id="rId20" Type="http://schemas.openxmlformats.org/officeDocument/2006/relationships/image" Target="../media/image36.wmf"/><Relationship Id="rId2" Type="http://schemas.openxmlformats.org/officeDocument/2006/relationships/image" Target="../media/image43.wmf"/><Relationship Id="rId19" Type="http://schemas.openxmlformats.org/officeDocument/2006/relationships/oleObject" Target="../embeddings/oleObject66.bin"/><Relationship Id="rId18" Type="http://schemas.openxmlformats.org/officeDocument/2006/relationships/oleObject" Target="../embeddings/oleObject65.bin"/><Relationship Id="rId17" Type="http://schemas.openxmlformats.org/officeDocument/2006/relationships/image" Target="../media/image35.wmf"/><Relationship Id="rId16" Type="http://schemas.openxmlformats.org/officeDocument/2006/relationships/oleObject" Target="../embeddings/oleObject64.bin"/><Relationship Id="rId15" Type="http://schemas.openxmlformats.org/officeDocument/2006/relationships/oleObject" Target="../embeddings/oleObject63.bin"/><Relationship Id="rId14" Type="http://schemas.openxmlformats.org/officeDocument/2006/relationships/image" Target="../media/image34.wmf"/><Relationship Id="rId13" Type="http://schemas.openxmlformats.org/officeDocument/2006/relationships/oleObject" Target="../embeddings/oleObject62.bin"/><Relationship Id="rId12" Type="http://schemas.openxmlformats.org/officeDocument/2006/relationships/image" Target="../media/image33.emf"/><Relationship Id="rId11" Type="http://schemas.openxmlformats.org/officeDocument/2006/relationships/oleObject" Target="../embeddings/oleObject61.bin"/><Relationship Id="rId10" Type="http://schemas.openxmlformats.org/officeDocument/2006/relationships/image" Target="../media/image20.emf"/><Relationship Id="rId1" Type="http://schemas.openxmlformats.org/officeDocument/2006/relationships/oleObject" Target="../embeddings/oleObject56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2.bin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81.bin"/><Relationship Id="rId3" Type="http://schemas.openxmlformats.org/officeDocument/2006/relationships/tags" Target="../tags/tag3.xml"/><Relationship Id="rId2" Type="http://schemas.openxmlformats.org/officeDocument/2006/relationships/image" Target="../media/image30.emf"/><Relationship Id="rId18" Type="http://schemas.openxmlformats.org/officeDocument/2006/relationships/vmlDrawing" Target="../drawings/vmlDrawing12.vml"/><Relationship Id="rId17" Type="http://schemas.openxmlformats.org/officeDocument/2006/relationships/slideLayout" Target="../slideLayouts/slideLayout18.xml"/><Relationship Id="rId16" Type="http://schemas.openxmlformats.org/officeDocument/2006/relationships/image" Target="../media/image7.wmf"/><Relationship Id="rId15" Type="http://schemas.openxmlformats.org/officeDocument/2006/relationships/oleObject" Target="../embeddings/oleObject84.bin"/><Relationship Id="rId14" Type="http://schemas.openxmlformats.org/officeDocument/2006/relationships/tags" Target="../tags/tag8.xml"/><Relationship Id="rId13" Type="http://schemas.openxmlformats.org/officeDocument/2006/relationships/image" Target="../media/image6.wmf"/><Relationship Id="rId12" Type="http://schemas.openxmlformats.org/officeDocument/2006/relationships/oleObject" Target="../embeddings/oleObject83.bin"/><Relationship Id="rId11" Type="http://schemas.openxmlformats.org/officeDocument/2006/relationships/tags" Target="../tags/tag7.xml"/><Relationship Id="rId10" Type="http://schemas.openxmlformats.org/officeDocument/2006/relationships/image" Target="../media/image2.wmf"/><Relationship Id="rId1" Type="http://schemas.openxmlformats.org/officeDocument/2006/relationships/oleObject" Target="../embeddings/oleObject80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wmf"/><Relationship Id="rId8" Type="http://schemas.openxmlformats.org/officeDocument/2006/relationships/oleObject" Target="../embeddings/oleObject89.bin"/><Relationship Id="rId7" Type="http://schemas.openxmlformats.org/officeDocument/2006/relationships/oleObject" Target="../embeddings/oleObject88.bin"/><Relationship Id="rId6" Type="http://schemas.openxmlformats.org/officeDocument/2006/relationships/image" Target="../media/image34.wmf"/><Relationship Id="rId5" Type="http://schemas.openxmlformats.org/officeDocument/2006/relationships/oleObject" Target="../embeddings/oleObject87.bin"/><Relationship Id="rId46" Type="http://schemas.openxmlformats.org/officeDocument/2006/relationships/vmlDrawing" Target="../drawings/vmlDrawing13.vml"/><Relationship Id="rId45" Type="http://schemas.openxmlformats.org/officeDocument/2006/relationships/slideLayout" Target="../slideLayouts/slideLayout7.xml"/><Relationship Id="rId44" Type="http://schemas.openxmlformats.org/officeDocument/2006/relationships/image" Target="../media/image67.wmf"/><Relationship Id="rId43" Type="http://schemas.openxmlformats.org/officeDocument/2006/relationships/oleObject" Target="../embeddings/oleObject107.bin"/><Relationship Id="rId42" Type="http://schemas.openxmlformats.org/officeDocument/2006/relationships/image" Target="../media/image66.wmf"/><Relationship Id="rId41" Type="http://schemas.openxmlformats.org/officeDocument/2006/relationships/oleObject" Target="../embeddings/oleObject106.bin"/><Relationship Id="rId40" Type="http://schemas.openxmlformats.org/officeDocument/2006/relationships/image" Target="../media/image65.wmf"/><Relationship Id="rId4" Type="http://schemas.openxmlformats.org/officeDocument/2006/relationships/image" Target="../media/image33.emf"/><Relationship Id="rId39" Type="http://schemas.openxmlformats.org/officeDocument/2006/relationships/oleObject" Target="../embeddings/oleObject105.bin"/><Relationship Id="rId38" Type="http://schemas.openxmlformats.org/officeDocument/2006/relationships/image" Target="../media/image64.wmf"/><Relationship Id="rId37" Type="http://schemas.openxmlformats.org/officeDocument/2006/relationships/oleObject" Target="../embeddings/oleObject104.bin"/><Relationship Id="rId36" Type="http://schemas.openxmlformats.org/officeDocument/2006/relationships/image" Target="../media/image63.wmf"/><Relationship Id="rId35" Type="http://schemas.openxmlformats.org/officeDocument/2006/relationships/oleObject" Target="../embeddings/oleObject103.bin"/><Relationship Id="rId34" Type="http://schemas.openxmlformats.org/officeDocument/2006/relationships/image" Target="../media/image62.wmf"/><Relationship Id="rId33" Type="http://schemas.openxmlformats.org/officeDocument/2006/relationships/oleObject" Target="../embeddings/oleObject102.bin"/><Relationship Id="rId32" Type="http://schemas.openxmlformats.org/officeDocument/2006/relationships/image" Target="../media/image61.wmf"/><Relationship Id="rId31" Type="http://schemas.openxmlformats.org/officeDocument/2006/relationships/oleObject" Target="../embeddings/oleObject101.bin"/><Relationship Id="rId30" Type="http://schemas.openxmlformats.org/officeDocument/2006/relationships/image" Target="../media/image60.wmf"/><Relationship Id="rId3" Type="http://schemas.openxmlformats.org/officeDocument/2006/relationships/oleObject" Target="../embeddings/oleObject86.bin"/><Relationship Id="rId29" Type="http://schemas.openxmlformats.org/officeDocument/2006/relationships/oleObject" Target="../embeddings/oleObject100.bin"/><Relationship Id="rId28" Type="http://schemas.openxmlformats.org/officeDocument/2006/relationships/image" Target="../media/image59.wmf"/><Relationship Id="rId27" Type="http://schemas.openxmlformats.org/officeDocument/2006/relationships/oleObject" Target="../embeddings/oleObject99.bin"/><Relationship Id="rId26" Type="http://schemas.openxmlformats.org/officeDocument/2006/relationships/image" Target="../media/image58.wmf"/><Relationship Id="rId25" Type="http://schemas.openxmlformats.org/officeDocument/2006/relationships/oleObject" Target="../embeddings/oleObject98.bin"/><Relationship Id="rId24" Type="http://schemas.openxmlformats.org/officeDocument/2006/relationships/image" Target="../media/image57.wmf"/><Relationship Id="rId23" Type="http://schemas.openxmlformats.org/officeDocument/2006/relationships/oleObject" Target="../embeddings/oleObject97.bin"/><Relationship Id="rId22" Type="http://schemas.openxmlformats.org/officeDocument/2006/relationships/image" Target="../media/image56.wmf"/><Relationship Id="rId21" Type="http://schemas.openxmlformats.org/officeDocument/2006/relationships/oleObject" Target="../embeddings/oleObject96.bin"/><Relationship Id="rId20" Type="http://schemas.openxmlformats.org/officeDocument/2006/relationships/image" Target="../media/image55.wmf"/><Relationship Id="rId2" Type="http://schemas.openxmlformats.org/officeDocument/2006/relationships/image" Target="../media/image20.emf"/><Relationship Id="rId19" Type="http://schemas.openxmlformats.org/officeDocument/2006/relationships/oleObject" Target="../embeddings/oleObject95.bin"/><Relationship Id="rId18" Type="http://schemas.openxmlformats.org/officeDocument/2006/relationships/image" Target="../media/image39.wmf"/><Relationship Id="rId17" Type="http://schemas.openxmlformats.org/officeDocument/2006/relationships/oleObject" Target="../embeddings/oleObject94.bin"/><Relationship Id="rId16" Type="http://schemas.openxmlformats.org/officeDocument/2006/relationships/image" Target="../media/image38.wmf"/><Relationship Id="rId15" Type="http://schemas.openxmlformats.org/officeDocument/2006/relationships/oleObject" Target="../embeddings/oleObject93.bin"/><Relationship Id="rId14" Type="http://schemas.openxmlformats.org/officeDocument/2006/relationships/image" Target="../media/image37.wmf"/><Relationship Id="rId13" Type="http://schemas.openxmlformats.org/officeDocument/2006/relationships/oleObject" Target="../embeddings/oleObject92.bin"/><Relationship Id="rId12" Type="http://schemas.openxmlformats.org/officeDocument/2006/relationships/image" Target="../media/image36.wmf"/><Relationship Id="rId11" Type="http://schemas.openxmlformats.org/officeDocument/2006/relationships/oleObject" Target="../embeddings/oleObject91.bin"/><Relationship Id="rId10" Type="http://schemas.openxmlformats.org/officeDocument/2006/relationships/oleObject" Target="../embeddings/oleObject90.bin"/><Relationship Id="rId1" Type="http://schemas.openxmlformats.org/officeDocument/2006/relationships/oleObject" Target="../embeddings/oleObject85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2.bin"/><Relationship Id="rId8" Type="http://schemas.openxmlformats.org/officeDocument/2006/relationships/image" Target="../media/image71.wmf"/><Relationship Id="rId7" Type="http://schemas.openxmlformats.org/officeDocument/2006/relationships/oleObject" Target="../embeddings/oleObject111.bin"/><Relationship Id="rId6" Type="http://schemas.openxmlformats.org/officeDocument/2006/relationships/image" Target="../media/image70.wmf"/><Relationship Id="rId5" Type="http://schemas.openxmlformats.org/officeDocument/2006/relationships/oleObject" Target="../embeddings/oleObject110.bin"/><Relationship Id="rId4" Type="http://schemas.openxmlformats.org/officeDocument/2006/relationships/image" Target="../media/image69.wmf"/><Relationship Id="rId34" Type="http://schemas.openxmlformats.org/officeDocument/2006/relationships/vmlDrawing" Target="../drawings/vmlDrawing14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39.wmf"/><Relationship Id="rId31" Type="http://schemas.openxmlformats.org/officeDocument/2006/relationships/oleObject" Target="../embeddings/oleObject124.bin"/><Relationship Id="rId30" Type="http://schemas.openxmlformats.org/officeDocument/2006/relationships/image" Target="../media/image38.wmf"/><Relationship Id="rId3" Type="http://schemas.openxmlformats.org/officeDocument/2006/relationships/oleObject" Target="../embeddings/oleObject109.bin"/><Relationship Id="rId29" Type="http://schemas.openxmlformats.org/officeDocument/2006/relationships/oleObject" Target="../embeddings/oleObject123.bin"/><Relationship Id="rId28" Type="http://schemas.openxmlformats.org/officeDocument/2006/relationships/image" Target="../media/image37.wmf"/><Relationship Id="rId27" Type="http://schemas.openxmlformats.org/officeDocument/2006/relationships/oleObject" Target="../embeddings/oleObject122.bin"/><Relationship Id="rId26" Type="http://schemas.openxmlformats.org/officeDocument/2006/relationships/image" Target="../media/image36.wmf"/><Relationship Id="rId25" Type="http://schemas.openxmlformats.org/officeDocument/2006/relationships/oleObject" Target="../embeddings/oleObject121.bin"/><Relationship Id="rId24" Type="http://schemas.openxmlformats.org/officeDocument/2006/relationships/oleObject" Target="../embeddings/oleObject120.bin"/><Relationship Id="rId23" Type="http://schemas.openxmlformats.org/officeDocument/2006/relationships/image" Target="../media/image35.wmf"/><Relationship Id="rId22" Type="http://schemas.openxmlformats.org/officeDocument/2006/relationships/oleObject" Target="../embeddings/oleObject119.bin"/><Relationship Id="rId21" Type="http://schemas.openxmlformats.org/officeDocument/2006/relationships/oleObject" Target="../embeddings/oleObject118.bin"/><Relationship Id="rId20" Type="http://schemas.openxmlformats.org/officeDocument/2006/relationships/image" Target="../media/image34.wmf"/><Relationship Id="rId2" Type="http://schemas.openxmlformats.org/officeDocument/2006/relationships/image" Target="../media/image68.wmf"/><Relationship Id="rId19" Type="http://schemas.openxmlformats.org/officeDocument/2006/relationships/oleObject" Target="../embeddings/oleObject117.bin"/><Relationship Id="rId18" Type="http://schemas.openxmlformats.org/officeDocument/2006/relationships/image" Target="../media/image33.emf"/><Relationship Id="rId17" Type="http://schemas.openxmlformats.org/officeDocument/2006/relationships/oleObject" Target="../embeddings/oleObject116.bin"/><Relationship Id="rId16" Type="http://schemas.openxmlformats.org/officeDocument/2006/relationships/image" Target="../media/image20.emf"/><Relationship Id="rId15" Type="http://schemas.openxmlformats.org/officeDocument/2006/relationships/oleObject" Target="../embeddings/oleObject115.bin"/><Relationship Id="rId14" Type="http://schemas.openxmlformats.org/officeDocument/2006/relationships/image" Target="../media/image74.wmf"/><Relationship Id="rId13" Type="http://schemas.openxmlformats.org/officeDocument/2006/relationships/oleObject" Target="../embeddings/oleObject114.bin"/><Relationship Id="rId12" Type="http://schemas.openxmlformats.org/officeDocument/2006/relationships/image" Target="../media/image73.wmf"/><Relationship Id="rId11" Type="http://schemas.openxmlformats.org/officeDocument/2006/relationships/oleObject" Target="../embeddings/oleObject113.bin"/><Relationship Id="rId10" Type="http://schemas.openxmlformats.org/officeDocument/2006/relationships/image" Target="../media/image72.wmf"/><Relationship Id="rId1" Type="http://schemas.openxmlformats.org/officeDocument/2006/relationships/oleObject" Target="../embeddings/oleObject108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9.bin"/><Relationship Id="rId8" Type="http://schemas.openxmlformats.org/officeDocument/2006/relationships/image" Target="../media/image69.wmf"/><Relationship Id="rId7" Type="http://schemas.openxmlformats.org/officeDocument/2006/relationships/oleObject" Target="../embeddings/oleObject128.bin"/><Relationship Id="rId6" Type="http://schemas.openxmlformats.org/officeDocument/2006/relationships/image" Target="../media/image68.w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76.wmf"/><Relationship Id="rId3" Type="http://schemas.openxmlformats.org/officeDocument/2006/relationships/oleObject" Target="../embeddings/oleObject126.bin"/><Relationship Id="rId2" Type="http://schemas.openxmlformats.org/officeDocument/2006/relationships/image" Target="../media/image75.wmf"/><Relationship Id="rId18" Type="http://schemas.openxmlformats.org/officeDocument/2006/relationships/vmlDrawing" Target="../drawings/vmlDrawing15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73.wmf"/><Relationship Id="rId15" Type="http://schemas.openxmlformats.org/officeDocument/2006/relationships/oleObject" Target="../embeddings/oleObject132.bin"/><Relationship Id="rId14" Type="http://schemas.openxmlformats.org/officeDocument/2006/relationships/image" Target="../media/image72.wmf"/><Relationship Id="rId13" Type="http://schemas.openxmlformats.org/officeDocument/2006/relationships/oleObject" Target="../embeddings/oleObject131.bin"/><Relationship Id="rId12" Type="http://schemas.openxmlformats.org/officeDocument/2006/relationships/image" Target="../media/image71.wmf"/><Relationship Id="rId11" Type="http://schemas.openxmlformats.org/officeDocument/2006/relationships/oleObject" Target="../embeddings/oleObject130.bin"/><Relationship Id="rId10" Type="http://schemas.openxmlformats.org/officeDocument/2006/relationships/image" Target="../media/image70.wmf"/><Relationship Id="rId1" Type="http://schemas.openxmlformats.org/officeDocument/2006/relationships/oleObject" Target="../embeddings/oleObject125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7.bin"/><Relationship Id="rId8" Type="http://schemas.openxmlformats.org/officeDocument/2006/relationships/image" Target="../media/image35.wmf"/><Relationship Id="rId7" Type="http://schemas.openxmlformats.org/officeDocument/2006/relationships/oleObject" Target="../embeddings/oleObject136.bin"/><Relationship Id="rId6" Type="http://schemas.openxmlformats.org/officeDocument/2006/relationships/image" Target="../media/image41.emf"/><Relationship Id="rId5" Type="http://schemas.openxmlformats.org/officeDocument/2006/relationships/oleObject" Target="../embeddings/oleObject135.bin"/><Relationship Id="rId4" Type="http://schemas.openxmlformats.org/officeDocument/2006/relationships/image" Target="../media/image34.wmf"/><Relationship Id="rId3" Type="http://schemas.openxmlformats.org/officeDocument/2006/relationships/oleObject" Target="../embeddings/oleObject134.bin"/><Relationship Id="rId24" Type="http://schemas.openxmlformats.org/officeDocument/2006/relationships/vmlDrawing" Target="../drawings/vmlDrawing16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78.wmf"/><Relationship Id="rId21" Type="http://schemas.openxmlformats.org/officeDocument/2006/relationships/oleObject" Target="../embeddings/oleObject144.bin"/><Relationship Id="rId20" Type="http://schemas.openxmlformats.org/officeDocument/2006/relationships/image" Target="../media/image77.wmf"/><Relationship Id="rId2" Type="http://schemas.openxmlformats.org/officeDocument/2006/relationships/image" Target="../media/image31.emf"/><Relationship Id="rId19" Type="http://schemas.openxmlformats.org/officeDocument/2006/relationships/oleObject" Target="../embeddings/oleObject143.bin"/><Relationship Id="rId18" Type="http://schemas.openxmlformats.org/officeDocument/2006/relationships/image" Target="../media/image39.wmf"/><Relationship Id="rId17" Type="http://schemas.openxmlformats.org/officeDocument/2006/relationships/oleObject" Target="../embeddings/oleObject142.bin"/><Relationship Id="rId16" Type="http://schemas.openxmlformats.org/officeDocument/2006/relationships/image" Target="../media/image38.wmf"/><Relationship Id="rId15" Type="http://schemas.openxmlformats.org/officeDocument/2006/relationships/oleObject" Target="../embeddings/oleObject141.bin"/><Relationship Id="rId14" Type="http://schemas.openxmlformats.org/officeDocument/2006/relationships/image" Target="../media/image42.wmf"/><Relationship Id="rId13" Type="http://schemas.openxmlformats.org/officeDocument/2006/relationships/oleObject" Target="../embeddings/oleObject140.bin"/><Relationship Id="rId12" Type="http://schemas.openxmlformats.org/officeDocument/2006/relationships/oleObject" Target="../embeddings/oleObject139.bin"/><Relationship Id="rId11" Type="http://schemas.openxmlformats.org/officeDocument/2006/relationships/image" Target="../media/image36.wmf"/><Relationship Id="rId10" Type="http://schemas.openxmlformats.org/officeDocument/2006/relationships/oleObject" Target="../embeddings/oleObject138.bin"/><Relationship Id="rId1" Type="http://schemas.openxmlformats.org/officeDocument/2006/relationships/oleObject" Target="../embeddings/oleObject133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9.emf"/><Relationship Id="rId1" Type="http://schemas.openxmlformats.org/officeDocument/2006/relationships/oleObject" Target="../embeddings/oleObject145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0.bin"/><Relationship Id="rId8" Type="http://schemas.openxmlformats.org/officeDocument/2006/relationships/image" Target="../media/image83.wmf"/><Relationship Id="rId7" Type="http://schemas.openxmlformats.org/officeDocument/2006/relationships/oleObject" Target="../embeddings/oleObject149.bin"/><Relationship Id="rId6" Type="http://schemas.openxmlformats.org/officeDocument/2006/relationships/image" Target="../media/image82.wmf"/><Relationship Id="rId5" Type="http://schemas.openxmlformats.org/officeDocument/2006/relationships/oleObject" Target="../embeddings/oleObject148.bin"/><Relationship Id="rId4" Type="http://schemas.openxmlformats.org/officeDocument/2006/relationships/image" Target="../media/image81.wmf"/><Relationship Id="rId30" Type="http://schemas.openxmlformats.org/officeDocument/2006/relationships/vmlDrawing" Target="../drawings/vmlDrawing18.vml"/><Relationship Id="rId3" Type="http://schemas.openxmlformats.org/officeDocument/2006/relationships/oleObject" Target="../embeddings/oleObject147.bin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93.wmf"/><Relationship Id="rId27" Type="http://schemas.openxmlformats.org/officeDocument/2006/relationships/oleObject" Target="../embeddings/oleObject159.bin"/><Relationship Id="rId26" Type="http://schemas.openxmlformats.org/officeDocument/2006/relationships/image" Target="../media/image92.wmf"/><Relationship Id="rId25" Type="http://schemas.openxmlformats.org/officeDocument/2006/relationships/oleObject" Target="../embeddings/oleObject158.bin"/><Relationship Id="rId24" Type="http://schemas.openxmlformats.org/officeDocument/2006/relationships/image" Target="../media/image91.wmf"/><Relationship Id="rId23" Type="http://schemas.openxmlformats.org/officeDocument/2006/relationships/oleObject" Target="../embeddings/oleObject157.bin"/><Relationship Id="rId22" Type="http://schemas.openxmlformats.org/officeDocument/2006/relationships/image" Target="../media/image90.wmf"/><Relationship Id="rId21" Type="http://schemas.openxmlformats.org/officeDocument/2006/relationships/oleObject" Target="../embeddings/oleObject156.bin"/><Relationship Id="rId20" Type="http://schemas.openxmlformats.org/officeDocument/2006/relationships/image" Target="../media/image89.wmf"/><Relationship Id="rId2" Type="http://schemas.openxmlformats.org/officeDocument/2006/relationships/image" Target="../media/image80.emf"/><Relationship Id="rId19" Type="http://schemas.openxmlformats.org/officeDocument/2006/relationships/oleObject" Target="../embeddings/oleObject155.bin"/><Relationship Id="rId18" Type="http://schemas.openxmlformats.org/officeDocument/2006/relationships/image" Target="../media/image88.wmf"/><Relationship Id="rId17" Type="http://schemas.openxmlformats.org/officeDocument/2006/relationships/oleObject" Target="../embeddings/oleObject154.bin"/><Relationship Id="rId16" Type="http://schemas.openxmlformats.org/officeDocument/2006/relationships/image" Target="../media/image87.wmf"/><Relationship Id="rId15" Type="http://schemas.openxmlformats.org/officeDocument/2006/relationships/oleObject" Target="../embeddings/oleObject153.bin"/><Relationship Id="rId14" Type="http://schemas.openxmlformats.org/officeDocument/2006/relationships/image" Target="../media/image86.wmf"/><Relationship Id="rId13" Type="http://schemas.openxmlformats.org/officeDocument/2006/relationships/oleObject" Target="../embeddings/oleObject152.bin"/><Relationship Id="rId12" Type="http://schemas.openxmlformats.org/officeDocument/2006/relationships/image" Target="../media/image85.wmf"/><Relationship Id="rId11" Type="http://schemas.openxmlformats.org/officeDocument/2006/relationships/oleObject" Target="../embeddings/oleObject151.bin"/><Relationship Id="rId10" Type="http://schemas.openxmlformats.org/officeDocument/2006/relationships/image" Target="../media/image84.wmf"/><Relationship Id="rId1" Type="http://schemas.openxmlformats.org/officeDocument/2006/relationships/oleObject" Target="../embeddings/oleObject146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4.bin"/><Relationship Id="rId8" Type="http://schemas.openxmlformats.org/officeDocument/2006/relationships/image" Target="../media/image97.wmf"/><Relationship Id="rId7" Type="http://schemas.openxmlformats.org/officeDocument/2006/relationships/oleObject" Target="../embeddings/oleObject163.bin"/><Relationship Id="rId6" Type="http://schemas.openxmlformats.org/officeDocument/2006/relationships/image" Target="../media/image96.wmf"/><Relationship Id="rId5" Type="http://schemas.openxmlformats.org/officeDocument/2006/relationships/oleObject" Target="../embeddings/oleObject162.bin"/><Relationship Id="rId4" Type="http://schemas.openxmlformats.org/officeDocument/2006/relationships/image" Target="../media/image95.wmf"/><Relationship Id="rId3" Type="http://schemas.openxmlformats.org/officeDocument/2006/relationships/oleObject" Target="../embeddings/oleObject161.bin"/><Relationship Id="rId28" Type="http://schemas.openxmlformats.org/officeDocument/2006/relationships/vmlDrawing" Target="../drawings/vmlDrawing19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80.emf"/><Relationship Id="rId25" Type="http://schemas.openxmlformats.org/officeDocument/2006/relationships/oleObject" Target="../embeddings/oleObject172.bin"/><Relationship Id="rId24" Type="http://schemas.openxmlformats.org/officeDocument/2006/relationships/image" Target="../media/image105.wmf"/><Relationship Id="rId23" Type="http://schemas.openxmlformats.org/officeDocument/2006/relationships/oleObject" Target="../embeddings/oleObject171.bin"/><Relationship Id="rId22" Type="http://schemas.openxmlformats.org/officeDocument/2006/relationships/image" Target="../media/image104.wmf"/><Relationship Id="rId21" Type="http://schemas.openxmlformats.org/officeDocument/2006/relationships/oleObject" Target="../embeddings/oleObject170.bin"/><Relationship Id="rId20" Type="http://schemas.openxmlformats.org/officeDocument/2006/relationships/image" Target="../media/image103.wmf"/><Relationship Id="rId2" Type="http://schemas.openxmlformats.org/officeDocument/2006/relationships/image" Target="../media/image94.wmf"/><Relationship Id="rId19" Type="http://schemas.openxmlformats.org/officeDocument/2006/relationships/oleObject" Target="../embeddings/oleObject169.bin"/><Relationship Id="rId18" Type="http://schemas.openxmlformats.org/officeDocument/2006/relationships/image" Target="../media/image102.wmf"/><Relationship Id="rId17" Type="http://schemas.openxmlformats.org/officeDocument/2006/relationships/oleObject" Target="../embeddings/oleObject168.bin"/><Relationship Id="rId16" Type="http://schemas.openxmlformats.org/officeDocument/2006/relationships/image" Target="../media/image101.wmf"/><Relationship Id="rId15" Type="http://schemas.openxmlformats.org/officeDocument/2006/relationships/oleObject" Target="../embeddings/oleObject167.bin"/><Relationship Id="rId14" Type="http://schemas.openxmlformats.org/officeDocument/2006/relationships/image" Target="../media/image100.wmf"/><Relationship Id="rId13" Type="http://schemas.openxmlformats.org/officeDocument/2006/relationships/oleObject" Target="../embeddings/oleObject166.bin"/><Relationship Id="rId12" Type="http://schemas.openxmlformats.org/officeDocument/2006/relationships/image" Target="../media/image99.wmf"/><Relationship Id="rId11" Type="http://schemas.openxmlformats.org/officeDocument/2006/relationships/oleObject" Target="../embeddings/oleObject165.bin"/><Relationship Id="rId10" Type="http://schemas.openxmlformats.org/officeDocument/2006/relationships/image" Target="../media/image98.wmf"/><Relationship Id="rId1" Type="http://schemas.openxmlformats.org/officeDocument/2006/relationships/oleObject" Target="../embeddings/oleObject160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7.bin"/><Relationship Id="rId8" Type="http://schemas.openxmlformats.org/officeDocument/2006/relationships/image" Target="../media/image108.wmf"/><Relationship Id="rId7" Type="http://schemas.openxmlformats.org/officeDocument/2006/relationships/oleObject" Target="../embeddings/oleObject176.bin"/><Relationship Id="rId6" Type="http://schemas.openxmlformats.org/officeDocument/2006/relationships/image" Target="../media/image94.wmf"/><Relationship Id="rId5" Type="http://schemas.openxmlformats.org/officeDocument/2006/relationships/oleObject" Target="../embeddings/oleObject175.bin"/><Relationship Id="rId4" Type="http://schemas.openxmlformats.org/officeDocument/2006/relationships/image" Target="../media/image107.wmf"/><Relationship Id="rId3" Type="http://schemas.openxmlformats.org/officeDocument/2006/relationships/oleObject" Target="../embeddings/oleObject174.bin"/><Relationship Id="rId2" Type="http://schemas.openxmlformats.org/officeDocument/2006/relationships/image" Target="../media/image106.wmf"/><Relationship Id="rId18" Type="http://schemas.openxmlformats.org/officeDocument/2006/relationships/vmlDrawing" Target="../drawings/vmlDrawing20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10.wmf"/><Relationship Id="rId15" Type="http://schemas.openxmlformats.org/officeDocument/2006/relationships/oleObject" Target="../embeddings/oleObject180.bin"/><Relationship Id="rId14" Type="http://schemas.openxmlformats.org/officeDocument/2006/relationships/image" Target="../media/image96.wmf"/><Relationship Id="rId13" Type="http://schemas.openxmlformats.org/officeDocument/2006/relationships/oleObject" Target="../embeddings/oleObject179.bin"/><Relationship Id="rId12" Type="http://schemas.openxmlformats.org/officeDocument/2006/relationships/image" Target="../media/image109.wmf"/><Relationship Id="rId11" Type="http://schemas.openxmlformats.org/officeDocument/2006/relationships/oleObject" Target="../embeddings/oleObject178.bin"/><Relationship Id="rId10" Type="http://schemas.openxmlformats.org/officeDocument/2006/relationships/image" Target="../media/image95.wmf"/><Relationship Id="rId1" Type="http://schemas.openxmlformats.org/officeDocument/2006/relationships/oleObject" Target="../embeddings/oleObject173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5.bin"/><Relationship Id="rId8" Type="http://schemas.openxmlformats.org/officeDocument/2006/relationships/image" Target="../media/image10.wmf"/><Relationship Id="rId7" Type="http://schemas.openxmlformats.org/officeDocument/2006/relationships/oleObject" Target="../embeddings/oleObject184.bin"/><Relationship Id="rId6" Type="http://schemas.openxmlformats.org/officeDocument/2006/relationships/image" Target="../media/image7.wmf"/><Relationship Id="rId5" Type="http://schemas.openxmlformats.org/officeDocument/2006/relationships/oleObject" Target="../embeddings/oleObject183.bin"/><Relationship Id="rId4" Type="http://schemas.openxmlformats.org/officeDocument/2006/relationships/image" Target="../media/image6.wmf"/><Relationship Id="rId3" Type="http://schemas.openxmlformats.org/officeDocument/2006/relationships/oleObject" Target="../embeddings/oleObject182.bin"/><Relationship Id="rId2" Type="http://schemas.openxmlformats.org/officeDocument/2006/relationships/image" Target="../media/image2.wmf"/><Relationship Id="rId16" Type="http://schemas.openxmlformats.org/officeDocument/2006/relationships/vmlDrawing" Target="../drawings/vmlDrawing21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2.wmf"/><Relationship Id="rId13" Type="http://schemas.openxmlformats.org/officeDocument/2006/relationships/oleObject" Target="../embeddings/oleObject187.bin"/><Relationship Id="rId12" Type="http://schemas.openxmlformats.org/officeDocument/2006/relationships/image" Target="../media/image11.wmf"/><Relationship Id="rId11" Type="http://schemas.openxmlformats.org/officeDocument/2006/relationships/oleObject" Target="../embeddings/oleObject186.bin"/><Relationship Id="rId10" Type="http://schemas.openxmlformats.org/officeDocument/2006/relationships/image" Target="../media/image8.wmf"/><Relationship Id="rId1" Type="http://schemas.openxmlformats.org/officeDocument/2006/relationships/oleObject" Target="../embeddings/oleObject181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2.bin"/><Relationship Id="rId8" Type="http://schemas.openxmlformats.org/officeDocument/2006/relationships/image" Target="../media/image38.wmf"/><Relationship Id="rId7" Type="http://schemas.openxmlformats.org/officeDocument/2006/relationships/oleObject" Target="../embeddings/oleObject191.bin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90.bin"/><Relationship Id="rId4" Type="http://schemas.openxmlformats.org/officeDocument/2006/relationships/image" Target="../media/image20.emf"/><Relationship Id="rId3" Type="http://schemas.openxmlformats.org/officeDocument/2006/relationships/oleObject" Target="../embeddings/oleObject189.bin"/><Relationship Id="rId22" Type="http://schemas.openxmlformats.org/officeDocument/2006/relationships/vmlDrawing" Target="../drawings/vmlDrawing22.vml"/><Relationship Id="rId21" Type="http://schemas.openxmlformats.org/officeDocument/2006/relationships/slideLayout" Target="../slideLayouts/slideLayout7.xml"/><Relationship Id="rId20" Type="http://schemas.openxmlformats.org/officeDocument/2006/relationships/oleObject" Target="../embeddings/oleObject198.bin"/><Relationship Id="rId2" Type="http://schemas.openxmlformats.org/officeDocument/2006/relationships/image" Target="../media/image32.wmf"/><Relationship Id="rId19" Type="http://schemas.openxmlformats.org/officeDocument/2006/relationships/oleObject" Target="../embeddings/oleObject197.bin"/><Relationship Id="rId18" Type="http://schemas.openxmlformats.org/officeDocument/2006/relationships/image" Target="../media/image42.wmf"/><Relationship Id="rId17" Type="http://schemas.openxmlformats.org/officeDocument/2006/relationships/oleObject" Target="../embeddings/oleObject196.bin"/><Relationship Id="rId16" Type="http://schemas.openxmlformats.org/officeDocument/2006/relationships/image" Target="../media/image31.emf"/><Relationship Id="rId15" Type="http://schemas.openxmlformats.org/officeDocument/2006/relationships/oleObject" Target="../embeddings/oleObject195.bin"/><Relationship Id="rId14" Type="http://schemas.openxmlformats.org/officeDocument/2006/relationships/image" Target="../media/image112.wmf"/><Relationship Id="rId13" Type="http://schemas.openxmlformats.org/officeDocument/2006/relationships/oleObject" Target="../embeddings/oleObject194.bin"/><Relationship Id="rId12" Type="http://schemas.openxmlformats.org/officeDocument/2006/relationships/image" Target="../media/image111.wmf"/><Relationship Id="rId11" Type="http://schemas.openxmlformats.org/officeDocument/2006/relationships/oleObject" Target="../embeddings/oleObject193.bin"/><Relationship Id="rId10" Type="http://schemas.openxmlformats.org/officeDocument/2006/relationships/image" Target="../media/image39.wmf"/><Relationship Id="rId1" Type="http://schemas.openxmlformats.org/officeDocument/2006/relationships/oleObject" Target="../embeddings/oleObject188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07.wmf"/><Relationship Id="rId7" Type="http://schemas.openxmlformats.org/officeDocument/2006/relationships/oleObject" Target="../embeddings/oleObject202.bin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201.bin"/><Relationship Id="rId4" Type="http://schemas.openxmlformats.org/officeDocument/2006/relationships/image" Target="../media/image80.emf"/><Relationship Id="rId3" Type="http://schemas.openxmlformats.org/officeDocument/2006/relationships/oleObject" Target="../embeddings/oleObject200.bin"/><Relationship Id="rId2" Type="http://schemas.openxmlformats.org/officeDocument/2006/relationships/image" Target="../media/image113.emf"/><Relationship Id="rId10" Type="http://schemas.openxmlformats.org/officeDocument/2006/relationships/vmlDrawing" Target="../drawings/vmlDrawing23.vml"/><Relationship Id="rId1" Type="http://schemas.openxmlformats.org/officeDocument/2006/relationships/oleObject" Target="../embeddings/oleObject199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7.bin"/><Relationship Id="rId8" Type="http://schemas.openxmlformats.org/officeDocument/2006/relationships/image" Target="../media/image117.wmf"/><Relationship Id="rId7" Type="http://schemas.openxmlformats.org/officeDocument/2006/relationships/oleObject" Target="../embeddings/oleObject206.bin"/><Relationship Id="rId6" Type="http://schemas.openxmlformats.org/officeDocument/2006/relationships/image" Target="../media/image116.wmf"/><Relationship Id="rId5" Type="http://schemas.openxmlformats.org/officeDocument/2006/relationships/oleObject" Target="../embeddings/oleObject205.bin"/><Relationship Id="rId4" Type="http://schemas.openxmlformats.org/officeDocument/2006/relationships/image" Target="../media/image115.wmf"/><Relationship Id="rId3" Type="http://schemas.openxmlformats.org/officeDocument/2006/relationships/oleObject" Target="../embeddings/oleObject204.bin"/><Relationship Id="rId2" Type="http://schemas.openxmlformats.org/officeDocument/2006/relationships/image" Target="../media/image114.emf"/><Relationship Id="rId12" Type="http://schemas.openxmlformats.org/officeDocument/2006/relationships/vmlDrawing" Target="../drawings/vmlDrawing24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77.wmf"/><Relationship Id="rId1" Type="http://schemas.openxmlformats.org/officeDocument/2006/relationships/oleObject" Target="../embeddings/oleObject203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2.bin"/><Relationship Id="rId8" Type="http://schemas.openxmlformats.org/officeDocument/2006/relationships/image" Target="../media/image120.wmf"/><Relationship Id="rId7" Type="http://schemas.openxmlformats.org/officeDocument/2006/relationships/oleObject" Target="../embeddings/oleObject211.bin"/><Relationship Id="rId6" Type="http://schemas.openxmlformats.org/officeDocument/2006/relationships/image" Target="../media/image119.wmf"/><Relationship Id="rId5" Type="http://schemas.openxmlformats.org/officeDocument/2006/relationships/oleObject" Target="../embeddings/oleObject210.bin"/><Relationship Id="rId4" Type="http://schemas.openxmlformats.org/officeDocument/2006/relationships/image" Target="../media/image118.wmf"/><Relationship Id="rId3" Type="http://schemas.openxmlformats.org/officeDocument/2006/relationships/oleObject" Target="../embeddings/oleObject209.bin"/><Relationship Id="rId2" Type="http://schemas.openxmlformats.org/officeDocument/2006/relationships/image" Target="../media/image114.emf"/><Relationship Id="rId14" Type="http://schemas.openxmlformats.org/officeDocument/2006/relationships/vmlDrawing" Target="../drawings/vmlDrawing25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22.wmf"/><Relationship Id="rId11" Type="http://schemas.openxmlformats.org/officeDocument/2006/relationships/oleObject" Target="../embeddings/oleObject213.bin"/><Relationship Id="rId10" Type="http://schemas.openxmlformats.org/officeDocument/2006/relationships/image" Target="../media/image121.wmf"/><Relationship Id="rId1" Type="http://schemas.openxmlformats.org/officeDocument/2006/relationships/oleObject" Target="../embeddings/oleObject208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8.bin"/><Relationship Id="rId8" Type="http://schemas.openxmlformats.org/officeDocument/2006/relationships/image" Target="../media/image125.wmf"/><Relationship Id="rId7" Type="http://schemas.openxmlformats.org/officeDocument/2006/relationships/oleObject" Target="../embeddings/oleObject217.bin"/><Relationship Id="rId6" Type="http://schemas.openxmlformats.org/officeDocument/2006/relationships/image" Target="../media/image124.wmf"/><Relationship Id="rId5" Type="http://schemas.openxmlformats.org/officeDocument/2006/relationships/oleObject" Target="../embeddings/oleObject216.bin"/><Relationship Id="rId4" Type="http://schemas.openxmlformats.org/officeDocument/2006/relationships/image" Target="../media/image77.wmf"/><Relationship Id="rId3" Type="http://schemas.openxmlformats.org/officeDocument/2006/relationships/oleObject" Target="../embeddings/oleObject215.bin"/><Relationship Id="rId24" Type="http://schemas.openxmlformats.org/officeDocument/2006/relationships/vmlDrawing" Target="../drawings/vmlDrawing26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14.emf"/><Relationship Id="rId21" Type="http://schemas.openxmlformats.org/officeDocument/2006/relationships/oleObject" Target="../embeddings/oleObject224.bin"/><Relationship Id="rId20" Type="http://schemas.openxmlformats.org/officeDocument/2006/relationships/image" Target="../media/image131.wmf"/><Relationship Id="rId2" Type="http://schemas.openxmlformats.org/officeDocument/2006/relationships/image" Target="../media/image123.wmf"/><Relationship Id="rId19" Type="http://schemas.openxmlformats.org/officeDocument/2006/relationships/oleObject" Target="../embeddings/oleObject223.bin"/><Relationship Id="rId18" Type="http://schemas.openxmlformats.org/officeDocument/2006/relationships/image" Target="../media/image130.wmf"/><Relationship Id="rId17" Type="http://schemas.openxmlformats.org/officeDocument/2006/relationships/oleObject" Target="../embeddings/oleObject222.bin"/><Relationship Id="rId16" Type="http://schemas.openxmlformats.org/officeDocument/2006/relationships/image" Target="../media/image129.wmf"/><Relationship Id="rId15" Type="http://schemas.openxmlformats.org/officeDocument/2006/relationships/oleObject" Target="../embeddings/oleObject221.bin"/><Relationship Id="rId14" Type="http://schemas.openxmlformats.org/officeDocument/2006/relationships/image" Target="../media/image128.wmf"/><Relationship Id="rId13" Type="http://schemas.openxmlformats.org/officeDocument/2006/relationships/oleObject" Target="../embeddings/oleObject220.bin"/><Relationship Id="rId12" Type="http://schemas.openxmlformats.org/officeDocument/2006/relationships/image" Target="../media/image127.wmf"/><Relationship Id="rId11" Type="http://schemas.openxmlformats.org/officeDocument/2006/relationships/oleObject" Target="../embeddings/oleObject219.bin"/><Relationship Id="rId10" Type="http://schemas.openxmlformats.org/officeDocument/2006/relationships/image" Target="../media/image126.wmf"/><Relationship Id="rId1" Type="http://schemas.openxmlformats.org/officeDocument/2006/relationships/oleObject" Target="../embeddings/oleObject214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9.bin"/><Relationship Id="rId8" Type="http://schemas.openxmlformats.org/officeDocument/2006/relationships/image" Target="../media/image135.wmf"/><Relationship Id="rId7" Type="http://schemas.openxmlformats.org/officeDocument/2006/relationships/oleObject" Target="../embeddings/oleObject228.bin"/><Relationship Id="rId6" Type="http://schemas.openxmlformats.org/officeDocument/2006/relationships/image" Target="../media/image134.wmf"/><Relationship Id="rId5" Type="http://schemas.openxmlformats.org/officeDocument/2006/relationships/oleObject" Target="../embeddings/oleObject227.bin"/><Relationship Id="rId4" Type="http://schemas.openxmlformats.org/officeDocument/2006/relationships/image" Target="../media/image133.wmf"/><Relationship Id="rId3" Type="http://schemas.openxmlformats.org/officeDocument/2006/relationships/oleObject" Target="../embeddings/oleObject226.bin"/><Relationship Id="rId2" Type="http://schemas.openxmlformats.org/officeDocument/2006/relationships/image" Target="../media/image132.wmf"/><Relationship Id="rId14" Type="http://schemas.openxmlformats.org/officeDocument/2006/relationships/vmlDrawing" Target="../drawings/vmlDrawing27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14.emf"/><Relationship Id="rId11" Type="http://schemas.openxmlformats.org/officeDocument/2006/relationships/oleObject" Target="../embeddings/oleObject230.bin"/><Relationship Id="rId10" Type="http://schemas.openxmlformats.org/officeDocument/2006/relationships/image" Target="../media/image136.wmf"/><Relationship Id="rId1" Type="http://schemas.openxmlformats.org/officeDocument/2006/relationships/oleObject" Target="../embeddings/oleObject225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40.emf"/><Relationship Id="rId7" Type="http://schemas.openxmlformats.org/officeDocument/2006/relationships/oleObject" Target="../embeddings/oleObject234.bin"/><Relationship Id="rId6" Type="http://schemas.openxmlformats.org/officeDocument/2006/relationships/image" Target="../media/image139.emf"/><Relationship Id="rId5" Type="http://schemas.openxmlformats.org/officeDocument/2006/relationships/oleObject" Target="../embeddings/oleObject233.bin"/><Relationship Id="rId4" Type="http://schemas.openxmlformats.org/officeDocument/2006/relationships/image" Target="../media/image138.emf"/><Relationship Id="rId3" Type="http://schemas.openxmlformats.org/officeDocument/2006/relationships/oleObject" Target="../embeddings/oleObject232.bin"/><Relationship Id="rId2" Type="http://schemas.openxmlformats.org/officeDocument/2006/relationships/image" Target="../media/image137.emf"/><Relationship Id="rId10" Type="http://schemas.openxmlformats.org/officeDocument/2006/relationships/vmlDrawing" Target="../drawings/vmlDrawing28.vml"/><Relationship Id="rId1" Type="http://schemas.openxmlformats.org/officeDocument/2006/relationships/oleObject" Target="../embeddings/oleObject231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9.bin"/><Relationship Id="rId8" Type="http://schemas.openxmlformats.org/officeDocument/2006/relationships/image" Target="../media/image77.wmf"/><Relationship Id="rId7" Type="http://schemas.openxmlformats.org/officeDocument/2006/relationships/oleObject" Target="../embeddings/oleObject238.bin"/><Relationship Id="rId6" Type="http://schemas.openxmlformats.org/officeDocument/2006/relationships/image" Target="../media/image141.wmf"/><Relationship Id="rId5" Type="http://schemas.openxmlformats.org/officeDocument/2006/relationships/oleObject" Target="../embeddings/oleObject237.bin"/><Relationship Id="rId4" Type="http://schemas.openxmlformats.org/officeDocument/2006/relationships/image" Target="../media/image127.wmf"/><Relationship Id="rId3" Type="http://schemas.openxmlformats.org/officeDocument/2006/relationships/oleObject" Target="../embeddings/oleObject236.bin"/><Relationship Id="rId20" Type="http://schemas.openxmlformats.org/officeDocument/2006/relationships/vmlDrawing" Target="../drawings/vmlDrawing29.vml"/><Relationship Id="rId2" Type="http://schemas.openxmlformats.org/officeDocument/2006/relationships/image" Target="../media/image137.e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15.wmf"/><Relationship Id="rId17" Type="http://schemas.openxmlformats.org/officeDocument/2006/relationships/oleObject" Target="../embeddings/oleObject243.bin"/><Relationship Id="rId16" Type="http://schemas.openxmlformats.org/officeDocument/2006/relationships/image" Target="../media/image145.wmf"/><Relationship Id="rId15" Type="http://schemas.openxmlformats.org/officeDocument/2006/relationships/oleObject" Target="../embeddings/oleObject242.bin"/><Relationship Id="rId14" Type="http://schemas.openxmlformats.org/officeDocument/2006/relationships/image" Target="../media/image144.wmf"/><Relationship Id="rId13" Type="http://schemas.openxmlformats.org/officeDocument/2006/relationships/oleObject" Target="../embeddings/oleObject241.bin"/><Relationship Id="rId12" Type="http://schemas.openxmlformats.org/officeDocument/2006/relationships/image" Target="../media/image143.wmf"/><Relationship Id="rId11" Type="http://schemas.openxmlformats.org/officeDocument/2006/relationships/oleObject" Target="../embeddings/oleObject240.bin"/><Relationship Id="rId10" Type="http://schemas.openxmlformats.org/officeDocument/2006/relationships/image" Target="../media/image142.wmf"/><Relationship Id="rId1" Type="http://schemas.openxmlformats.org/officeDocument/2006/relationships/oleObject" Target="../embeddings/oleObject235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8.wmf"/><Relationship Id="rId1" Type="http://schemas.openxmlformats.org/officeDocument/2006/relationships/image" Target="../media/image147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8.bin"/><Relationship Id="rId8" Type="http://schemas.openxmlformats.org/officeDocument/2006/relationships/image" Target="../media/image80.emf"/><Relationship Id="rId7" Type="http://schemas.openxmlformats.org/officeDocument/2006/relationships/oleObject" Target="../embeddings/oleObject247.bin"/><Relationship Id="rId6" Type="http://schemas.openxmlformats.org/officeDocument/2006/relationships/image" Target="../media/image150.wmf"/><Relationship Id="rId5" Type="http://schemas.openxmlformats.org/officeDocument/2006/relationships/oleObject" Target="../embeddings/oleObject246.bin"/><Relationship Id="rId4" Type="http://schemas.openxmlformats.org/officeDocument/2006/relationships/image" Target="../media/image106.wmf"/><Relationship Id="rId3" Type="http://schemas.openxmlformats.org/officeDocument/2006/relationships/oleObject" Target="../embeddings/oleObject245.bin"/><Relationship Id="rId2" Type="http://schemas.openxmlformats.org/officeDocument/2006/relationships/image" Target="../media/image149.wmf"/><Relationship Id="rId12" Type="http://schemas.openxmlformats.org/officeDocument/2006/relationships/vmlDrawing" Target="../drawings/vmlDrawing30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79.emf"/><Relationship Id="rId1" Type="http://schemas.openxmlformats.org/officeDocument/2006/relationships/oleObject" Target="../embeddings/oleObject244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53.wmf"/><Relationship Id="rId7" Type="http://schemas.openxmlformats.org/officeDocument/2006/relationships/oleObject" Target="../embeddings/oleObject252.bin"/><Relationship Id="rId6" Type="http://schemas.openxmlformats.org/officeDocument/2006/relationships/image" Target="../media/image152.wmf"/><Relationship Id="rId5" Type="http://schemas.openxmlformats.org/officeDocument/2006/relationships/oleObject" Target="../embeddings/oleObject251.bin"/><Relationship Id="rId4" Type="http://schemas.openxmlformats.org/officeDocument/2006/relationships/image" Target="../media/image137.emf"/><Relationship Id="rId3" Type="http://schemas.openxmlformats.org/officeDocument/2006/relationships/oleObject" Target="../embeddings/oleObject250.bin"/><Relationship Id="rId2" Type="http://schemas.openxmlformats.org/officeDocument/2006/relationships/image" Target="../media/image151.emf"/><Relationship Id="rId10" Type="http://schemas.openxmlformats.org/officeDocument/2006/relationships/vmlDrawing" Target="../drawings/vmlDrawing31.vml"/><Relationship Id="rId1" Type="http://schemas.openxmlformats.org/officeDocument/2006/relationships/oleObject" Target="../embeddings/oleObject249.bin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7.bin"/><Relationship Id="rId8" Type="http://schemas.openxmlformats.org/officeDocument/2006/relationships/image" Target="../media/image157.wmf"/><Relationship Id="rId7" Type="http://schemas.openxmlformats.org/officeDocument/2006/relationships/oleObject" Target="../embeddings/oleObject256.bin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255.bin"/><Relationship Id="rId4" Type="http://schemas.openxmlformats.org/officeDocument/2006/relationships/image" Target="../media/image155.wmf"/><Relationship Id="rId3" Type="http://schemas.openxmlformats.org/officeDocument/2006/relationships/oleObject" Target="../embeddings/oleObject254.bin"/><Relationship Id="rId24" Type="http://schemas.openxmlformats.org/officeDocument/2006/relationships/vmlDrawing" Target="../drawings/vmlDrawing32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53.wmf"/><Relationship Id="rId21" Type="http://schemas.openxmlformats.org/officeDocument/2006/relationships/oleObject" Target="../embeddings/oleObject263.bin"/><Relationship Id="rId20" Type="http://schemas.openxmlformats.org/officeDocument/2006/relationships/image" Target="../media/image163.emf"/><Relationship Id="rId2" Type="http://schemas.openxmlformats.org/officeDocument/2006/relationships/image" Target="../media/image154.wmf"/><Relationship Id="rId19" Type="http://schemas.openxmlformats.org/officeDocument/2006/relationships/oleObject" Target="../embeddings/oleObject262.bin"/><Relationship Id="rId18" Type="http://schemas.openxmlformats.org/officeDocument/2006/relationships/image" Target="../media/image162.wmf"/><Relationship Id="rId17" Type="http://schemas.openxmlformats.org/officeDocument/2006/relationships/oleObject" Target="../embeddings/oleObject261.bin"/><Relationship Id="rId16" Type="http://schemas.openxmlformats.org/officeDocument/2006/relationships/image" Target="../media/image161.wmf"/><Relationship Id="rId15" Type="http://schemas.openxmlformats.org/officeDocument/2006/relationships/oleObject" Target="../embeddings/oleObject260.bin"/><Relationship Id="rId14" Type="http://schemas.openxmlformats.org/officeDocument/2006/relationships/image" Target="../media/image160.wmf"/><Relationship Id="rId13" Type="http://schemas.openxmlformats.org/officeDocument/2006/relationships/oleObject" Target="../embeddings/oleObject259.bin"/><Relationship Id="rId12" Type="http://schemas.openxmlformats.org/officeDocument/2006/relationships/image" Target="../media/image159.wmf"/><Relationship Id="rId11" Type="http://schemas.openxmlformats.org/officeDocument/2006/relationships/oleObject" Target="../embeddings/oleObject258.bin"/><Relationship Id="rId10" Type="http://schemas.openxmlformats.org/officeDocument/2006/relationships/image" Target="../media/image158.wmf"/><Relationship Id="rId1" Type="http://schemas.openxmlformats.org/officeDocument/2006/relationships/oleObject" Target="../embeddings/oleObject253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3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66.wmf"/><Relationship Id="rId5" Type="http://schemas.openxmlformats.org/officeDocument/2006/relationships/oleObject" Target="../embeddings/oleObject266.bin"/><Relationship Id="rId4" Type="http://schemas.openxmlformats.org/officeDocument/2006/relationships/image" Target="../media/image165.wmf"/><Relationship Id="rId3" Type="http://schemas.openxmlformats.org/officeDocument/2006/relationships/oleObject" Target="../embeddings/oleObject265.bin"/><Relationship Id="rId2" Type="http://schemas.openxmlformats.org/officeDocument/2006/relationships/image" Target="../media/image164.emf"/><Relationship Id="rId1" Type="http://schemas.openxmlformats.org/officeDocument/2006/relationships/oleObject" Target="../embeddings/oleObject264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4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68.emf"/><Relationship Id="rId5" Type="http://schemas.openxmlformats.org/officeDocument/2006/relationships/oleObject" Target="../embeddings/oleObject269.bin"/><Relationship Id="rId4" Type="http://schemas.openxmlformats.org/officeDocument/2006/relationships/image" Target="../media/image167.emf"/><Relationship Id="rId3" Type="http://schemas.openxmlformats.org/officeDocument/2006/relationships/oleObject" Target="../embeddings/oleObject268.bin"/><Relationship Id="rId2" Type="http://schemas.openxmlformats.org/officeDocument/2006/relationships/image" Target="../media/image164.emf"/><Relationship Id="rId1" Type="http://schemas.openxmlformats.org/officeDocument/2006/relationships/oleObject" Target="../embeddings/oleObject267.bin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4.bin"/><Relationship Id="rId8" Type="http://schemas.openxmlformats.org/officeDocument/2006/relationships/image" Target="../media/image172.wmf"/><Relationship Id="rId7" Type="http://schemas.openxmlformats.org/officeDocument/2006/relationships/oleObject" Target="../embeddings/oleObject273.bin"/><Relationship Id="rId6" Type="http://schemas.openxmlformats.org/officeDocument/2006/relationships/image" Target="../media/image171.wmf"/><Relationship Id="rId5" Type="http://schemas.openxmlformats.org/officeDocument/2006/relationships/oleObject" Target="../embeddings/oleObject272.bin"/><Relationship Id="rId4" Type="http://schemas.openxmlformats.org/officeDocument/2006/relationships/image" Target="../media/image170.wmf"/><Relationship Id="rId3" Type="http://schemas.openxmlformats.org/officeDocument/2006/relationships/oleObject" Target="../embeddings/oleObject271.bin"/><Relationship Id="rId26" Type="http://schemas.openxmlformats.org/officeDocument/2006/relationships/vmlDrawing" Target="../drawings/vmlDrawing35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168.emf"/><Relationship Id="rId23" Type="http://schemas.openxmlformats.org/officeDocument/2006/relationships/oleObject" Target="../embeddings/oleObject281.bin"/><Relationship Id="rId22" Type="http://schemas.openxmlformats.org/officeDocument/2006/relationships/image" Target="../media/image179.wmf"/><Relationship Id="rId21" Type="http://schemas.openxmlformats.org/officeDocument/2006/relationships/oleObject" Target="../embeddings/oleObject280.bin"/><Relationship Id="rId20" Type="http://schemas.openxmlformats.org/officeDocument/2006/relationships/image" Target="../media/image178.wmf"/><Relationship Id="rId2" Type="http://schemas.openxmlformats.org/officeDocument/2006/relationships/image" Target="../media/image169.wmf"/><Relationship Id="rId19" Type="http://schemas.openxmlformats.org/officeDocument/2006/relationships/oleObject" Target="../embeddings/oleObject279.bin"/><Relationship Id="rId18" Type="http://schemas.openxmlformats.org/officeDocument/2006/relationships/image" Target="../media/image177.wmf"/><Relationship Id="rId17" Type="http://schemas.openxmlformats.org/officeDocument/2006/relationships/oleObject" Target="../embeddings/oleObject278.bin"/><Relationship Id="rId16" Type="http://schemas.openxmlformats.org/officeDocument/2006/relationships/image" Target="../media/image176.wmf"/><Relationship Id="rId15" Type="http://schemas.openxmlformats.org/officeDocument/2006/relationships/oleObject" Target="../embeddings/oleObject277.bin"/><Relationship Id="rId14" Type="http://schemas.openxmlformats.org/officeDocument/2006/relationships/image" Target="../media/image175.wmf"/><Relationship Id="rId13" Type="http://schemas.openxmlformats.org/officeDocument/2006/relationships/oleObject" Target="../embeddings/oleObject276.bin"/><Relationship Id="rId12" Type="http://schemas.openxmlformats.org/officeDocument/2006/relationships/image" Target="../media/image174.wmf"/><Relationship Id="rId11" Type="http://schemas.openxmlformats.org/officeDocument/2006/relationships/oleObject" Target="../embeddings/oleObject275.bin"/><Relationship Id="rId10" Type="http://schemas.openxmlformats.org/officeDocument/2006/relationships/image" Target="../media/image173.wmf"/><Relationship Id="rId1" Type="http://schemas.openxmlformats.org/officeDocument/2006/relationships/oleObject" Target="../embeddings/oleObject270.bin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6.bin"/><Relationship Id="rId8" Type="http://schemas.openxmlformats.org/officeDocument/2006/relationships/image" Target="../media/image183.wmf"/><Relationship Id="rId7" Type="http://schemas.openxmlformats.org/officeDocument/2006/relationships/oleObject" Target="../embeddings/oleObject285.bin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284.bin"/><Relationship Id="rId4" Type="http://schemas.openxmlformats.org/officeDocument/2006/relationships/image" Target="../media/image181.wmf"/><Relationship Id="rId3" Type="http://schemas.openxmlformats.org/officeDocument/2006/relationships/oleObject" Target="../embeddings/oleObject283.bin"/><Relationship Id="rId2" Type="http://schemas.openxmlformats.org/officeDocument/2006/relationships/image" Target="../media/image180.wmf"/><Relationship Id="rId12" Type="http://schemas.openxmlformats.org/officeDocument/2006/relationships/vmlDrawing" Target="../drawings/vmlDrawing36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64.emf"/><Relationship Id="rId1" Type="http://schemas.openxmlformats.org/officeDocument/2006/relationships/oleObject" Target="../embeddings/oleObject282.bin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64.emf"/><Relationship Id="rId7" Type="http://schemas.openxmlformats.org/officeDocument/2006/relationships/oleObject" Target="../embeddings/oleObject290.bin"/><Relationship Id="rId6" Type="http://schemas.openxmlformats.org/officeDocument/2006/relationships/image" Target="../media/image177.wmf"/><Relationship Id="rId5" Type="http://schemas.openxmlformats.org/officeDocument/2006/relationships/oleObject" Target="../embeddings/oleObject289.bin"/><Relationship Id="rId4" Type="http://schemas.openxmlformats.org/officeDocument/2006/relationships/image" Target="../media/image175.wmf"/><Relationship Id="rId3" Type="http://schemas.openxmlformats.org/officeDocument/2006/relationships/oleObject" Target="../embeddings/oleObject288.bin"/><Relationship Id="rId2" Type="http://schemas.openxmlformats.org/officeDocument/2006/relationships/image" Target="../media/image184.wmf"/><Relationship Id="rId10" Type="http://schemas.openxmlformats.org/officeDocument/2006/relationships/vmlDrawing" Target="../drawings/vmlDrawing37.vml"/><Relationship Id="rId1" Type="http://schemas.openxmlformats.org/officeDocument/2006/relationships/oleObject" Target="../embeddings/oleObject287.bin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5.bin"/><Relationship Id="rId8" Type="http://schemas.openxmlformats.org/officeDocument/2006/relationships/image" Target="../media/image186.wmf"/><Relationship Id="rId7" Type="http://schemas.openxmlformats.org/officeDocument/2006/relationships/oleObject" Target="../embeddings/oleObject294.bin"/><Relationship Id="rId6" Type="http://schemas.openxmlformats.org/officeDocument/2006/relationships/image" Target="../media/image185.wmf"/><Relationship Id="rId5" Type="http://schemas.openxmlformats.org/officeDocument/2006/relationships/oleObject" Target="../embeddings/oleObject293.bin"/><Relationship Id="rId4" Type="http://schemas.openxmlformats.org/officeDocument/2006/relationships/image" Target="../media/image180.wmf"/><Relationship Id="rId3" Type="http://schemas.openxmlformats.org/officeDocument/2006/relationships/oleObject" Target="../embeddings/oleObject292.bin"/><Relationship Id="rId22" Type="http://schemas.openxmlformats.org/officeDocument/2006/relationships/vmlDrawing" Target="../drawings/vmlDrawing38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192.wmf"/><Relationship Id="rId2" Type="http://schemas.openxmlformats.org/officeDocument/2006/relationships/image" Target="../media/image168.emf"/><Relationship Id="rId19" Type="http://schemas.openxmlformats.org/officeDocument/2006/relationships/oleObject" Target="../embeddings/oleObject300.bin"/><Relationship Id="rId18" Type="http://schemas.openxmlformats.org/officeDocument/2006/relationships/image" Target="../media/image191.wmf"/><Relationship Id="rId17" Type="http://schemas.openxmlformats.org/officeDocument/2006/relationships/oleObject" Target="../embeddings/oleObject299.bin"/><Relationship Id="rId16" Type="http://schemas.openxmlformats.org/officeDocument/2006/relationships/image" Target="../media/image190.wmf"/><Relationship Id="rId15" Type="http://schemas.openxmlformats.org/officeDocument/2006/relationships/oleObject" Target="../embeddings/oleObject298.bin"/><Relationship Id="rId14" Type="http://schemas.openxmlformats.org/officeDocument/2006/relationships/image" Target="../media/image189.wmf"/><Relationship Id="rId13" Type="http://schemas.openxmlformats.org/officeDocument/2006/relationships/oleObject" Target="../embeddings/oleObject297.bin"/><Relationship Id="rId12" Type="http://schemas.openxmlformats.org/officeDocument/2006/relationships/image" Target="../media/image188.wmf"/><Relationship Id="rId11" Type="http://schemas.openxmlformats.org/officeDocument/2006/relationships/oleObject" Target="../embeddings/oleObject296.bin"/><Relationship Id="rId10" Type="http://schemas.openxmlformats.org/officeDocument/2006/relationships/image" Target="../media/image187.wmf"/><Relationship Id="rId1" Type="http://schemas.openxmlformats.org/officeDocument/2006/relationships/oleObject" Target="../embeddings/oleObject291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9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5.wmf"/><Relationship Id="rId5" Type="http://schemas.openxmlformats.org/officeDocument/2006/relationships/oleObject" Target="../embeddings/oleObject303.bin"/><Relationship Id="rId4" Type="http://schemas.openxmlformats.org/officeDocument/2006/relationships/image" Target="../media/image194.wmf"/><Relationship Id="rId3" Type="http://schemas.openxmlformats.org/officeDocument/2006/relationships/oleObject" Target="../embeddings/oleObject302.bin"/><Relationship Id="rId2" Type="http://schemas.openxmlformats.org/officeDocument/2006/relationships/image" Target="../media/image193.emf"/><Relationship Id="rId1" Type="http://schemas.openxmlformats.org/officeDocument/2006/relationships/oleObject" Target="../embeddings/oleObject301.bin"/></Relationships>
</file>

<file path=ppt/slides/_rels/slide5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0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7.emf"/><Relationship Id="rId3" Type="http://schemas.openxmlformats.org/officeDocument/2006/relationships/oleObject" Target="../embeddings/oleObject305.bin"/><Relationship Id="rId2" Type="http://schemas.openxmlformats.org/officeDocument/2006/relationships/image" Target="../media/image196.emf"/><Relationship Id="rId1" Type="http://schemas.openxmlformats.org/officeDocument/2006/relationships/oleObject" Target="../embeddings/oleObject304.bin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0.bin"/><Relationship Id="rId8" Type="http://schemas.openxmlformats.org/officeDocument/2006/relationships/image" Target="../media/image200.wmf"/><Relationship Id="rId7" Type="http://schemas.openxmlformats.org/officeDocument/2006/relationships/oleObject" Target="../embeddings/oleObject309.bin"/><Relationship Id="rId6" Type="http://schemas.openxmlformats.org/officeDocument/2006/relationships/image" Target="../media/image197.emf"/><Relationship Id="rId5" Type="http://schemas.openxmlformats.org/officeDocument/2006/relationships/oleObject" Target="../embeddings/oleObject308.bin"/><Relationship Id="rId4" Type="http://schemas.openxmlformats.org/officeDocument/2006/relationships/image" Target="../media/image199.wmf"/><Relationship Id="rId3" Type="http://schemas.openxmlformats.org/officeDocument/2006/relationships/oleObject" Target="../embeddings/oleObject307.bin"/><Relationship Id="rId2" Type="http://schemas.openxmlformats.org/officeDocument/2006/relationships/image" Target="../media/image198.wmf"/><Relationship Id="rId14" Type="http://schemas.openxmlformats.org/officeDocument/2006/relationships/vmlDrawing" Target="../drawings/vmlDrawing41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02.wmf"/><Relationship Id="rId11" Type="http://schemas.openxmlformats.org/officeDocument/2006/relationships/oleObject" Target="../embeddings/oleObject311.bin"/><Relationship Id="rId10" Type="http://schemas.openxmlformats.org/officeDocument/2006/relationships/image" Target="../media/image201.wmf"/><Relationship Id="rId1" Type="http://schemas.openxmlformats.org/officeDocument/2006/relationships/oleObject" Target="../embeddings/oleObject306.bin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2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3.wmf"/><Relationship Id="rId3" Type="http://schemas.openxmlformats.org/officeDocument/2006/relationships/oleObject" Target="../embeddings/oleObject313.bin"/><Relationship Id="rId2" Type="http://schemas.openxmlformats.org/officeDocument/2006/relationships/image" Target="../media/image193.emf"/><Relationship Id="rId1" Type="http://schemas.openxmlformats.org/officeDocument/2006/relationships/oleObject" Target="../embeddings/oleObject312.bin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8.bin"/><Relationship Id="rId8" Type="http://schemas.openxmlformats.org/officeDocument/2006/relationships/image" Target="../media/image207.wmf"/><Relationship Id="rId7" Type="http://schemas.openxmlformats.org/officeDocument/2006/relationships/oleObject" Target="../embeddings/oleObject317.bin"/><Relationship Id="rId6" Type="http://schemas.openxmlformats.org/officeDocument/2006/relationships/image" Target="../media/image206.wmf"/><Relationship Id="rId5" Type="http://schemas.openxmlformats.org/officeDocument/2006/relationships/oleObject" Target="../embeddings/oleObject316.bin"/><Relationship Id="rId4" Type="http://schemas.openxmlformats.org/officeDocument/2006/relationships/image" Target="../media/image205.emf"/><Relationship Id="rId3" Type="http://schemas.openxmlformats.org/officeDocument/2006/relationships/oleObject" Target="../embeddings/oleObject315.bin"/><Relationship Id="rId2" Type="http://schemas.openxmlformats.org/officeDocument/2006/relationships/image" Target="../media/image204.wmf"/><Relationship Id="rId12" Type="http://schemas.openxmlformats.org/officeDocument/2006/relationships/vmlDrawing" Target="../drawings/vmlDrawing43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08.wmf"/><Relationship Id="rId1" Type="http://schemas.openxmlformats.org/officeDocument/2006/relationships/oleObject" Target="../embeddings/oleObject314.bin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3.bin"/><Relationship Id="rId8" Type="http://schemas.openxmlformats.org/officeDocument/2006/relationships/image" Target="../media/image212.wmf"/><Relationship Id="rId7" Type="http://schemas.openxmlformats.org/officeDocument/2006/relationships/oleObject" Target="../embeddings/oleObject322.bin"/><Relationship Id="rId6" Type="http://schemas.openxmlformats.org/officeDocument/2006/relationships/image" Target="../media/image211.wmf"/><Relationship Id="rId5" Type="http://schemas.openxmlformats.org/officeDocument/2006/relationships/oleObject" Target="../embeddings/oleObject321.bin"/><Relationship Id="rId4" Type="http://schemas.openxmlformats.org/officeDocument/2006/relationships/image" Target="../media/image210.wmf"/><Relationship Id="rId3" Type="http://schemas.openxmlformats.org/officeDocument/2006/relationships/oleObject" Target="../embeddings/oleObject320.bin"/><Relationship Id="rId2" Type="http://schemas.openxmlformats.org/officeDocument/2006/relationships/image" Target="../media/image209.wmf"/><Relationship Id="rId18" Type="http://schemas.openxmlformats.org/officeDocument/2006/relationships/vmlDrawing" Target="../drawings/vmlDrawing44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18.wmf"/><Relationship Id="rId15" Type="http://schemas.openxmlformats.org/officeDocument/2006/relationships/oleObject" Target="../embeddings/oleObject326.bin"/><Relationship Id="rId14" Type="http://schemas.openxmlformats.org/officeDocument/2006/relationships/image" Target="../media/image215.wmf"/><Relationship Id="rId13" Type="http://schemas.openxmlformats.org/officeDocument/2006/relationships/oleObject" Target="../embeddings/oleObject325.bin"/><Relationship Id="rId12" Type="http://schemas.openxmlformats.org/officeDocument/2006/relationships/image" Target="../media/image214.wmf"/><Relationship Id="rId11" Type="http://schemas.openxmlformats.org/officeDocument/2006/relationships/oleObject" Target="../embeddings/oleObject324.bin"/><Relationship Id="rId10" Type="http://schemas.openxmlformats.org/officeDocument/2006/relationships/image" Target="../media/image213.wmf"/><Relationship Id="rId1" Type="http://schemas.openxmlformats.org/officeDocument/2006/relationships/oleObject" Target="../embeddings/oleObject319.bin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5.vml"/><Relationship Id="rId8" Type="http://schemas.openxmlformats.org/officeDocument/2006/relationships/slideLayout" Target="../slideLayouts/slideLayout7.xml"/><Relationship Id="rId7" Type="http://schemas.openxmlformats.org/officeDocument/2006/relationships/oleObject" Target="../embeddings/oleObject330.bin"/><Relationship Id="rId6" Type="http://schemas.openxmlformats.org/officeDocument/2006/relationships/image" Target="../media/image218.wmf"/><Relationship Id="rId5" Type="http://schemas.openxmlformats.org/officeDocument/2006/relationships/oleObject" Target="../embeddings/oleObject329.bin"/><Relationship Id="rId4" Type="http://schemas.openxmlformats.org/officeDocument/2006/relationships/image" Target="../media/image217.wmf"/><Relationship Id="rId3" Type="http://schemas.openxmlformats.org/officeDocument/2006/relationships/oleObject" Target="../embeddings/oleObject328.bin"/><Relationship Id="rId2" Type="http://schemas.openxmlformats.org/officeDocument/2006/relationships/image" Target="../media/image216.emf"/><Relationship Id="rId1" Type="http://schemas.openxmlformats.org/officeDocument/2006/relationships/oleObject" Target="../embeddings/oleObject327.bin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6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7.wmf"/><Relationship Id="rId3" Type="http://schemas.openxmlformats.org/officeDocument/2006/relationships/oleObject" Target="../embeddings/oleObject332.bin"/><Relationship Id="rId2" Type="http://schemas.openxmlformats.org/officeDocument/2006/relationships/image" Target="../media/image219.emf"/><Relationship Id="rId1" Type="http://schemas.openxmlformats.org/officeDocument/2006/relationships/oleObject" Target="../embeddings/oleObject331.bin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7.bin"/><Relationship Id="rId8" Type="http://schemas.openxmlformats.org/officeDocument/2006/relationships/image" Target="../media/image222.wmf"/><Relationship Id="rId7" Type="http://schemas.openxmlformats.org/officeDocument/2006/relationships/oleObject" Target="../embeddings/oleObject336.bin"/><Relationship Id="rId6" Type="http://schemas.openxmlformats.org/officeDocument/2006/relationships/image" Target="../media/image221.wmf"/><Relationship Id="rId5" Type="http://schemas.openxmlformats.org/officeDocument/2006/relationships/oleObject" Target="../embeddings/oleObject335.bin"/><Relationship Id="rId4" Type="http://schemas.openxmlformats.org/officeDocument/2006/relationships/image" Target="../media/image220.wmf"/><Relationship Id="rId3" Type="http://schemas.openxmlformats.org/officeDocument/2006/relationships/oleObject" Target="../embeddings/oleObject334.bin"/><Relationship Id="rId20" Type="http://schemas.openxmlformats.org/officeDocument/2006/relationships/vmlDrawing" Target="../drawings/vmlDrawing47.vml"/><Relationship Id="rId2" Type="http://schemas.openxmlformats.org/officeDocument/2006/relationships/image" Target="../media/image219.e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227.wmf"/><Relationship Id="rId17" Type="http://schemas.openxmlformats.org/officeDocument/2006/relationships/oleObject" Target="../embeddings/oleObject341.bin"/><Relationship Id="rId16" Type="http://schemas.openxmlformats.org/officeDocument/2006/relationships/image" Target="../media/image226.wmf"/><Relationship Id="rId15" Type="http://schemas.openxmlformats.org/officeDocument/2006/relationships/oleObject" Target="../embeddings/oleObject340.bin"/><Relationship Id="rId14" Type="http://schemas.openxmlformats.org/officeDocument/2006/relationships/image" Target="../media/image225.wmf"/><Relationship Id="rId13" Type="http://schemas.openxmlformats.org/officeDocument/2006/relationships/oleObject" Target="../embeddings/oleObject339.bin"/><Relationship Id="rId12" Type="http://schemas.openxmlformats.org/officeDocument/2006/relationships/image" Target="../media/image224.wmf"/><Relationship Id="rId11" Type="http://schemas.openxmlformats.org/officeDocument/2006/relationships/oleObject" Target="../embeddings/oleObject338.bin"/><Relationship Id="rId10" Type="http://schemas.openxmlformats.org/officeDocument/2006/relationships/image" Target="../media/image223.wmf"/><Relationship Id="rId1" Type="http://schemas.openxmlformats.org/officeDocument/2006/relationships/oleObject" Target="../embeddings/oleObject333.bin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6.bin"/><Relationship Id="rId8" Type="http://schemas.openxmlformats.org/officeDocument/2006/relationships/image" Target="../media/image231.wmf"/><Relationship Id="rId7" Type="http://schemas.openxmlformats.org/officeDocument/2006/relationships/oleObject" Target="../embeddings/oleObject345.bin"/><Relationship Id="rId6" Type="http://schemas.openxmlformats.org/officeDocument/2006/relationships/image" Target="../media/image230.wmf"/><Relationship Id="rId5" Type="http://schemas.openxmlformats.org/officeDocument/2006/relationships/oleObject" Target="../embeddings/oleObject344.bin"/><Relationship Id="rId4" Type="http://schemas.openxmlformats.org/officeDocument/2006/relationships/image" Target="../media/image229.wmf"/><Relationship Id="rId3" Type="http://schemas.openxmlformats.org/officeDocument/2006/relationships/oleObject" Target="../embeddings/oleObject343.bin"/><Relationship Id="rId2" Type="http://schemas.openxmlformats.org/officeDocument/2006/relationships/image" Target="../media/image228.wmf"/><Relationship Id="rId14" Type="http://schemas.openxmlformats.org/officeDocument/2006/relationships/vmlDrawing" Target="../drawings/vmlDrawing48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19.emf"/><Relationship Id="rId11" Type="http://schemas.openxmlformats.org/officeDocument/2006/relationships/oleObject" Target="../embeddings/oleObject347.bin"/><Relationship Id="rId10" Type="http://schemas.openxmlformats.org/officeDocument/2006/relationships/image" Target="../media/image232.wmf"/><Relationship Id="rId1" Type="http://schemas.openxmlformats.org/officeDocument/2006/relationships/oleObject" Target="../embeddings/oleObject342.bin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2.bin"/><Relationship Id="rId8" Type="http://schemas.openxmlformats.org/officeDocument/2006/relationships/image" Target="../media/image212.wmf"/><Relationship Id="rId7" Type="http://schemas.openxmlformats.org/officeDocument/2006/relationships/oleObject" Target="../embeddings/oleObject351.bin"/><Relationship Id="rId6" Type="http://schemas.openxmlformats.org/officeDocument/2006/relationships/image" Target="../media/image211.wmf"/><Relationship Id="rId5" Type="http://schemas.openxmlformats.org/officeDocument/2006/relationships/oleObject" Target="../embeddings/oleObject350.bin"/><Relationship Id="rId4" Type="http://schemas.openxmlformats.org/officeDocument/2006/relationships/image" Target="../media/image210.wmf"/><Relationship Id="rId3" Type="http://schemas.openxmlformats.org/officeDocument/2006/relationships/oleObject" Target="../embeddings/oleObject349.bin"/><Relationship Id="rId26" Type="http://schemas.openxmlformats.org/officeDocument/2006/relationships/vmlDrawing" Target="../drawings/vmlDrawing49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36.wmf"/><Relationship Id="rId23" Type="http://schemas.openxmlformats.org/officeDocument/2006/relationships/oleObject" Target="../embeddings/oleObject359.bin"/><Relationship Id="rId22" Type="http://schemas.openxmlformats.org/officeDocument/2006/relationships/image" Target="../media/image235.wmf"/><Relationship Id="rId21" Type="http://schemas.openxmlformats.org/officeDocument/2006/relationships/oleObject" Target="../embeddings/oleObject358.bin"/><Relationship Id="rId20" Type="http://schemas.openxmlformats.org/officeDocument/2006/relationships/image" Target="../media/image234.wmf"/><Relationship Id="rId2" Type="http://schemas.openxmlformats.org/officeDocument/2006/relationships/image" Target="../media/image209.wmf"/><Relationship Id="rId19" Type="http://schemas.openxmlformats.org/officeDocument/2006/relationships/oleObject" Target="../embeddings/oleObject357.bin"/><Relationship Id="rId18" Type="http://schemas.openxmlformats.org/officeDocument/2006/relationships/image" Target="../media/image233.wmf"/><Relationship Id="rId17" Type="http://schemas.openxmlformats.org/officeDocument/2006/relationships/oleObject" Target="../embeddings/oleObject356.bin"/><Relationship Id="rId16" Type="http://schemas.openxmlformats.org/officeDocument/2006/relationships/image" Target="../media/image219.emf"/><Relationship Id="rId15" Type="http://schemas.openxmlformats.org/officeDocument/2006/relationships/oleObject" Target="../embeddings/oleObject355.bin"/><Relationship Id="rId14" Type="http://schemas.openxmlformats.org/officeDocument/2006/relationships/image" Target="../media/image118.wmf"/><Relationship Id="rId13" Type="http://schemas.openxmlformats.org/officeDocument/2006/relationships/oleObject" Target="../embeddings/oleObject354.bin"/><Relationship Id="rId12" Type="http://schemas.openxmlformats.org/officeDocument/2006/relationships/image" Target="../media/image215.wmf"/><Relationship Id="rId11" Type="http://schemas.openxmlformats.org/officeDocument/2006/relationships/oleObject" Target="../embeddings/oleObject353.bin"/><Relationship Id="rId10" Type="http://schemas.openxmlformats.org/officeDocument/2006/relationships/image" Target="../media/image214.wmf"/><Relationship Id="rId1" Type="http://schemas.openxmlformats.org/officeDocument/2006/relationships/oleObject" Target="../embeddings/oleObject348.bin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4.bin"/><Relationship Id="rId8" Type="http://schemas.openxmlformats.org/officeDocument/2006/relationships/image" Target="../media/image240.wmf"/><Relationship Id="rId7" Type="http://schemas.openxmlformats.org/officeDocument/2006/relationships/oleObject" Target="../embeddings/oleObject363.bin"/><Relationship Id="rId6" Type="http://schemas.openxmlformats.org/officeDocument/2006/relationships/image" Target="../media/image239.emf"/><Relationship Id="rId5" Type="http://schemas.openxmlformats.org/officeDocument/2006/relationships/oleObject" Target="../embeddings/oleObject362.bin"/><Relationship Id="rId4" Type="http://schemas.openxmlformats.org/officeDocument/2006/relationships/image" Target="../media/image238.emf"/><Relationship Id="rId3" Type="http://schemas.openxmlformats.org/officeDocument/2006/relationships/oleObject" Target="../embeddings/oleObject361.bin"/><Relationship Id="rId2" Type="http://schemas.openxmlformats.org/officeDocument/2006/relationships/image" Target="../media/image237.emf"/><Relationship Id="rId12" Type="http://schemas.openxmlformats.org/officeDocument/2006/relationships/vmlDrawing" Target="../drawings/vmlDrawing50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41.wmf"/><Relationship Id="rId1" Type="http://schemas.openxmlformats.org/officeDocument/2006/relationships/oleObject" Target="../embeddings/oleObject360.bin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9.bin"/><Relationship Id="rId8" Type="http://schemas.openxmlformats.org/officeDocument/2006/relationships/image" Target="../media/image244.wmf"/><Relationship Id="rId7" Type="http://schemas.openxmlformats.org/officeDocument/2006/relationships/oleObject" Target="../embeddings/oleObject368.bin"/><Relationship Id="rId6" Type="http://schemas.openxmlformats.org/officeDocument/2006/relationships/image" Target="../media/image243.emf"/><Relationship Id="rId5" Type="http://schemas.openxmlformats.org/officeDocument/2006/relationships/oleObject" Target="../embeddings/oleObject367.bin"/><Relationship Id="rId4" Type="http://schemas.openxmlformats.org/officeDocument/2006/relationships/image" Target="../media/image238.emf"/><Relationship Id="rId34" Type="http://schemas.openxmlformats.org/officeDocument/2006/relationships/vmlDrawing" Target="../drawings/vmlDrawing51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253.wmf"/><Relationship Id="rId31" Type="http://schemas.openxmlformats.org/officeDocument/2006/relationships/oleObject" Target="../embeddings/oleObject380.bin"/><Relationship Id="rId30" Type="http://schemas.openxmlformats.org/officeDocument/2006/relationships/image" Target="../media/image252.wmf"/><Relationship Id="rId3" Type="http://schemas.openxmlformats.org/officeDocument/2006/relationships/oleObject" Target="../embeddings/oleObject366.bin"/><Relationship Id="rId29" Type="http://schemas.openxmlformats.org/officeDocument/2006/relationships/oleObject" Target="../embeddings/oleObject379.bin"/><Relationship Id="rId28" Type="http://schemas.openxmlformats.org/officeDocument/2006/relationships/image" Target="../media/image251.wmf"/><Relationship Id="rId27" Type="http://schemas.openxmlformats.org/officeDocument/2006/relationships/oleObject" Target="../embeddings/oleObject378.bin"/><Relationship Id="rId26" Type="http://schemas.openxmlformats.org/officeDocument/2006/relationships/image" Target="../media/image250.wmf"/><Relationship Id="rId25" Type="http://schemas.openxmlformats.org/officeDocument/2006/relationships/oleObject" Target="../embeddings/oleObject377.bin"/><Relationship Id="rId24" Type="http://schemas.openxmlformats.org/officeDocument/2006/relationships/image" Target="../media/image249.wmf"/><Relationship Id="rId23" Type="http://schemas.openxmlformats.org/officeDocument/2006/relationships/oleObject" Target="../embeddings/oleObject376.bin"/><Relationship Id="rId22" Type="http://schemas.openxmlformats.org/officeDocument/2006/relationships/image" Target="../media/image90.wmf"/><Relationship Id="rId21" Type="http://schemas.openxmlformats.org/officeDocument/2006/relationships/oleObject" Target="../embeddings/oleObject375.bin"/><Relationship Id="rId20" Type="http://schemas.openxmlformats.org/officeDocument/2006/relationships/image" Target="../media/image248.wmf"/><Relationship Id="rId2" Type="http://schemas.openxmlformats.org/officeDocument/2006/relationships/image" Target="../media/image242.emf"/><Relationship Id="rId19" Type="http://schemas.openxmlformats.org/officeDocument/2006/relationships/oleObject" Target="../embeddings/oleObject374.bin"/><Relationship Id="rId18" Type="http://schemas.openxmlformats.org/officeDocument/2006/relationships/image" Target="../media/image247.wmf"/><Relationship Id="rId17" Type="http://schemas.openxmlformats.org/officeDocument/2006/relationships/oleObject" Target="../embeddings/oleObject373.bin"/><Relationship Id="rId16" Type="http://schemas.openxmlformats.org/officeDocument/2006/relationships/image" Target="../media/image246.wmf"/><Relationship Id="rId15" Type="http://schemas.openxmlformats.org/officeDocument/2006/relationships/oleObject" Target="../embeddings/oleObject372.bin"/><Relationship Id="rId14" Type="http://schemas.openxmlformats.org/officeDocument/2006/relationships/image" Target="../media/image86.wmf"/><Relationship Id="rId13" Type="http://schemas.openxmlformats.org/officeDocument/2006/relationships/oleObject" Target="../embeddings/oleObject371.bin"/><Relationship Id="rId12" Type="http://schemas.openxmlformats.org/officeDocument/2006/relationships/image" Target="../media/image245.wmf"/><Relationship Id="rId11" Type="http://schemas.openxmlformats.org/officeDocument/2006/relationships/oleObject" Target="../embeddings/oleObject370.bin"/><Relationship Id="rId10" Type="http://schemas.openxmlformats.org/officeDocument/2006/relationships/image" Target="../media/image82.wmf"/><Relationship Id="rId1" Type="http://schemas.openxmlformats.org/officeDocument/2006/relationships/oleObject" Target="../embeddings/oleObject365.bin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5.bin"/><Relationship Id="rId8" Type="http://schemas.openxmlformats.org/officeDocument/2006/relationships/image" Target="../media/image242.emf"/><Relationship Id="rId7" Type="http://schemas.openxmlformats.org/officeDocument/2006/relationships/oleObject" Target="../embeddings/oleObject384.bin"/><Relationship Id="rId6" Type="http://schemas.openxmlformats.org/officeDocument/2006/relationships/image" Target="../media/image256.emf"/><Relationship Id="rId5" Type="http://schemas.openxmlformats.org/officeDocument/2006/relationships/oleObject" Target="../embeddings/oleObject383.bin"/><Relationship Id="rId4" Type="http://schemas.openxmlformats.org/officeDocument/2006/relationships/image" Target="../media/image255.emf"/><Relationship Id="rId3" Type="http://schemas.openxmlformats.org/officeDocument/2006/relationships/oleObject" Target="../embeddings/oleObject382.bin"/><Relationship Id="rId2" Type="http://schemas.openxmlformats.org/officeDocument/2006/relationships/image" Target="../media/image254.emf"/><Relationship Id="rId14" Type="http://schemas.openxmlformats.org/officeDocument/2006/relationships/vmlDrawing" Target="../drawings/vmlDrawing52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43.emf"/><Relationship Id="rId11" Type="http://schemas.openxmlformats.org/officeDocument/2006/relationships/oleObject" Target="../embeddings/oleObject386.bin"/><Relationship Id="rId10" Type="http://schemas.openxmlformats.org/officeDocument/2006/relationships/image" Target="../media/image238.emf"/><Relationship Id="rId1" Type="http://schemas.openxmlformats.org/officeDocument/2006/relationships/oleObject" Target="../embeddings/oleObject381.bin"/></Relationships>
</file>

<file path=ppt/slides/_rels/slide6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3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5.emf"/><Relationship Id="rId3" Type="http://schemas.openxmlformats.org/officeDocument/2006/relationships/oleObject" Target="../embeddings/oleObject388.bin"/><Relationship Id="rId2" Type="http://schemas.openxmlformats.org/officeDocument/2006/relationships/image" Target="../media/image257.wmf"/><Relationship Id="rId1" Type="http://schemas.openxmlformats.org/officeDocument/2006/relationships/oleObject" Target="../embeddings/oleObject387.bin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3.bin"/><Relationship Id="rId8" Type="http://schemas.openxmlformats.org/officeDocument/2006/relationships/image" Target="../media/image261.wmf"/><Relationship Id="rId7" Type="http://schemas.openxmlformats.org/officeDocument/2006/relationships/oleObject" Target="../embeddings/oleObject392.bin"/><Relationship Id="rId6" Type="http://schemas.openxmlformats.org/officeDocument/2006/relationships/image" Target="../media/image260.wmf"/><Relationship Id="rId5" Type="http://schemas.openxmlformats.org/officeDocument/2006/relationships/oleObject" Target="../embeddings/oleObject391.bin"/><Relationship Id="rId4" Type="http://schemas.openxmlformats.org/officeDocument/2006/relationships/image" Target="../media/image259.wmf"/><Relationship Id="rId3" Type="http://schemas.openxmlformats.org/officeDocument/2006/relationships/oleObject" Target="../embeddings/oleObject390.bin"/><Relationship Id="rId2" Type="http://schemas.openxmlformats.org/officeDocument/2006/relationships/image" Target="../media/image258.wmf"/><Relationship Id="rId14" Type="http://schemas.openxmlformats.org/officeDocument/2006/relationships/vmlDrawing" Target="../drawings/vmlDrawing54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79.emf"/><Relationship Id="rId11" Type="http://schemas.openxmlformats.org/officeDocument/2006/relationships/oleObject" Target="../embeddings/oleObject394.bin"/><Relationship Id="rId10" Type="http://schemas.openxmlformats.org/officeDocument/2006/relationships/image" Target="../media/image80.emf"/><Relationship Id="rId1" Type="http://schemas.openxmlformats.org/officeDocument/2006/relationships/oleObject" Target="../embeddings/oleObject389.bin"/></Relationships>
</file>

<file path=ppt/slides/_rels/slide6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5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3.wmf"/><Relationship Id="rId3" Type="http://schemas.openxmlformats.org/officeDocument/2006/relationships/oleObject" Target="../embeddings/oleObject396.bin"/><Relationship Id="rId2" Type="http://schemas.openxmlformats.org/officeDocument/2006/relationships/image" Target="../media/image262.wmf"/><Relationship Id="rId1" Type="http://schemas.openxmlformats.org/officeDocument/2006/relationships/oleObject" Target="../embeddings/oleObject395.bin"/></Relationships>
</file>

<file path=ppt/slides/_rels/slide7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67.wmf"/><Relationship Id="rId7" Type="http://schemas.openxmlformats.org/officeDocument/2006/relationships/oleObject" Target="../embeddings/oleObject400.bin"/><Relationship Id="rId6" Type="http://schemas.openxmlformats.org/officeDocument/2006/relationships/image" Target="../media/image266.wmf"/><Relationship Id="rId5" Type="http://schemas.openxmlformats.org/officeDocument/2006/relationships/oleObject" Target="../embeddings/oleObject399.bin"/><Relationship Id="rId4" Type="http://schemas.openxmlformats.org/officeDocument/2006/relationships/image" Target="../media/image265.wmf"/><Relationship Id="rId3" Type="http://schemas.openxmlformats.org/officeDocument/2006/relationships/oleObject" Target="../embeddings/oleObject398.bin"/><Relationship Id="rId2" Type="http://schemas.openxmlformats.org/officeDocument/2006/relationships/image" Target="../media/image264.wmf"/><Relationship Id="rId10" Type="http://schemas.openxmlformats.org/officeDocument/2006/relationships/vmlDrawing" Target="../drawings/vmlDrawing56.vml"/><Relationship Id="rId1" Type="http://schemas.openxmlformats.org/officeDocument/2006/relationships/oleObject" Target="../embeddings/oleObject397.bin"/></Relationships>
</file>

<file path=ppt/slides/_rels/slide7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7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9.wmf"/><Relationship Id="rId3" Type="http://schemas.openxmlformats.org/officeDocument/2006/relationships/oleObject" Target="../embeddings/oleObject402.bin"/><Relationship Id="rId2" Type="http://schemas.openxmlformats.org/officeDocument/2006/relationships/image" Target="../media/image268.wmf"/><Relationship Id="rId1" Type="http://schemas.openxmlformats.org/officeDocument/2006/relationships/oleObject" Target="../embeddings/oleObject401.bin"/></Relationships>
</file>

<file path=ppt/slides/_rels/slide7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8.emf"/><Relationship Id="rId8" Type="http://schemas.openxmlformats.org/officeDocument/2006/relationships/image" Target="../media/image277.emf"/><Relationship Id="rId7" Type="http://schemas.openxmlformats.org/officeDocument/2006/relationships/image" Target="../media/image276.emf"/><Relationship Id="rId6" Type="http://schemas.openxmlformats.org/officeDocument/2006/relationships/image" Target="../media/image275.emf"/><Relationship Id="rId5" Type="http://schemas.openxmlformats.org/officeDocument/2006/relationships/image" Target="../media/image274.emf"/><Relationship Id="rId4" Type="http://schemas.openxmlformats.org/officeDocument/2006/relationships/image" Target="../media/image273.emf"/><Relationship Id="rId3" Type="http://schemas.openxmlformats.org/officeDocument/2006/relationships/image" Target="../media/image272.emf"/><Relationship Id="rId28" Type="http://schemas.openxmlformats.org/officeDocument/2006/relationships/vmlDrawing" Target="../drawings/vmlDrawing58.vml"/><Relationship Id="rId27" Type="http://schemas.openxmlformats.org/officeDocument/2006/relationships/slideLayout" Target="../slideLayouts/slideLayout1.xml"/><Relationship Id="rId26" Type="http://schemas.openxmlformats.org/officeDocument/2006/relationships/image" Target="../media/image287.wmf"/><Relationship Id="rId25" Type="http://schemas.openxmlformats.org/officeDocument/2006/relationships/oleObject" Target="../embeddings/oleObject410.bin"/><Relationship Id="rId24" Type="http://schemas.openxmlformats.org/officeDocument/2006/relationships/image" Target="../media/image286.wmf"/><Relationship Id="rId23" Type="http://schemas.openxmlformats.org/officeDocument/2006/relationships/oleObject" Target="../embeddings/oleObject409.bin"/><Relationship Id="rId22" Type="http://schemas.openxmlformats.org/officeDocument/2006/relationships/image" Target="../media/image285.wmf"/><Relationship Id="rId21" Type="http://schemas.openxmlformats.org/officeDocument/2006/relationships/oleObject" Target="../embeddings/oleObject408.bin"/><Relationship Id="rId20" Type="http://schemas.openxmlformats.org/officeDocument/2006/relationships/image" Target="../media/image284.wmf"/><Relationship Id="rId2" Type="http://schemas.openxmlformats.org/officeDocument/2006/relationships/image" Target="../media/image271.emf"/><Relationship Id="rId19" Type="http://schemas.openxmlformats.org/officeDocument/2006/relationships/image" Target="../media/image283.wmf"/><Relationship Id="rId18" Type="http://schemas.openxmlformats.org/officeDocument/2006/relationships/oleObject" Target="../embeddings/oleObject407.bin"/><Relationship Id="rId17" Type="http://schemas.openxmlformats.org/officeDocument/2006/relationships/image" Target="../media/image282.wmf"/><Relationship Id="rId16" Type="http://schemas.openxmlformats.org/officeDocument/2006/relationships/oleObject" Target="../embeddings/oleObject406.bin"/><Relationship Id="rId15" Type="http://schemas.openxmlformats.org/officeDocument/2006/relationships/image" Target="../media/image281.wmf"/><Relationship Id="rId14" Type="http://schemas.openxmlformats.org/officeDocument/2006/relationships/oleObject" Target="../embeddings/oleObject405.bin"/><Relationship Id="rId13" Type="http://schemas.openxmlformats.org/officeDocument/2006/relationships/image" Target="../media/image280.wmf"/><Relationship Id="rId12" Type="http://schemas.openxmlformats.org/officeDocument/2006/relationships/oleObject" Target="../embeddings/oleObject404.bin"/><Relationship Id="rId11" Type="http://schemas.openxmlformats.org/officeDocument/2006/relationships/image" Target="../media/image279.wmf"/><Relationship Id="rId10" Type="http://schemas.openxmlformats.org/officeDocument/2006/relationships/oleObject" Target="../embeddings/oleObject403.bin"/><Relationship Id="rId1" Type="http://schemas.openxmlformats.org/officeDocument/2006/relationships/image" Target="../media/image270.png"/></Relationships>
</file>

<file path=ppt/slides/_rels/slide7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9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91.wmf"/><Relationship Id="rId4" Type="http://schemas.openxmlformats.org/officeDocument/2006/relationships/oleObject" Target="../embeddings/oleObject411.bin"/><Relationship Id="rId3" Type="http://schemas.openxmlformats.org/officeDocument/2006/relationships/image" Target="../media/image290.emf"/><Relationship Id="rId2" Type="http://schemas.openxmlformats.org/officeDocument/2006/relationships/image" Target="../media/image289.emf"/><Relationship Id="rId1" Type="http://schemas.openxmlformats.org/officeDocument/2006/relationships/image" Target="../media/image288.emf"/></Relationships>
</file>

<file path=ppt/slides/_rels/slide7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2.wmf"/><Relationship Id="rId1" Type="http://schemas.openxmlformats.org/officeDocument/2006/relationships/oleObject" Target="../embeddings/oleObject412.bin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95.png"/><Relationship Id="rId7" Type="http://schemas.openxmlformats.org/officeDocument/2006/relationships/customXml" Target="../ink/ink1.xml"/><Relationship Id="rId6" Type="http://schemas.openxmlformats.org/officeDocument/2006/relationships/image" Target="../media/image294.emf"/><Relationship Id="rId5" Type="http://schemas.openxmlformats.org/officeDocument/2006/relationships/oleObject" Target="../embeddings/oleObject415.bin"/><Relationship Id="rId4" Type="http://schemas.openxmlformats.org/officeDocument/2006/relationships/image" Target="../media/image236.wmf"/><Relationship Id="rId3" Type="http://schemas.openxmlformats.org/officeDocument/2006/relationships/oleObject" Target="../embeddings/oleObject414.bin"/><Relationship Id="rId2" Type="http://schemas.openxmlformats.org/officeDocument/2006/relationships/image" Target="../media/image293.emf"/><Relationship Id="rId10" Type="http://schemas.openxmlformats.org/officeDocument/2006/relationships/vmlDrawing" Target="../drawings/vmlDrawing61.vml"/><Relationship Id="rId1" Type="http://schemas.openxmlformats.org/officeDocument/2006/relationships/oleObject" Target="../embeddings/oleObject413.bin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0.bin"/><Relationship Id="rId8" Type="http://schemas.openxmlformats.org/officeDocument/2006/relationships/image" Target="../media/image296.wmf"/><Relationship Id="rId7" Type="http://schemas.openxmlformats.org/officeDocument/2006/relationships/oleObject" Target="../embeddings/oleObject419.bin"/><Relationship Id="rId6" Type="http://schemas.openxmlformats.org/officeDocument/2006/relationships/image" Target="../media/image69.wmf"/><Relationship Id="rId5" Type="http://schemas.openxmlformats.org/officeDocument/2006/relationships/oleObject" Target="../embeddings/oleObject418.bin"/><Relationship Id="rId4" Type="http://schemas.openxmlformats.org/officeDocument/2006/relationships/image" Target="../media/image68.wmf"/><Relationship Id="rId3" Type="http://schemas.openxmlformats.org/officeDocument/2006/relationships/oleObject" Target="../embeddings/oleObject417.bin"/><Relationship Id="rId29" Type="http://schemas.openxmlformats.org/officeDocument/2006/relationships/vmlDrawing" Target="../drawings/vmlDrawing62.vml"/><Relationship Id="rId28" Type="http://schemas.openxmlformats.org/officeDocument/2006/relationships/slideLayout" Target="../slideLayouts/slideLayout7.xml"/><Relationship Id="rId27" Type="http://schemas.openxmlformats.org/officeDocument/2006/relationships/oleObject" Target="../embeddings/oleObject430.bin"/><Relationship Id="rId26" Type="http://schemas.openxmlformats.org/officeDocument/2006/relationships/oleObject" Target="../embeddings/oleObject429.bin"/><Relationship Id="rId25" Type="http://schemas.openxmlformats.org/officeDocument/2006/relationships/image" Target="../media/image72.wmf"/><Relationship Id="rId24" Type="http://schemas.openxmlformats.org/officeDocument/2006/relationships/oleObject" Target="../embeddings/oleObject428.bin"/><Relationship Id="rId23" Type="http://schemas.openxmlformats.org/officeDocument/2006/relationships/image" Target="../media/image303.wmf"/><Relationship Id="rId22" Type="http://schemas.openxmlformats.org/officeDocument/2006/relationships/oleObject" Target="../embeddings/oleObject427.bin"/><Relationship Id="rId21" Type="http://schemas.openxmlformats.org/officeDocument/2006/relationships/image" Target="../media/image302.wmf"/><Relationship Id="rId20" Type="http://schemas.openxmlformats.org/officeDocument/2006/relationships/oleObject" Target="../embeddings/oleObject426.bin"/><Relationship Id="rId2" Type="http://schemas.openxmlformats.org/officeDocument/2006/relationships/image" Target="../media/image70.wmf"/><Relationship Id="rId19" Type="http://schemas.openxmlformats.org/officeDocument/2006/relationships/image" Target="../media/image301.wmf"/><Relationship Id="rId18" Type="http://schemas.openxmlformats.org/officeDocument/2006/relationships/oleObject" Target="../embeddings/oleObject425.bin"/><Relationship Id="rId17" Type="http://schemas.openxmlformats.org/officeDocument/2006/relationships/image" Target="../media/image300.wmf"/><Relationship Id="rId16" Type="http://schemas.openxmlformats.org/officeDocument/2006/relationships/oleObject" Target="../embeddings/oleObject424.bin"/><Relationship Id="rId15" Type="http://schemas.openxmlformats.org/officeDocument/2006/relationships/image" Target="../media/image299.wmf"/><Relationship Id="rId14" Type="http://schemas.openxmlformats.org/officeDocument/2006/relationships/oleObject" Target="../embeddings/oleObject423.bin"/><Relationship Id="rId13" Type="http://schemas.openxmlformats.org/officeDocument/2006/relationships/oleObject" Target="../embeddings/oleObject422.bin"/><Relationship Id="rId12" Type="http://schemas.openxmlformats.org/officeDocument/2006/relationships/image" Target="../media/image298.wmf"/><Relationship Id="rId11" Type="http://schemas.openxmlformats.org/officeDocument/2006/relationships/oleObject" Target="../embeddings/oleObject421.bin"/><Relationship Id="rId10" Type="http://schemas.openxmlformats.org/officeDocument/2006/relationships/image" Target="../media/image297.wmf"/><Relationship Id="rId1" Type="http://schemas.openxmlformats.org/officeDocument/2006/relationships/oleObject" Target="../embeddings/oleObject416.bin"/></Relationships>
</file>

<file path=ppt/slides/_rels/slide7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5.bin"/><Relationship Id="rId8" Type="http://schemas.openxmlformats.org/officeDocument/2006/relationships/image" Target="../media/image307.wmf"/><Relationship Id="rId7" Type="http://schemas.openxmlformats.org/officeDocument/2006/relationships/oleObject" Target="../embeddings/oleObject434.bin"/><Relationship Id="rId6" Type="http://schemas.openxmlformats.org/officeDocument/2006/relationships/image" Target="../media/image306.wmf"/><Relationship Id="rId5" Type="http://schemas.openxmlformats.org/officeDocument/2006/relationships/oleObject" Target="../embeddings/oleObject433.bin"/><Relationship Id="rId4" Type="http://schemas.openxmlformats.org/officeDocument/2006/relationships/image" Target="../media/image305.wmf"/><Relationship Id="rId3" Type="http://schemas.openxmlformats.org/officeDocument/2006/relationships/oleObject" Target="../embeddings/oleObject432.bin"/><Relationship Id="rId2" Type="http://schemas.openxmlformats.org/officeDocument/2006/relationships/image" Target="../media/image304.wmf"/><Relationship Id="rId12" Type="http://schemas.openxmlformats.org/officeDocument/2006/relationships/vmlDrawing" Target="../drawings/vmlDrawing63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08.wmf"/><Relationship Id="rId1" Type="http://schemas.openxmlformats.org/officeDocument/2006/relationships/oleObject" Target="../embeddings/oleObject431.bin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0.bin"/><Relationship Id="rId8" Type="http://schemas.openxmlformats.org/officeDocument/2006/relationships/image" Target="../media/image312.wmf"/><Relationship Id="rId7" Type="http://schemas.openxmlformats.org/officeDocument/2006/relationships/oleObject" Target="../embeddings/oleObject439.bin"/><Relationship Id="rId6" Type="http://schemas.openxmlformats.org/officeDocument/2006/relationships/image" Target="../media/image311.wmf"/><Relationship Id="rId5" Type="http://schemas.openxmlformats.org/officeDocument/2006/relationships/oleObject" Target="../embeddings/oleObject438.bin"/><Relationship Id="rId4" Type="http://schemas.openxmlformats.org/officeDocument/2006/relationships/image" Target="../media/image310.emf"/><Relationship Id="rId3" Type="http://schemas.openxmlformats.org/officeDocument/2006/relationships/oleObject" Target="../embeddings/oleObject437.bin"/><Relationship Id="rId2" Type="http://schemas.openxmlformats.org/officeDocument/2006/relationships/image" Target="../media/image309.emf"/><Relationship Id="rId18" Type="http://schemas.openxmlformats.org/officeDocument/2006/relationships/vmlDrawing" Target="../drawings/vmlDrawing64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316.wmf"/><Relationship Id="rId15" Type="http://schemas.openxmlformats.org/officeDocument/2006/relationships/oleObject" Target="../embeddings/oleObject443.bin"/><Relationship Id="rId14" Type="http://schemas.openxmlformats.org/officeDocument/2006/relationships/image" Target="../media/image315.wmf"/><Relationship Id="rId13" Type="http://schemas.openxmlformats.org/officeDocument/2006/relationships/oleObject" Target="../embeddings/oleObject442.bin"/><Relationship Id="rId12" Type="http://schemas.openxmlformats.org/officeDocument/2006/relationships/image" Target="../media/image314.wmf"/><Relationship Id="rId11" Type="http://schemas.openxmlformats.org/officeDocument/2006/relationships/oleObject" Target="../embeddings/oleObject441.bin"/><Relationship Id="rId10" Type="http://schemas.openxmlformats.org/officeDocument/2006/relationships/image" Target="../media/image313.wmf"/><Relationship Id="rId1" Type="http://schemas.openxmlformats.org/officeDocument/2006/relationships/oleObject" Target="../embeddings/oleObject436.bin"/></Relationships>
</file>

<file path=ppt/slides/_rels/slide8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8.bin"/><Relationship Id="rId8" Type="http://schemas.openxmlformats.org/officeDocument/2006/relationships/image" Target="../media/image310.emf"/><Relationship Id="rId7" Type="http://schemas.openxmlformats.org/officeDocument/2006/relationships/oleObject" Target="../embeddings/oleObject447.bin"/><Relationship Id="rId6" Type="http://schemas.openxmlformats.org/officeDocument/2006/relationships/image" Target="../media/image309.emf"/><Relationship Id="rId5" Type="http://schemas.openxmlformats.org/officeDocument/2006/relationships/oleObject" Target="../embeddings/oleObject446.bin"/><Relationship Id="rId44" Type="http://schemas.openxmlformats.org/officeDocument/2006/relationships/vmlDrawing" Target="../drawings/vmlDrawing65.vml"/><Relationship Id="rId43" Type="http://schemas.openxmlformats.org/officeDocument/2006/relationships/slideLayout" Target="../slideLayouts/slideLayout7.xml"/><Relationship Id="rId42" Type="http://schemas.openxmlformats.org/officeDocument/2006/relationships/image" Target="../media/image325.wmf"/><Relationship Id="rId41" Type="http://schemas.openxmlformats.org/officeDocument/2006/relationships/oleObject" Target="../embeddings/oleObject464.bin"/><Relationship Id="rId40" Type="http://schemas.openxmlformats.org/officeDocument/2006/relationships/image" Target="../media/image296.wmf"/><Relationship Id="rId4" Type="http://schemas.openxmlformats.org/officeDocument/2006/relationships/image" Target="../media/image166.wmf"/><Relationship Id="rId39" Type="http://schemas.openxmlformats.org/officeDocument/2006/relationships/oleObject" Target="../embeddings/oleObject463.bin"/><Relationship Id="rId38" Type="http://schemas.openxmlformats.org/officeDocument/2006/relationships/image" Target="../media/image324.wmf"/><Relationship Id="rId37" Type="http://schemas.openxmlformats.org/officeDocument/2006/relationships/oleObject" Target="../embeddings/oleObject462.bin"/><Relationship Id="rId36" Type="http://schemas.openxmlformats.org/officeDocument/2006/relationships/image" Target="../media/image323.wmf"/><Relationship Id="rId35" Type="http://schemas.openxmlformats.org/officeDocument/2006/relationships/oleObject" Target="../embeddings/oleObject461.bin"/><Relationship Id="rId34" Type="http://schemas.openxmlformats.org/officeDocument/2006/relationships/image" Target="../media/image322.wmf"/><Relationship Id="rId33" Type="http://schemas.openxmlformats.org/officeDocument/2006/relationships/oleObject" Target="../embeddings/oleObject460.bin"/><Relationship Id="rId32" Type="http://schemas.openxmlformats.org/officeDocument/2006/relationships/image" Target="../media/image321.wmf"/><Relationship Id="rId31" Type="http://schemas.openxmlformats.org/officeDocument/2006/relationships/oleObject" Target="../embeddings/oleObject459.bin"/><Relationship Id="rId30" Type="http://schemas.openxmlformats.org/officeDocument/2006/relationships/image" Target="../media/image298.wmf"/><Relationship Id="rId3" Type="http://schemas.openxmlformats.org/officeDocument/2006/relationships/oleObject" Target="../embeddings/oleObject445.bin"/><Relationship Id="rId29" Type="http://schemas.openxmlformats.org/officeDocument/2006/relationships/oleObject" Target="../embeddings/oleObject458.bin"/><Relationship Id="rId28" Type="http://schemas.openxmlformats.org/officeDocument/2006/relationships/image" Target="../media/image72.wmf"/><Relationship Id="rId27" Type="http://schemas.openxmlformats.org/officeDocument/2006/relationships/oleObject" Target="../embeddings/oleObject457.bin"/><Relationship Id="rId26" Type="http://schemas.openxmlformats.org/officeDocument/2006/relationships/image" Target="../media/image69.wmf"/><Relationship Id="rId25" Type="http://schemas.openxmlformats.org/officeDocument/2006/relationships/oleObject" Target="../embeddings/oleObject456.bin"/><Relationship Id="rId24" Type="http://schemas.openxmlformats.org/officeDocument/2006/relationships/image" Target="../media/image68.wmf"/><Relationship Id="rId23" Type="http://schemas.openxmlformats.org/officeDocument/2006/relationships/oleObject" Target="../embeddings/oleObject455.bin"/><Relationship Id="rId22" Type="http://schemas.openxmlformats.org/officeDocument/2006/relationships/image" Target="../media/image70.wmf"/><Relationship Id="rId21" Type="http://schemas.openxmlformats.org/officeDocument/2006/relationships/oleObject" Target="../embeddings/oleObject454.bin"/><Relationship Id="rId20" Type="http://schemas.openxmlformats.org/officeDocument/2006/relationships/image" Target="../media/image320.wmf"/><Relationship Id="rId2" Type="http://schemas.openxmlformats.org/officeDocument/2006/relationships/image" Target="../media/image165.wmf"/><Relationship Id="rId19" Type="http://schemas.openxmlformats.org/officeDocument/2006/relationships/oleObject" Target="../embeddings/oleObject453.bin"/><Relationship Id="rId18" Type="http://schemas.openxmlformats.org/officeDocument/2006/relationships/image" Target="../media/image319.wmf"/><Relationship Id="rId17" Type="http://schemas.openxmlformats.org/officeDocument/2006/relationships/oleObject" Target="../embeddings/oleObject452.bin"/><Relationship Id="rId16" Type="http://schemas.openxmlformats.org/officeDocument/2006/relationships/image" Target="../media/image318.wmf"/><Relationship Id="rId15" Type="http://schemas.openxmlformats.org/officeDocument/2006/relationships/oleObject" Target="../embeddings/oleObject451.bin"/><Relationship Id="rId14" Type="http://schemas.openxmlformats.org/officeDocument/2006/relationships/image" Target="../media/image317.wmf"/><Relationship Id="rId13" Type="http://schemas.openxmlformats.org/officeDocument/2006/relationships/oleObject" Target="../embeddings/oleObject450.bin"/><Relationship Id="rId12" Type="http://schemas.openxmlformats.org/officeDocument/2006/relationships/image" Target="../media/image312.wmf"/><Relationship Id="rId11" Type="http://schemas.openxmlformats.org/officeDocument/2006/relationships/oleObject" Target="../embeddings/oleObject449.bin"/><Relationship Id="rId10" Type="http://schemas.openxmlformats.org/officeDocument/2006/relationships/image" Target="../media/image311.wmf"/><Relationship Id="rId1" Type="http://schemas.openxmlformats.org/officeDocument/2006/relationships/oleObject" Target="../embeddings/oleObject444.bin"/></Relationships>
</file>

<file path=ppt/slides/_rels/slide8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69.bin"/><Relationship Id="rId8" Type="http://schemas.openxmlformats.org/officeDocument/2006/relationships/image" Target="../media/image312.wmf"/><Relationship Id="rId7" Type="http://schemas.openxmlformats.org/officeDocument/2006/relationships/oleObject" Target="../embeddings/oleObject468.bin"/><Relationship Id="rId6" Type="http://schemas.openxmlformats.org/officeDocument/2006/relationships/image" Target="../media/image327.wmf"/><Relationship Id="rId5" Type="http://schemas.openxmlformats.org/officeDocument/2006/relationships/oleObject" Target="../embeddings/oleObject467.bin"/><Relationship Id="rId4" Type="http://schemas.openxmlformats.org/officeDocument/2006/relationships/image" Target="../media/image326.wmf"/><Relationship Id="rId3" Type="http://schemas.openxmlformats.org/officeDocument/2006/relationships/oleObject" Target="../embeddings/oleObject466.bin"/><Relationship Id="rId20" Type="http://schemas.openxmlformats.org/officeDocument/2006/relationships/vmlDrawing" Target="../drawings/vmlDrawing66.vml"/><Relationship Id="rId2" Type="http://schemas.openxmlformats.org/officeDocument/2006/relationships/image" Target="../media/image311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310.emf"/><Relationship Id="rId17" Type="http://schemas.openxmlformats.org/officeDocument/2006/relationships/oleObject" Target="../embeddings/oleObject473.bin"/><Relationship Id="rId16" Type="http://schemas.openxmlformats.org/officeDocument/2006/relationships/image" Target="../media/image309.emf"/><Relationship Id="rId15" Type="http://schemas.openxmlformats.org/officeDocument/2006/relationships/oleObject" Target="../embeddings/oleObject472.bin"/><Relationship Id="rId14" Type="http://schemas.openxmlformats.org/officeDocument/2006/relationships/image" Target="../media/image330.wmf"/><Relationship Id="rId13" Type="http://schemas.openxmlformats.org/officeDocument/2006/relationships/oleObject" Target="../embeddings/oleObject471.bin"/><Relationship Id="rId12" Type="http://schemas.openxmlformats.org/officeDocument/2006/relationships/image" Target="../media/image329.wmf"/><Relationship Id="rId11" Type="http://schemas.openxmlformats.org/officeDocument/2006/relationships/oleObject" Target="../embeddings/oleObject470.bin"/><Relationship Id="rId10" Type="http://schemas.openxmlformats.org/officeDocument/2006/relationships/image" Target="../media/image328.wmf"/><Relationship Id="rId1" Type="http://schemas.openxmlformats.org/officeDocument/2006/relationships/oleObject" Target="../embeddings/oleObject465.bin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78.bin"/><Relationship Id="rId8" Type="http://schemas.openxmlformats.org/officeDocument/2006/relationships/image" Target="../media/image334.wmf"/><Relationship Id="rId7" Type="http://schemas.openxmlformats.org/officeDocument/2006/relationships/oleObject" Target="../embeddings/oleObject477.bin"/><Relationship Id="rId6" Type="http://schemas.openxmlformats.org/officeDocument/2006/relationships/image" Target="../media/image333.wmf"/><Relationship Id="rId5" Type="http://schemas.openxmlformats.org/officeDocument/2006/relationships/oleObject" Target="../embeddings/oleObject476.bin"/><Relationship Id="rId4" Type="http://schemas.openxmlformats.org/officeDocument/2006/relationships/image" Target="../media/image332.wmf"/><Relationship Id="rId3" Type="http://schemas.openxmlformats.org/officeDocument/2006/relationships/oleObject" Target="../embeddings/oleObject475.bin"/><Relationship Id="rId2" Type="http://schemas.openxmlformats.org/officeDocument/2006/relationships/image" Target="../media/image331.wmf"/><Relationship Id="rId16" Type="http://schemas.openxmlformats.org/officeDocument/2006/relationships/vmlDrawing" Target="../drawings/vmlDrawing67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37.wmf"/><Relationship Id="rId13" Type="http://schemas.openxmlformats.org/officeDocument/2006/relationships/oleObject" Target="../embeddings/oleObject480.bin"/><Relationship Id="rId12" Type="http://schemas.openxmlformats.org/officeDocument/2006/relationships/image" Target="../media/image336.wmf"/><Relationship Id="rId11" Type="http://schemas.openxmlformats.org/officeDocument/2006/relationships/oleObject" Target="../embeddings/oleObject479.bin"/><Relationship Id="rId10" Type="http://schemas.openxmlformats.org/officeDocument/2006/relationships/image" Target="../media/image335.wmf"/><Relationship Id="rId1" Type="http://schemas.openxmlformats.org/officeDocument/2006/relationships/oleObject" Target="../embeddings/oleObject474.bin"/></Relationships>
</file>

<file path=ppt/slides/_rels/slide8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85.bin"/><Relationship Id="rId8" Type="http://schemas.openxmlformats.org/officeDocument/2006/relationships/image" Target="../media/image333.wmf"/><Relationship Id="rId7" Type="http://schemas.openxmlformats.org/officeDocument/2006/relationships/oleObject" Target="../embeddings/oleObject484.bin"/><Relationship Id="rId6" Type="http://schemas.openxmlformats.org/officeDocument/2006/relationships/image" Target="../media/image332.wmf"/><Relationship Id="rId5" Type="http://schemas.openxmlformats.org/officeDocument/2006/relationships/oleObject" Target="../embeddings/oleObject483.bin"/><Relationship Id="rId4" Type="http://schemas.openxmlformats.org/officeDocument/2006/relationships/image" Target="../media/image339.wmf"/><Relationship Id="rId3" Type="http://schemas.openxmlformats.org/officeDocument/2006/relationships/oleObject" Target="../embeddings/oleObject482.bin"/><Relationship Id="rId20" Type="http://schemas.openxmlformats.org/officeDocument/2006/relationships/vmlDrawing" Target="../drawings/vmlDrawing68.vml"/><Relationship Id="rId2" Type="http://schemas.openxmlformats.org/officeDocument/2006/relationships/image" Target="../media/image338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343.wmf"/><Relationship Id="rId17" Type="http://schemas.openxmlformats.org/officeDocument/2006/relationships/oleObject" Target="../embeddings/oleObject489.bin"/><Relationship Id="rId16" Type="http://schemas.openxmlformats.org/officeDocument/2006/relationships/image" Target="../media/image342.wmf"/><Relationship Id="rId15" Type="http://schemas.openxmlformats.org/officeDocument/2006/relationships/oleObject" Target="../embeddings/oleObject488.bin"/><Relationship Id="rId14" Type="http://schemas.openxmlformats.org/officeDocument/2006/relationships/image" Target="../media/image341.wmf"/><Relationship Id="rId13" Type="http://schemas.openxmlformats.org/officeDocument/2006/relationships/oleObject" Target="../embeddings/oleObject487.bin"/><Relationship Id="rId12" Type="http://schemas.openxmlformats.org/officeDocument/2006/relationships/image" Target="../media/image340.wmf"/><Relationship Id="rId11" Type="http://schemas.openxmlformats.org/officeDocument/2006/relationships/oleObject" Target="../embeddings/oleObject486.bin"/><Relationship Id="rId10" Type="http://schemas.openxmlformats.org/officeDocument/2006/relationships/image" Target="../media/image334.wmf"/><Relationship Id="rId1" Type="http://schemas.openxmlformats.org/officeDocument/2006/relationships/oleObject" Target="../embeddings/oleObject481.bin"/></Relationships>
</file>

<file path=ppt/slides/_rels/slide8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4.bin"/><Relationship Id="rId8" Type="http://schemas.openxmlformats.org/officeDocument/2006/relationships/image" Target="../media/image332.wmf"/><Relationship Id="rId7" Type="http://schemas.openxmlformats.org/officeDocument/2006/relationships/oleObject" Target="../embeddings/oleObject493.bin"/><Relationship Id="rId6" Type="http://schemas.openxmlformats.org/officeDocument/2006/relationships/image" Target="../media/image346.wmf"/><Relationship Id="rId5" Type="http://schemas.openxmlformats.org/officeDocument/2006/relationships/oleObject" Target="../embeddings/oleObject492.bin"/><Relationship Id="rId4" Type="http://schemas.openxmlformats.org/officeDocument/2006/relationships/image" Target="../media/image345.wmf"/><Relationship Id="rId3" Type="http://schemas.openxmlformats.org/officeDocument/2006/relationships/oleObject" Target="../embeddings/oleObject491.bin"/><Relationship Id="rId20" Type="http://schemas.openxmlformats.org/officeDocument/2006/relationships/vmlDrawing" Target="../drawings/vmlDrawing69.vml"/><Relationship Id="rId2" Type="http://schemas.openxmlformats.org/officeDocument/2006/relationships/image" Target="../media/image344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348.wmf"/><Relationship Id="rId17" Type="http://schemas.openxmlformats.org/officeDocument/2006/relationships/oleObject" Target="../embeddings/oleObject498.bin"/><Relationship Id="rId16" Type="http://schemas.openxmlformats.org/officeDocument/2006/relationships/image" Target="../media/image337.wmf"/><Relationship Id="rId15" Type="http://schemas.openxmlformats.org/officeDocument/2006/relationships/oleObject" Target="../embeddings/oleObject497.bin"/><Relationship Id="rId14" Type="http://schemas.openxmlformats.org/officeDocument/2006/relationships/image" Target="../media/image347.wmf"/><Relationship Id="rId13" Type="http://schemas.openxmlformats.org/officeDocument/2006/relationships/oleObject" Target="../embeddings/oleObject496.bin"/><Relationship Id="rId12" Type="http://schemas.openxmlformats.org/officeDocument/2006/relationships/image" Target="../media/image334.wmf"/><Relationship Id="rId11" Type="http://schemas.openxmlformats.org/officeDocument/2006/relationships/oleObject" Target="../embeddings/oleObject495.bin"/><Relationship Id="rId10" Type="http://schemas.openxmlformats.org/officeDocument/2006/relationships/image" Target="../media/image333.wmf"/><Relationship Id="rId1" Type="http://schemas.openxmlformats.org/officeDocument/2006/relationships/oleObject" Target="../embeddings/oleObject490.bin"/></Relationships>
</file>

<file path=ppt/slides/_rels/slide8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3.bin"/><Relationship Id="rId8" Type="http://schemas.openxmlformats.org/officeDocument/2006/relationships/image" Target="../media/image350.wmf"/><Relationship Id="rId7" Type="http://schemas.openxmlformats.org/officeDocument/2006/relationships/oleObject" Target="../embeddings/oleObject502.bin"/><Relationship Id="rId6" Type="http://schemas.openxmlformats.org/officeDocument/2006/relationships/image" Target="../media/image349.wmf"/><Relationship Id="rId5" Type="http://schemas.openxmlformats.org/officeDocument/2006/relationships/oleObject" Target="../embeddings/oleObject501.bin"/><Relationship Id="rId4" Type="http://schemas.openxmlformats.org/officeDocument/2006/relationships/image" Target="../media/image333.wmf"/><Relationship Id="rId3" Type="http://schemas.openxmlformats.org/officeDocument/2006/relationships/oleObject" Target="../embeddings/oleObject500.bin"/><Relationship Id="rId22" Type="http://schemas.openxmlformats.org/officeDocument/2006/relationships/vmlDrawing" Target="../drawings/vmlDrawing70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356.wmf"/><Relationship Id="rId2" Type="http://schemas.openxmlformats.org/officeDocument/2006/relationships/image" Target="../media/image332.wmf"/><Relationship Id="rId19" Type="http://schemas.openxmlformats.org/officeDocument/2006/relationships/oleObject" Target="../embeddings/oleObject508.bin"/><Relationship Id="rId18" Type="http://schemas.openxmlformats.org/officeDocument/2006/relationships/image" Target="../media/image355.wmf"/><Relationship Id="rId17" Type="http://schemas.openxmlformats.org/officeDocument/2006/relationships/oleObject" Target="../embeddings/oleObject507.bin"/><Relationship Id="rId16" Type="http://schemas.openxmlformats.org/officeDocument/2006/relationships/image" Target="../media/image354.wmf"/><Relationship Id="rId15" Type="http://schemas.openxmlformats.org/officeDocument/2006/relationships/oleObject" Target="../embeddings/oleObject506.bin"/><Relationship Id="rId14" Type="http://schemas.openxmlformats.org/officeDocument/2006/relationships/image" Target="../media/image353.wmf"/><Relationship Id="rId13" Type="http://schemas.openxmlformats.org/officeDocument/2006/relationships/oleObject" Target="../embeddings/oleObject505.bin"/><Relationship Id="rId12" Type="http://schemas.openxmlformats.org/officeDocument/2006/relationships/image" Target="../media/image352.wmf"/><Relationship Id="rId11" Type="http://schemas.openxmlformats.org/officeDocument/2006/relationships/oleObject" Target="../embeddings/oleObject504.bin"/><Relationship Id="rId10" Type="http://schemas.openxmlformats.org/officeDocument/2006/relationships/image" Target="../media/image351.wmf"/><Relationship Id="rId1" Type="http://schemas.openxmlformats.org/officeDocument/2006/relationships/oleObject" Target="../embeddings/oleObject499.bin"/></Relationships>
</file>

<file path=ppt/slides/_rels/slide8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13.bin"/><Relationship Id="rId8" Type="http://schemas.openxmlformats.org/officeDocument/2006/relationships/image" Target="../media/image356.wmf"/><Relationship Id="rId7" Type="http://schemas.openxmlformats.org/officeDocument/2006/relationships/oleObject" Target="../embeddings/oleObject512.bin"/><Relationship Id="rId6" Type="http://schemas.openxmlformats.org/officeDocument/2006/relationships/image" Target="../media/image355.wmf"/><Relationship Id="rId5" Type="http://schemas.openxmlformats.org/officeDocument/2006/relationships/oleObject" Target="../embeddings/oleObject511.bin"/><Relationship Id="rId4" Type="http://schemas.openxmlformats.org/officeDocument/2006/relationships/image" Target="../media/image333.wmf"/><Relationship Id="rId3" Type="http://schemas.openxmlformats.org/officeDocument/2006/relationships/oleObject" Target="../embeddings/oleObject510.bin"/><Relationship Id="rId2" Type="http://schemas.openxmlformats.org/officeDocument/2006/relationships/image" Target="../media/image332.wmf"/><Relationship Id="rId14" Type="http://schemas.openxmlformats.org/officeDocument/2006/relationships/vmlDrawing" Target="../drawings/vmlDrawing71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58.wmf"/><Relationship Id="rId11" Type="http://schemas.openxmlformats.org/officeDocument/2006/relationships/oleObject" Target="../embeddings/oleObject514.bin"/><Relationship Id="rId10" Type="http://schemas.openxmlformats.org/officeDocument/2006/relationships/image" Target="../media/image357.wmf"/><Relationship Id="rId1" Type="http://schemas.openxmlformats.org/officeDocument/2006/relationships/oleObject" Target="../embeddings/oleObject509.bin"/></Relationships>
</file>

<file path=ppt/slides/_rels/slide8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9.wmf"/><Relationship Id="rId1" Type="http://schemas.openxmlformats.org/officeDocument/2006/relationships/oleObject" Target="../embeddings/oleObject515.bin"/></Relationships>
</file>

<file path=ppt/slides/_rels/slide9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1.wmf"/><Relationship Id="rId8" Type="http://schemas.openxmlformats.org/officeDocument/2006/relationships/oleObject" Target="../embeddings/oleObject520.bin"/><Relationship Id="rId7" Type="http://schemas.openxmlformats.org/officeDocument/2006/relationships/image" Target="../media/image360.wmf"/><Relationship Id="rId6" Type="http://schemas.openxmlformats.org/officeDocument/2006/relationships/oleObject" Target="../embeddings/oleObject519.bin"/><Relationship Id="rId5" Type="http://schemas.openxmlformats.org/officeDocument/2006/relationships/oleObject" Target="../embeddings/oleObject518.bin"/><Relationship Id="rId4" Type="http://schemas.openxmlformats.org/officeDocument/2006/relationships/image" Target="../media/image297.wmf"/><Relationship Id="rId3" Type="http://schemas.openxmlformats.org/officeDocument/2006/relationships/oleObject" Target="../embeddings/oleObject517.bin"/><Relationship Id="rId2" Type="http://schemas.openxmlformats.org/officeDocument/2006/relationships/image" Target="../media/image296.wmf"/><Relationship Id="rId17" Type="http://schemas.openxmlformats.org/officeDocument/2006/relationships/vmlDrawing" Target="../drawings/vmlDrawing73.vml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364.wmf"/><Relationship Id="rId14" Type="http://schemas.openxmlformats.org/officeDocument/2006/relationships/oleObject" Target="../embeddings/oleObject523.bin"/><Relationship Id="rId13" Type="http://schemas.openxmlformats.org/officeDocument/2006/relationships/image" Target="../media/image363.wmf"/><Relationship Id="rId12" Type="http://schemas.openxmlformats.org/officeDocument/2006/relationships/oleObject" Target="../embeddings/oleObject522.bin"/><Relationship Id="rId11" Type="http://schemas.openxmlformats.org/officeDocument/2006/relationships/image" Target="../media/image362.wmf"/><Relationship Id="rId10" Type="http://schemas.openxmlformats.org/officeDocument/2006/relationships/oleObject" Target="../embeddings/oleObject521.bin"/><Relationship Id="rId1" Type="http://schemas.openxmlformats.org/officeDocument/2006/relationships/oleObject" Target="../embeddings/oleObject5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74" name="圆角矩形 2073"/>
          <p:cNvSpPr/>
          <p:nvPr/>
        </p:nvSpPr>
        <p:spPr>
          <a:xfrm>
            <a:off x="1828800" y="352425"/>
            <a:ext cx="5897563" cy="77628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pPr algn="ctr"/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  <a:t>第十二章 三相电路</a:t>
            </a:r>
            <a:endParaRPr lang="zh-CN" altLang="en-US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75" name="圆角矩形 2074"/>
          <p:cNvSpPr/>
          <p:nvPr/>
        </p:nvSpPr>
        <p:spPr>
          <a:xfrm>
            <a:off x="1836738" y="1617663"/>
            <a:ext cx="4930775" cy="531812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三相电路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79" name="圆角矩形 2078"/>
          <p:cNvSpPr/>
          <p:nvPr/>
        </p:nvSpPr>
        <p:spPr>
          <a:xfrm>
            <a:off x="1731963" y="2500313"/>
            <a:ext cx="7323137" cy="531812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线电压（电流）与相电压（电流）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80" name="圆角矩形 2079"/>
          <p:cNvSpPr/>
          <p:nvPr/>
        </p:nvSpPr>
        <p:spPr>
          <a:xfrm>
            <a:off x="1836738" y="4352925"/>
            <a:ext cx="5897562" cy="531813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12 - 4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不对称三相电路的概念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81" name="圆角矩形 2080"/>
          <p:cNvSpPr/>
          <p:nvPr/>
        </p:nvSpPr>
        <p:spPr>
          <a:xfrm>
            <a:off x="1836738" y="5207000"/>
            <a:ext cx="5897562" cy="531813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5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三相电路的功率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>
            <p:custDataLst>
              <p:tags r:id="rId1"/>
            </p:custDataLst>
          </p:nvPr>
        </p:nvSpPr>
        <p:spPr>
          <a:xfrm>
            <a:off x="1828800" y="3430588"/>
            <a:ext cx="5562600" cy="531812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对称三相电路的计算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27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4" grpId="0" animBg="1"/>
      <p:bldP spid="2075" grpId="0" animBg="1"/>
      <p:bldP spid="2079" grpId="0" bldLvl="0" animBg="1"/>
      <p:bldP spid="2080" grpId="0" bldLvl="0" animBg="1"/>
      <p:bldP spid="2081" grpId="0" animBg="1"/>
      <p:bldP spid="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41" name="文本框 65540"/>
          <p:cNvSpPr txBox="1"/>
          <p:nvPr/>
        </p:nvSpPr>
        <p:spPr>
          <a:xfrm>
            <a:off x="819150" y="5334000"/>
            <a:ext cx="78486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2476500" indent="-2476500"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三相制电力系统：由三个频率相同、相位互差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120°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的正弦交流电源供电的系统。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53" name="文本框 65552"/>
          <p:cNvSpPr txBox="1"/>
          <p:nvPr/>
        </p:nvSpPr>
        <p:spPr>
          <a:xfrm>
            <a:off x="800100" y="3862388"/>
            <a:ext cx="78486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2476500" indent="-2476500"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对称三相电源：三个频率相同、相位互差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120°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的正弦交流电源按一定方式联接而成。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56" name="文本框 65555"/>
          <p:cNvSpPr txBox="1"/>
          <p:nvPr/>
        </p:nvSpPr>
        <p:spPr>
          <a:xfrm>
            <a:off x="838200" y="1489075"/>
            <a:ext cx="79248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目前世界上电力系统所采用的供电方式，绝大多数是三相制。日常用电是取自三相制中的一相。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58" name="矩形 65557"/>
          <p:cNvSpPr/>
          <p:nvPr/>
        </p:nvSpPr>
        <p:spPr>
          <a:xfrm>
            <a:off x="838200" y="2909888"/>
            <a:ext cx="232727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一、三相电源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59" name="圆角矩形 65558"/>
          <p:cNvSpPr/>
          <p:nvPr/>
        </p:nvSpPr>
        <p:spPr>
          <a:xfrm>
            <a:off x="1836738" y="460375"/>
            <a:ext cx="4930775" cy="531813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三相电路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15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5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/>
      <p:bldP spid="65553" grpId="0"/>
      <p:bldP spid="65556" grpId="0"/>
      <p:bldP spid="65558" grpId="0"/>
      <p:bldP spid="655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Text Box 3"/>
          <p:cNvSpPr/>
          <p:nvPr/>
        </p:nvSpPr>
        <p:spPr>
          <a:xfrm>
            <a:off x="250825" y="968375"/>
            <a:ext cx="5041900" cy="641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36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1 </a:t>
            </a:r>
            <a:r>
              <a:rPr lang="zh-CN" altLang="en-US" sz="36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三相电动势的产生</a:t>
            </a:r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5124" name="Group 4"/>
          <p:cNvGrpSpPr/>
          <p:nvPr/>
        </p:nvGrpSpPr>
        <p:grpSpPr>
          <a:xfrm>
            <a:off x="6286500" y="1104900"/>
            <a:ext cx="2552700" cy="2876550"/>
            <a:chOff x="0" y="0"/>
            <a:chExt cx="1608" cy="1812"/>
          </a:xfrm>
        </p:grpSpPr>
        <p:sp>
          <p:nvSpPr>
            <p:cNvPr id="7171" name="Line 5"/>
            <p:cNvSpPr/>
            <p:nvPr/>
          </p:nvSpPr>
          <p:spPr>
            <a:xfrm>
              <a:off x="12" y="444"/>
              <a:ext cx="1" cy="43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72" name="Line 6"/>
            <p:cNvSpPr/>
            <p:nvPr/>
          </p:nvSpPr>
          <p:spPr>
            <a:xfrm>
              <a:off x="684" y="444"/>
              <a:ext cx="1" cy="43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73" name="Line 7"/>
            <p:cNvSpPr/>
            <p:nvPr/>
          </p:nvSpPr>
          <p:spPr>
            <a:xfrm>
              <a:off x="0" y="864"/>
              <a:ext cx="684" cy="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74" name="Line 8"/>
            <p:cNvSpPr/>
            <p:nvPr/>
          </p:nvSpPr>
          <p:spPr>
            <a:xfrm flipV="1">
              <a:off x="672" y="324"/>
              <a:ext cx="935" cy="54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75" name="Line 9"/>
            <p:cNvSpPr/>
            <p:nvPr/>
          </p:nvSpPr>
          <p:spPr>
            <a:xfrm flipV="1">
              <a:off x="1608" y="0"/>
              <a:ext cx="1" cy="33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76" name="Line 10"/>
            <p:cNvSpPr/>
            <p:nvPr/>
          </p:nvSpPr>
          <p:spPr>
            <a:xfrm>
              <a:off x="24" y="1428"/>
              <a:ext cx="648" cy="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77" name="Line 11"/>
            <p:cNvSpPr/>
            <p:nvPr/>
          </p:nvSpPr>
          <p:spPr>
            <a:xfrm flipV="1">
              <a:off x="660" y="888"/>
              <a:ext cx="935" cy="54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78" name="Line 12"/>
            <p:cNvSpPr/>
            <p:nvPr/>
          </p:nvSpPr>
          <p:spPr>
            <a:xfrm>
              <a:off x="1596" y="888"/>
              <a:ext cx="1" cy="39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79" name="Line 13"/>
            <p:cNvSpPr/>
            <p:nvPr/>
          </p:nvSpPr>
          <p:spPr>
            <a:xfrm>
              <a:off x="672" y="1416"/>
              <a:ext cx="1" cy="39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80" name="Line 14"/>
            <p:cNvSpPr/>
            <p:nvPr/>
          </p:nvSpPr>
          <p:spPr>
            <a:xfrm>
              <a:off x="12" y="1416"/>
              <a:ext cx="1" cy="39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81" name="Line 15"/>
            <p:cNvSpPr/>
            <p:nvPr/>
          </p:nvSpPr>
          <p:spPr>
            <a:xfrm>
              <a:off x="900" y="900"/>
              <a:ext cx="684" cy="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82" name="Line 16"/>
            <p:cNvSpPr/>
            <p:nvPr/>
          </p:nvSpPr>
          <p:spPr>
            <a:xfrm flipV="1">
              <a:off x="0" y="888"/>
              <a:ext cx="915" cy="52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ysDot"/>
              <a:miter/>
              <a:headEnd type="none" w="med" len="med"/>
              <a:tailEnd type="none" w="med" len="med"/>
            </a:ln>
          </p:spPr>
        </p:sp>
        <p:sp>
          <p:nvSpPr>
            <p:cNvPr id="7183" name="Text Box 17"/>
            <p:cNvSpPr/>
            <p:nvPr/>
          </p:nvSpPr>
          <p:spPr>
            <a:xfrm>
              <a:off x="206" y="468"/>
              <a:ext cx="301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i="1" dirty="0">
                  <a:solidFill>
                    <a:schemeClr val="tx2"/>
                  </a:solidFill>
                  <a:latin typeface="Times New Roman" panose="02020603050405020304" charset="0"/>
                  <a:ea typeface="仿宋_GB2312" pitchFamily="1" charset="-122"/>
                  <a:sym typeface="Times New Roman" panose="02020603050405020304" charset="0"/>
                </a:rPr>
                <a:t>N</a:t>
              </a:r>
              <a:endParaRPr lang="en-US" altLang="zh-CN" sz="3200" i="1" dirty="0">
                <a:solidFill>
                  <a:srgbClr val="FF0000"/>
                </a:solidFill>
                <a:latin typeface="Times New Roman" panose="02020603050405020304" charset="0"/>
                <a:ea typeface="仿宋_GB2312" pitchFamily="1" charset="-122"/>
                <a:sym typeface="Times New Roman" panose="02020603050405020304" charset="0"/>
              </a:endParaRPr>
            </a:p>
          </p:txBody>
        </p:sp>
        <p:sp>
          <p:nvSpPr>
            <p:cNvPr id="7184" name="Text Box 18"/>
            <p:cNvSpPr/>
            <p:nvPr/>
          </p:nvSpPr>
          <p:spPr>
            <a:xfrm>
              <a:off x="230" y="1416"/>
              <a:ext cx="25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i="1" dirty="0">
                  <a:solidFill>
                    <a:schemeClr val="tx2"/>
                  </a:solidFill>
                  <a:latin typeface="Times New Roman" panose="02020603050405020304" charset="0"/>
                  <a:ea typeface="仿宋_GB2312" pitchFamily="1" charset="-122"/>
                  <a:sym typeface="Times New Roman" panose="02020603050405020304" charset="0"/>
                </a:rPr>
                <a:t>S</a:t>
              </a:r>
              <a:endParaRPr lang="en-US" altLang="zh-CN" sz="3200" i="1" dirty="0">
                <a:solidFill>
                  <a:srgbClr val="FF0000"/>
                </a:solidFill>
                <a:latin typeface="Times New Roman" panose="02020603050405020304" charset="0"/>
                <a:ea typeface="仿宋_GB2312" pitchFamily="1" charset="-122"/>
                <a:sym typeface="Times New Roman" panose="02020603050405020304" charset="0"/>
              </a:endParaRPr>
            </a:p>
          </p:txBody>
        </p:sp>
        <p:sp>
          <p:nvSpPr>
            <p:cNvPr id="7185" name="Line 19"/>
            <p:cNvSpPr/>
            <p:nvPr/>
          </p:nvSpPr>
          <p:spPr>
            <a:xfrm flipV="1">
              <a:off x="0" y="1257"/>
              <a:ext cx="276" cy="159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5140" name="Group 20"/>
          <p:cNvGrpSpPr/>
          <p:nvPr/>
        </p:nvGrpSpPr>
        <p:grpSpPr>
          <a:xfrm>
            <a:off x="5241925" y="2474913"/>
            <a:ext cx="911225" cy="641350"/>
            <a:chOff x="0" y="0"/>
            <a:chExt cx="550" cy="404"/>
          </a:xfrm>
        </p:grpSpPr>
        <p:sp>
          <p:nvSpPr>
            <p:cNvPr id="7187" name="Freeform 21"/>
            <p:cNvSpPr/>
            <p:nvPr/>
          </p:nvSpPr>
          <p:spPr>
            <a:xfrm>
              <a:off x="286" y="195"/>
              <a:ext cx="264" cy="118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20" y="10"/>
                </a:cxn>
                <a:cxn ang="0">
                  <a:pos x="264" y="58"/>
                </a:cxn>
              </a:cxnLst>
              <a:pathLst>
                <a:path w="264" h="118">
                  <a:moveTo>
                    <a:pt x="0" y="118"/>
                  </a:moveTo>
                  <a:cubicBezTo>
                    <a:pt x="38" y="69"/>
                    <a:pt x="76" y="20"/>
                    <a:pt x="120" y="10"/>
                  </a:cubicBezTo>
                  <a:cubicBezTo>
                    <a:pt x="164" y="0"/>
                    <a:pt x="236" y="44"/>
                    <a:pt x="264" y="58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arrow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88" name="Text Box 22"/>
            <p:cNvSpPr/>
            <p:nvPr/>
          </p:nvSpPr>
          <p:spPr>
            <a:xfrm>
              <a:off x="0" y="0"/>
              <a:ext cx="301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charset="0"/>
                  <a:ea typeface="宋体" panose="02010600030101010101" pitchFamily="2" charset="-122"/>
                  <a:sym typeface="黑体" panose="02010609060101010101" pitchFamily="49" charset="-122"/>
                </a:rPr>
                <a:t>ω</a:t>
              </a:r>
              <a:endParaRPr lang="en-US" altLang="zh-CN" sz="3600" dirty="0">
                <a:solidFill>
                  <a:srgbClr val="FF0000"/>
                </a:solidFill>
                <a:latin typeface="Times New Roman" panose="02020603050405020304" charset="0"/>
                <a:ea typeface="仿宋_GB2312" pitchFamily="1" charset="-122"/>
                <a:sym typeface="Times New Roman" panose="02020603050405020304" charset="0"/>
              </a:endParaRPr>
            </a:p>
          </p:txBody>
        </p:sp>
      </p:grpSp>
      <p:grpSp>
        <p:nvGrpSpPr>
          <p:cNvPr id="5143" name="Group 23"/>
          <p:cNvGrpSpPr/>
          <p:nvPr/>
        </p:nvGrpSpPr>
        <p:grpSpPr>
          <a:xfrm>
            <a:off x="5356225" y="1939925"/>
            <a:ext cx="3335338" cy="1884363"/>
            <a:chOff x="0" y="0"/>
            <a:chExt cx="2101" cy="1187"/>
          </a:xfrm>
        </p:grpSpPr>
        <p:sp>
          <p:nvSpPr>
            <p:cNvPr id="7190" name="Line 24"/>
            <p:cNvSpPr/>
            <p:nvPr/>
          </p:nvSpPr>
          <p:spPr>
            <a:xfrm rot="-59277">
              <a:off x="447" y="482"/>
              <a:ext cx="175" cy="101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91" name="Line 25"/>
            <p:cNvSpPr/>
            <p:nvPr/>
          </p:nvSpPr>
          <p:spPr>
            <a:xfrm rot="840723" flipH="1">
              <a:off x="443" y="618"/>
              <a:ext cx="341" cy="341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92" name="Line 26"/>
            <p:cNvSpPr/>
            <p:nvPr/>
          </p:nvSpPr>
          <p:spPr>
            <a:xfrm rot="-59277">
              <a:off x="815" y="676"/>
              <a:ext cx="172" cy="10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93" name="Line 27"/>
            <p:cNvSpPr/>
            <p:nvPr/>
          </p:nvSpPr>
          <p:spPr>
            <a:xfrm rot="-59276" flipV="1">
              <a:off x="452" y="354"/>
              <a:ext cx="218" cy="12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94" name="Line 28"/>
            <p:cNvSpPr/>
            <p:nvPr/>
          </p:nvSpPr>
          <p:spPr>
            <a:xfrm rot="-59276" flipV="1">
              <a:off x="994" y="127"/>
              <a:ext cx="1104" cy="637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95" name="Line 29"/>
            <p:cNvSpPr/>
            <p:nvPr/>
          </p:nvSpPr>
          <p:spPr>
            <a:xfrm rot="-59275" flipH="1" flipV="1">
              <a:off x="1883" y="0"/>
              <a:ext cx="218" cy="125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96" name="Line 30"/>
            <p:cNvSpPr/>
            <p:nvPr/>
          </p:nvSpPr>
          <p:spPr>
            <a:xfrm rot="840723" flipH="1">
              <a:off x="293" y="528"/>
              <a:ext cx="312" cy="312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7197" name="Text Box 31"/>
            <p:cNvSpPr/>
            <p:nvPr/>
          </p:nvSpPr>
          <p:spPr>
            <a:xfrm>
              <a:off x="0" y="680"/>
              <a:ext cx="2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i="1" dirty="0">
                  <a:solidFill>
                    <a:srgbClr val="0000FF"/>
                  </a:solidFill>
                  <a:latin typeface="Times New Roman" panose="02020603050405020304" charset="0"/>
                  <a:ea typeface="仿宋_GB2312" pitchFamily="1" charset="-122"/>
                  <a:sym typeface="Times New Roman" panose="02020603050405020304" charset="0"/>
                </a:rPr>
                <a:t>A</a:t>
              </a:r>
              <a:endParaRPr lang="zh-CN" altLang="en-US" dirty="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7198" name="Text Box 32"/>
            <p:cNvSpPr/>
            <p:nvPr/>
          </p:nvSpPr>
          <p:spPr>
            <a:xfrm>
              <a:off x="216" y="860"/>
              <a:ext cx="2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i="1" dirty="0">
                  <a:solidFill>
                    <a:srgbClr val="0000FF"/>
                  </a:solidFill>
                  <a:latin typeface="Times New Roman" panose="02020603050405020304" charset="0"/>
                  <a:ea typeface="仿宋_GB2312" pitchFamily="1" charset="-122"/>
                  <a:sym typeface="Times New Roman" panose="02020603050405020304" charset="0"/>
                </a:rPr>
                <a:t>X</a:t>
              </a:r>
              <a:endParaRPr lang="zh-CN" altLang="en-US" dirty="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153" name="Group 33"/>
          <p:cNvGrpSpPr/>
          <p:nvPr/>
        </p:nvGrpSpPr>
        <p:grpSpPr>
          <a:xfrm>
            <a:off x="7372350" y="2520950"/>
            <a:ext cx="619125" cy="641350"/>
            <a:chOff x="0" y="0"/>
            <a:chExt cx="390" cy="404"/>
          </a:xfrm>
        </p:grpSpPr>
        <p:sp>
          <p:nvSpPr>
            <p:cNvPr id="7200" name="Line 34"/>
            <p:cNvSpPr/>
            <p:nvPr/>
          </p:nvSpPr>
          <p:spPr>
            <a:xfrm flipV="1">
              <a:off x="0" y="139"/>
              <a:ext cx="168" cy="97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miter/>
              <a:headEnd type="arrow" w="med" len="med"/>
              <a:tailEnd type="none" w="med" len="med"/>
            </a:ln>
          </p:spPr>
        </p:sp>
        <p:sp>
          <p:nvSpPr>
            <p:cNvPr id="7201" name="Text Box 35"/>
            <p:cNvSpPr/>
            <p:nvPr/>
          </p:nvSpPr>
          <p:spPr>
            <a:xfrm>
              <a:off x="146" y="0"/>
              <a:ext cx="244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600" i="1" dirty="0">
                  <a:solidFill>
                    <a:srgbClr val="FF0000"/>
                  </a:solidFill>
                  <a:latin typeface="Times New Roman" panose="02020603050405020304" charset="0"/>
                  <a:ea typeface="仿宋_GB2312" pitchFamily="1" charset="-122"/>
                  <a:sym typeface="Times New Roman" panose="02020603050405020304" charset="0"/>
                </a:rPr>
                <a:t>e</a:t>
              </a:r>
              <a:endParaRPr lang="en-US" altLang="zh-CN" sz="3600" dirty="0">
                <a:solidFill>
                  <a:srgbClr val="FF0000"/>
                </a:solidFill>
                <a:latin typeface="Times New Roman" panose="02020603050405020304" charset="0"/>
                <a:ea typeface="仿宋_GB2312" pitchFamily="1" charset="-122"/>
                <a:sym typeface="Times New Roman" panose="02020603050405020304" charset="0"/>
              </a:endParaRPr>
            </a:p>
          </p:txBody>
        </p:sp>
      </p:grpSp>
      <p:sp>
        <p:nvSpPr>
          <p:cNvPr id="5156" name="Text Box 36"/>
          <p:cNvSpPr/>
          <p:nvPr/>
        </p:nvSpPr>
        <p:spPr>
          <a:xfrm>
            <a:off x="860425" y="1758950"/>
            <a:ext cx="484822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在两磁极中间，放一个线圈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。</a:t>
            </a:r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157" name="Text Box 37"/>
          <p:cNvSpPr/>
          <p:nvPr/>
        </p:nvSpPr>
        <p:spPr>
          <a:xfrm>
            <a:off x="900113" y="3284538"/>
            <a:ext cx="3981450" cy="13731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根据右手定则可知，线圈中产生感应电动势，其方向为由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A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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X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。</a:t>
            </a:r>
            <a:endParaRPr lang="zh-CN" altLang="en-US" dirty="0">
              <a:solidFill>
                <a:srgbClr val="000000"/>
              </a:solidFill>
              <a:latin typeface="Times New Roman" panose="02020603050405020304" charset="0"/>
              <a:ea typeface="楷体_GB2312" pitchFamily="49" charset="-122"/>
              <a:sym typeface="Times New Roman" panose="02020603050405020304" charset="0"/>
            </a:endParaRPr>
          </a:p>
        </p:txBody>
      </p:sp>
      <p:grpSp>
        <p:nvGrpSpPr>
          <p:cNvPr id="5158" name="Group 38"/>
          <p:cNvGrpSpPr/>
          <p:nvPr/>
        </p:nvGrpSpPr>
        <p:grpSpPr>
          <a:xfrm>
            <a:off x="860425" y="2119313"/>
            <a:ext cx="4440238" cy="1098550"/>
            <a:chOff x="0" y="0"/>
            <a:chExt cx="2717" cy="692"/>
          </a:xfrm>
        </p:grpSpPr>
        <p:sp>
          <p:nvSpPr>
            <p:cNvPr id="7205" name="Text Box 39"/>
            <p:cNvSpPr/>
            <p:nvPr/>
          </p:nvSpPr>
          <p:spPr>
            <a:xfrm>
              <a:off x="0" y="77"/>
              <a:ext cx="99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  <a:sym typeface="楷体_GB2312" pitchFamily="49" charset="-122"/>
                </a:rPr>
                <a:t>让线圈以</a:t>
              </a:r>
              <a:endParaRPr lang="zh-CN" altLang="en-US" dirty="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7206" name="Rectangle 40"/>
            <p:cNvSpPr/>
            <p:nvPr/>
          </p:nvSpPr>
          <p:spPr>
            <a:xfrm>
              <a:off x="924" y="0"/>
              <a:ext cx="304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endParaRPr lang="en-US" altLang="zh-CN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207" name="Text Box 41"/>
            <p:cNvSpPr/>
            <p:nvPr/>
          </p:nvSpPr>
          <p:spPr>
            <a:xfrm>
              <a:off x="1176" y="65"/>
              <a:ext cx="154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dirty="0">
                  <a:latin typeface="Times New Roman" panose="02020603050405020304" charset="0"/>
                  <a:ea typeface="宋体" panose="02010600030101010101" pitchFamily="2" charset="-122"/>
                  <a:sym typeface="黑体" panose="02010609060101010101" pitchFamily="49" charset="-122"/>
                </a:rPr>
                <a:t>ω</a:t>
              </a:r>
              <a:r>
                <a:rPr lang="zh-CN" altLang="en-US" dirty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  <a:sym typeface="楷体_GB2312" pitchFamily="49" charset="-122"/>
                </a:rPr>
                <a:t>的角速度顺时</a:t>
              </a:r>
              <a:endParaRPr lang="zh-CN" altLang="en-US" dirty="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7208" name="Rectangle 42"/>
            <p:cNvSpPr/>
            <p:nvPr/>
          </p:nvSpPr>
          <p:spPr>
            <a:xfrm>
              <a:off x="12" y="365"/>
              <a:ext cx="99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  <a:sym typeface="楷体_GB2312" pitchFamily="49" charset="-122"/>
                </a:rPr>
                <a:t>针旋转</a:t>
              </a:r>
              <a:r>
                <a:rPr lang="zh-CN" altLang="en-US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。</a:t>
              </a:r>
              <a:endParaRPr lang="zh-CN" altLang="en-US" dirty="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163" name="Group 43"/>
          <p:cNvGrpSpPr/>
          <p:nvPr/>
        </p:nvGrpSpPr>
        <p:grpSpPr>
          <a:xfrm>
            <a:off x="974725" y="4787900"/>
            <a:ext cx="7462838" cy="1839913"/>
            <a:chOff x="0" y="0"/>
            <a:chExt cx="4701" cy="1159"/>
          </a:xfrm>
        </p:grpSpPr>
        <p:sp>
          <p:nvSpPr>
            <p:cNvPr id="7210" name="Text Box 44"/>
            <p:cNvSpPr/>
            <p:nvPr/>
          </p:nvSpPr>
          <p:spPr>
            <a:xfrm>
              <a:off x="0" y="0"/>
              <a:ext cx="4701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charset="0"/>
                  <a:ea typeface="楷体_GB2312" pitchFamily="49" charset="-122"/>
                  <a:sym typeface="Times New Roman" panose="02020603050405020304" charset="0"/>
                </a:rPr>
                <a:t>合理设计磁极形状，使磁通按正弦规律分布，线圈两端便可得到</a:t>
              </a:r>
              <a:r>
                <a:rPr lang="zh-CN" altLang="en-US" dirty="0">
                  <a:solidFill>
                    <a:srgbClr val="0000FF"/>
                  </a:solidFill>
                  <a:latin typeface="Times New Roman" panose="02020603050405020304" charset="0"/>
                  <a:ea typeface="楷体_GB2312" pitchFamily="49" charset="-122"/>
                  <a:sym typeface="Times New Roman" panose="02020603050405020304" charset="0"/>
                </a:rPr>
                <a:t>单相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charset="0"/>
                  <a:ea typeface="楷体_GB2312" pitchFamily="49" charset="-122"/>
                  <a:sym typeface="Times New Roman" panose="02020603050405020304" charset="0"/>
                </a:rPr>
                <a:t>交流电动势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。</a:t>
              </a:r>
              <a:endParaRPr lang="zh-CN" altLang="en-US" dirty="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pic>
          <p:nvPicPr>
            <p:cNvPr id="7211" name="Object 4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30" y="683"/>
              <a:ext cx="2141" cy="476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pic>
      </p:grpSp>
      <p:sp>
        <p:nvSpPr>
          <p:cNvPr id="7212" name="灯片编号占位符 1"/>
          <p:cNvSpPr>
            <a:spLocks noGrp="1"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fld id="{9A0DB2DC-4C9A-4742-B13C-FB6460FD3503}" type="slidenum"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altLang="zh-CN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21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7" dur="500"/>
                                        <p:tgtEl>
                                          <p:spTgt spid="5156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outHorizontal)">
                                      <p:cBhvr>
                                        <p:cTn id="17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22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27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32" dur="500"/>
                                        <p:tgtEl>
                                          <p:spTgt spid="5157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37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6" grpId="0" bldLvl="0" build="p"/>
      <p:bldP spid="5157" grpId="0" bldLvl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 Box 2"/>
          <p:cNvSpPr/>
          <p:nvPr/>
        </p:nvSpPr>
        <p:spPr>
          <a:xfrm>
            <a:off x="4860925" y="5567363"/>
            <a:ext cx="42830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0" dirty="0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三相交流发电机的原理图</a:t>
            </a:r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6147" name="Group 3"/>
          <p:cNvGrpSpPr/>
          <p:nvPr/>
        </p:nvGrpSpPr>
        <p:grpSpPr>
          <a:xfrm>
            <a:off x="7696200" y="323850"/>
            <a:ext cx="914400" cy="742950"/>
            <a:chOff x="0" y="0"/>
            <a:chExt cx="576" cy="468"/>
          </a:xfrm>
        </p:grpSpPr>
        <p:sp>
          <p:nvSpPr>
            <p:cNvPr id="8195" name="AutoShape 4"/>
            <p:cNvSpPr/>
            <p:nvPr/>
          </p:nvSpPr>
          <p:spPr>
            <a:xfrm>
              <a:off x="0" y="0"/>
              <a:ext cx="576" cy="468"/>
            </a:xfrm>
            <a:prstGeom prst="wedgeEllipseCallout">
              <a:avLst>
                <a:gd name="adj1" fmla="val -83329"/>
                <a:gd name="adj2" fmla="val 84403"/>
              </a:avLst>
            </a:prstGeom>
            <a:solidFill>
              <a:srgbClr val="FFFFFF"/>
            </a:solidFill>
            <a:ln w="38100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196" name="Text Box 5"/>
            <p:cNvSpPr/>
            <p:nvPr/>
          </p:nvSpPr>
          <p:spPr>
            <a:xfrm>
              <a:off x="2" y="52"/>
              <a:ext cx="56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solidFill>
                    <a:srgbClr val="0000FF"/>
                  </a:solidFill>
                  <a:latin typeface="Times New Roman" panose="02020603050405020304" charset="0"/>
                  <a:ea typeface="楷体_GB2312" pitchFamily="49" charset="-122"/>
                  <a:sym typeface="Times New Roman" panose="02020603050405020304" charset="0"/>
                </a:rPr>
                <a:t>定子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endParaRPr>
            </a:p>
          </p:txBody>
        </p:sp>
      </p:grpSp>
      <p:grpSp>
        <p:nvGrpSpPr>
          <p:cNvPr id="6150" name="Group 6"/>
          <p:cNvGrpSpPr/>
          <p:nvPr/>
        </p:nvGrpSpPr>
        <p:grpSpPr>
          <a:xfrm>
            <a:off x="8229600" y="3867150"/>
            <a:ext cx="914400" cy="742950"/>
            <a:chOff x="0" y="0"/>
            <a:chExt cx="576" cy="468"/>
          </a:xfrm>
        </p:grpSpPr>
        <p:sp>
          <p:nvSpPr>
            <p:cNvPr id="8198" name="AutoShape 7"/>
            <p:cNvSpPr/>
            <p:nvPr/>
          </p:nvSpPr>
          <p:spPr>
            <a:xfrm>
              <a:off x="0" y="0"/>
              <a:ext cx="576" cy="468"/>
            </a:xfrm>
            <a:prstGeom prst="wedgeEllipseCallout">
              <a:avLst>
                <a:gd name="adj1" fmla="val -212500"/>
                <a:gd name="adj2" fmla="val -110468"/>
              </a:avLst>
            </a:prstGeom>
            <a:solidFill>
              <a:srgbClr val="FFFFFF"/>
            </a:solidFill>
            <a:ln w="38100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199" name="Text Box 8"/>
            <p:cNvSpPr/>
            <p:nvPr/>
          </p:nvSpPr>
          <p:spPr>
            <a:xfrm>
              <a:off x="8" y="52"/>
              <a:ext cx="56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solidFill>
                    <a:srgbClr val="0000FF"/>
                  </a:solidFill>
                  <a:latin typeface="Times New Roman" panose="02020603050405020304" charset="0"/>
                  <a:ea typeface="楷体_GB2312" pitchFamily="49" charset="-122"/>
                  <a:sym typeface="Times New Roman" panose="02020603050405020304" charset="0"/>
                </a:rPr>
                <a:t>转子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endParaRPr>
            </a:p>
          </p:txBody>
        </p:sp>
      </p:grpSp>
      <p:sp>
        <p:nvSpPr>
          <p:cNvPr id="6153" name="Text Box 9"/>
          <p:cNvSpPr/>
          <p:nvPr/>
        </p:nvSpPr>
        <p:spPr>
          <a:xfrm>
            <a:off x="439738" y="774700"/>
            <a:ext cx="4327525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定子中放三个线圈：</a:t>
            </a:r>
            <a:endParaRPr lang="zh-CN" altLang="en-US" sz="3600" dirty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</p:txBody>
      </p:sp>
      <p:grpSp>
        <p:nvGrpSpPr>
          <p:cNvPr id="6154" name="Group 10"/>
          <p:cNvGrpSpPr/>
          <p:nvPr/>
        </p:nvGrpSpPr>
        <p:grpSpPr>
          <a:xfrm>
            <a:off x="985838" y="1647825"/>
            <a:ext cx="2339975" cy="2035175"/>
            <a:chOff x="0" y="0"/>
            <a:chExt cx="1474" cy="1282"/>
          </a:xfrm>
        </p:grpSpPr>
        <p:sp>
          <p:nvSpPr>
            <p:cNvPr id="8202" name="Rectangle 11"/>
            <p:cNvSpPr/>
            <p:nvPr/>
          </p:nvSpPr>
          <p:spPr>
            <a:xfrm>
              <a:off x="34" y="58"/>
              <a:ext cx="1440" cy="1224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808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203" name="Text Box 12"/>
            <p:cNvSpPr/>
            <p:nvPr/>
          </p:nvSpPr>
          <p:spPr>
            <a:xfrm>
              <a:off x="192" y="0"/>
              <a:ext cx="971" cy="8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i="1" dirty="0">
                  <a:solidFill>
                    <a:srgbClr val="008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A   </a:t>
              </a:r>
              <a:r>
                <a:rPr lang="en-US" altLang="zh-CN" dirty="0">
                  <a:solidFill>
                    <a:srgbClr val="008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</a:t>
              </a:r>
              <a:r>
                <a:rPr lang="en-US" altLang="zh-CN" i="1" dirty="0">
                  <a:solidFill>
                    <a:srgbClr val="008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   X</a:t>
              </a:r>
              <a:endParaRPr lang="en-US" altLang="zh-CN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  <a:p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B   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</a:t>
              </a:r>
              <a:r>
                <a:rPr lang="en-US" altLang="zh-CN" i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   Y</a:t>
              </a:r>
              <a:endParaRPr lang="en-US" altLang="zh-CN" i="1" dirty="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  <a:p>
              <a:r>
                <a:rPr lang="en-US" altLang="zh-CN" i="1" dirty="0">
                  <a:solidFill>
                    <a:srgbClr val="0000FF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C   </a:t>
              </a:r>
              <a:r>
                <a:rPr lang="en-US" altLang="zh-CN" dirty="0">
                  <a:solidFill>
                    <a:srgbClr val="0000FF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</a:t>
              </a:r>
              <a:r>
                <a:rPr lang="en-US" altLang="zh-CN" i="1" dirty="0">
                  <a:solidFill>
                    <a:srgbClr val="0000FF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   Z</a:t>
              </a:r>
              <a:endParaRPr lang="zh-CN" altLang="en-US" dirty="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8204" name="Text Box 13"/>
            <p:cNvSpPr/>
            <p:nvPr/>
          </p:nvSpPr>
          <p:spPr>
            <a:xfrm>
              <a:off x="0" y="878"/>
              <a:ext cx="56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solidFill>
                    <a:srgbClr val="800000"/>
                  </a:solidFill>
                  <a:latin typeface="Times New Roman" panose="02020603050405020304" charset="0"/>
                  <a:ea typeface="楷体_GB2312" pitchFamily="49" charset="-122"/>
                  <a:sym typeface="Times New Roman" panose="02020603050405020304" charset="0"/>
                </a:rPr>
                <a:t>首端</a:t>
              </a:r>
              <a:endParaRPr lang="zh-CN" altLang="en-US" dirty="0">
                <a:solidFill>
                  <a:srgbClr val="00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endParaRPr>
            </a:p>
          </p:txBody>
        </p:sp>
        <p:sp>
          <p:nvSpPr>
            <p:cNvPr id="8205" name="Text Box 14"/>
            <p:cNvSpPr/>
            <p:nvPr/>
          </p:nvSpPr>
          <p:spPr>
            <a:xfrm>
              <a:off x="840" y="890"/>
              <a:ext cx="56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solidFill>
                    <a:srgbClr val="800000"/>
                  </a:solidFill>
                  <a:latin typeface="Times New Roman" panose="02020603050405020304" charset="0"/>
                  <a:ea typeface="楷体_GB2312" pitchFamily="49" charset="-122"/>
                  <a:sym typeface="Times New Roman" panose="02020603050405020304" charset="0"/>
                </a:rPr>
                <a:t>末端</a:t>
              </a:r>
              <a:endParaRPr lang="zh-CN" altLang="en-US" dirty="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159" name="Text Box 15"/>
          <p:cNvSpPr/>
          <p:nvPr/>
        </p:nvSpPr>
        <p:spPr>
          <a:xfrm>
            <a:off x="784225" y="4048125"/>
            <a:ext cx="3051175" cy="9461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    </a:t>
            </a: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三线圈空间位置</a:t>
            </a:r>
            <a:endParaRPr lang="zh-CN" altLang="en-US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各差</a:t>
            </a:r>
            <a:r>
              <a:rPr lang="en-US" altLang="zh-CN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120</a:t>
            </a:r>
            <a:r>
              <a:rPr lang="en-US" altLang="zh-CN" baseline="320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o</a:t>
            </a:r>
            <a:endParaRPr lang="en-US" altLang="zh-CN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</p:txBody>
      </p:sp>
      <p:sp>
        <p:nvSpPr>
          <p:cNvPr id="6160" name="Text Box 16"/>
          <p:cNvSpPr/>
          <p:nvPr/>
        </p:nvSpPr>
        <p:spPr>
          <a:xfrm>
            <a:off x="708025" y="5130800"/>
            <a:ext cx="5264150" cy="13716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    </a:t>
            </a: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转子装有磁极并以</a:t>
            </a:r>
            <a:endParaRPr lang="zh-CN" altLang="en-US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  <a:p>
            <a:r>
              <a:rPr lang="zh-CN" altLang="en-US" i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</a:t>
            </a:r>
            <a:r>
              <a:rPr lang="zh-CN" altLang="en-US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 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黑体" panose="02010609060101010101" pitchFamily="49" charset="-122"/>
              </a:rPr>
              <a:t>ω</a:t>
            </a:r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的角速度旋转。三个</a:t>
            </a:r>
            <a:endParaRPr lang="zh-CN" altLang="en-US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线圈中便产生</a:t>
            </a:r>
            <a:r>
              <a:rPr lang="zh-CN" altLang="en-US" dirty="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三个单相电动势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。</a:t>
            </a:r>
            <a:endParaRPr lang="zh-CN" altLang="en-US" dirty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</p:txBody>
      </p:sp>
      <p:grpSp>
        <p:nvGrpSpPr>
          <p:cNvPr id="6161" name="Group 17"/>
          <p:cNvGrpSpPr/>
          <p:nvPr/>
        </p:nvGrpSpPr>
        <p:grpSpPr>
          <a:xfrm>
            <a:off x="4591050" y="654050"/>
            <a:ext cx="3979863" cy="4664075"/>
            <a:chOff x="0" y="0"/>
            <a:chExt cx="2507" cy="2938"/>
          </a:xfrm>
        </p:grpSpPr>
        <p:sp>
          <p:nvSpPr>
            <p:cNvPr id="8209" name="Rectangle 18"/>
            <p:cNvSpPr/>
            <p:nvPr/>
          </p:nvSpPr>
          <p:spPr>
            <a:xfrm>
              <a:off x="227" y="2773"/>
              <a:ext cx="506" cy="165"/>
            </a:xfrm>
            <a:prstGeom prst="rect">
              <a:avLst/>
            </a:prstGeom>
            <a:noFill/>
            <a:ln w="317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210" name="Rectangle 19"/>
            <p:cNvSpPr/>
            <p:nvPr/>
          </p:nvSpPr>
          <p:spPr>
            <a:xfrm>
              <a:off x="1242" y="0"/>
              <a:ext cx="133" cy="2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2300" dirty="0">
                  <a:solidFill>
                    <a:srgbClr val="008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A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11" name="Rectangle 20"/>
            <p:cNvSpPr/>
            <p:nvPr/>
          </p:nvSpPr>
          <p:spPr>
            <a:xfrm>
              <a:off x="1229" y="2429"/>
              <a:ext cx="123" cy="2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2300" i="1" dirty="0">
                  <a:solidFill>
                    <a:srgbClr val="008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X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12" name="Rectangle 21"/>
            <p:cNvSpPr/>
            <p:nvPr/>
          </p:nvSpPr>
          <p:spPr>
            <a:xfrm>
              <a:off x="0" y="1827"/>
              <a:ext cx="133" cy="2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2300" dirty="0">
                  <a:solidFill>
                    <a:srgbClr val="0000FF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C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13" name="Rectangle 22"/>
            <p:cNvSpPr/>
            <p:nvPr/>
          </p:nvSpPr>
          <p:spPr>
            <a:xfrm>
              <a:off x="2359" y="1827"/>
              <a:ext cx="123" cy="2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23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B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14" name="Rectangle 23"/>
            <p:cNvSpPr/>
            <p:nvPr/>
          </p:nvSpPr>
          <p:spPr>
            <a:xfrm>
              <a:off x="2384" y="701"/>
              <a:ext cx="123" cy="2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2300" dirty="0">
                  <a:solidFill>
                    <a:schemeClr val="accent2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Z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15" name="Freeform 24"/>
            <p:cNvSpPr/>
            <p:nvPr/>
          </p:nvSpPr>
          <p:spPr>
            <a:xfrm>
              <a:off x="75" y="240"/>
              <a:ext cx="2339" cy="2203"/>
            </a:xfrm>
            <a:custGeom>
              <a:avLst/>
              <a:gdLst/>
              <a:ahLst/>
              <a:cxnLst>
                <a:cxn ang="0">
                  <a:pos x="2339" y="1101"/>
                </a:cxn>
                <a:cxn ang="0">
                  <a:pos x="2329" y="966"/>
                </a:cxn>
                <a:cxn ang="0">
                  <a:pos x="2304" y="826"/>
                </a:cxn>
                <a:cxn ang="0">
                  <a:pos x="2259" y="696"/>
                </a:cxn>
                <a:cxn ang="0">
                  <a:pos x="2194" y="571"/>
                </a:cxn>
                <a:cxn ang="0">
                  <a:pos x="2114" y="456"/>
                </a:cxn>
                <a:cxn ang="0">
                  <a:pos x="2024" y="351"/>
                </a:cxn>
                <a:cxn ang="0">
                  <a:pos x="1914" y="256"/>
                </a:cxn>
                <a:cxn ang="0">
                  <a:pos x="1798" y="170"/>
                </a:cxn>
                <a:cxn ang="0">
                  <a:pos x="1668" y="105"/>
                </a:cxn>
                <a:cxn ang="0">
                  <a:pos x="1533" y="55"/>
                </a:cxn>
                <a:cxn ang="0">
                  <a:pos x="1388" y="20"/>
                </a:cxn>
                <a:cxn ang="0">
                  <a:pos x="1242" y="0"/>
                </a:cxn>
                <a:cxn ang="0">
                  <a:pos x="1097" y="0"/>
                </a:cxn>
                <a:cxn ang="0">
                  <a:pos x="952" y="20"/>
                </a:cxn>
                <a:cxn ang="0">
                  <a:pos x="807" y="55"/>
                </a:cxn>
                <a:cxn ang="0">
                  <a:pos x="671" y="105"/>
                </a:cxn>
                <a:cxn ang="0">
                  <a:pos x="541" y="170"/>
                </a:cxn>
                <a:cxn ang="0">
                  <a:pos x="426" y="256"/>
                </a:cxn>
                <a:cxn ang="0">
                  <a:pos x="316" y="351"/>
                </a:cxn>
                <a:cxn ang="0">
                  <a:pos x="226" y="456"/>
                </a:cxn>
                <a:cxn ang="0">
                  <a:pos x="145" y="571"/>
                </a:cxn>
                <a:cxn ang="0">
                  <a:pos x="80" y="696"/>
                </a:cxn>
                <a:cxn ang="0">
                  <a:pos x="35" y="826"/>
                </a:cxn>
                <a:cxn ang="0">
                  <a:pos x="10" y="966"/>
                </a:cxn>
                <a:cxn ang="0">
                  <a:pos x="0" y="1101"/>
                </a:cxn>
                <a:cxn ang="0">
                  <a:pos x="10" y="1242"/>
                </a:cxn>
                <a:cxn ang="0">
                  <a:pos x="35" y="1377"/>
                </a:cxn>
                <a:cxn ang="0">
                  <a:pos x="80" y="1507"/>
                </a:cxn>
                <a:cxn ang="0">
                  <a:pos x="145" y="1632"/>
                </a:cxn>
                <a:cxn ang="0">
                  <a:pos x="226" y="1752"/>
                </a:cxn>
                <a:cxn ang="0">
                  <a:pos x="316" y="1857"/>
                </a:cxn>
                <a:cxn ang="0">
                  <a:pos x="426" y="1952"/>
                </a:cxn>
                <a:cxn ang="0">
                  <a:pos x="541" y="2032"/>
                </a:cxn>
                <a:cxn ang="0">
                  <a:pos x="671" y="2097"/>
                </a:cxn>
                <a:cxn ang="0">
                  <a:pos x="807" y="2152"/>
                </a:cxn>
                <a:cxn ang="0">
                  <a:pos x="952" y="2182"/>
                </a:cxn>
                <a:cxn ang="0">
                  <a:pos x="1097" y="2203"/>
                </a:cxn>
                <a:cxn ang="0">
                  <a:pos x="1242" y="2203"/>
                </a:cxn>
                <a:cxn ang="0">
                  <a:pos x="1388" y="2182"/>
                </a:cxn>
                <a:cxn ang="0">
                  <a:pos x="1533" y="2152"/>
                </a:cxn>
                <a:cxn ang="0">
                  <a:pos x="1668" y="2097"/>
                </a:cxn>
                <a:cxn ang="0">
                  <a:pos x="1798" y="2032"/>
                </a:cxn>
                <a:cxn ang="0">
                  <a:pos x="1914" y="1952"/>
                </a:cxn>
                <a:cxn ang="0">
                  <a:pos x="2024" y="1857"/>
                </a:cxn>
                <a:cxn ang="0">
                  <a:pos x="2114" y="1752"/>
                </a:cxn>
                <a:cxn ang="0">
                  <a:pos x="2194" y="1632"/>
                </a:cxn>
                <a:cxn ang="0">
                  <a:pos x="2259" y="1507"/>
                </a:cxn>
                <a:cxn ang="0">
                  <a:pos x="2304" y="1377"/>
                </a:cxn>
                <a:cxn ang="0">
                  <a:pos x="2329" y="1242"/>
                </a:cxn>
                <a:cxn ang="0">
                  <a:pos x="2339" y="1101"/>
                </a:cxn>
              </a:cxnLst>
              <a:pathLst>
                <a:path w="2339" h="2203">
                  <a:moveTo>
                    <a:pt x="2339" y="1101"/>
                  </a:moveTo>
                  <a:lnTo>
                    <a:pt x="2329" y="966"/>
                  </a:lnTo>
                  <a:lnTo>
                    <a:pt x="2304" y="826"/>
                  </a:lnTo>
                  <a:lnTo>
                    <a:pt x="2259" y="696"/>
                  </a:lnTo>
                  <a:lnTo>
                    <a:pt x="2194" y="571"/>
                  </a:lnTo>
                  <a:lnTo>
                    <a:pt x="2114" y="456"/>
                  </a:lnTo>
                  <a:lnTo>
                    <a:pt x="2024" y="351"/>
                  </a:lnTo>
                  <a:lnTo>
                    <a:pt x="1914" y="256"/>
                  </a:lnTo>
                  <a:lnTo>
                    <a:pt x="1798" y="170"/>
                  </a:lnTo>
                  <a:lnTo>
                    <a:pt x="1668" y="105"/>
                  </a:lnTo>
                  <a:lnTo>
                    <a:pt x="1533" y="55"/>
                  </a:lnTo>
                  <a:lnTo>
                    <a:pt x="1388" y="20"/>
                  </a:lnTo>
                  <a:lnTo>
                    <a:pt x="1242" y="0"/>
                  </a:lnTo>
                  <a:lnTo>
                    <a:pt x="1097" y="0"/>
                  </a:lnTo>
                  <a:lnTo>
                    <a:pt x="952" y="20"/>
                  </a:lnTo>
                  <a:lnTo>
                    <a:pt x="807" y="55"/>
                  </a:lnTo>
                  <a:lnTo>
                    <a:pt x="671" y="105"/>
                  </a:lnTo>
                  <a:lnTo>
                    <a:pt x="541" y="170"/>
                  </a:lnTo>
                  <a:lnTo>
                    <a:pt x="426" y="256"/>
                  </a:lnTo>
                  <a:lnTo>
                    <a:pt x="316" y="351"/>
                  </a:lnTo>
                  <a:lnTo>
                    <a:pt x="226" y="456"/>
                  </a:lnTo>
                  <a:lnTo>
                    <a:pt x="145" y="571"/>
                  </a:lnTo>
                  <a:lnTo>
                    <a:pt x="80" y="696"/>
                  </a:lnTo>
                  <a:lnTo>
                    <a:pt x="35" y="826"/>
                  </a:lnTo>
                  <a:lnTo>
                    <a:pt x="10" y="966"/>
                  </a:lnTo>
                  <a:lnTo>
                    <a:pt x="0" y="1101"/>
                  </a:lnTo>
                  <a:lnTo>
                    <a:pt x="10" y="1242"/>
                  </a:lnTo>
                  <a:lnTo>
                    <a:pt x="35" y="1377"/>
                  </a:lnTo>
                  <a:lnTo>
                    <a:pt x="80" y="1507"/>
                  </a:lnTo>
                  <a:lnTo>
                    <a:pt x="145" y="1632"/>
                  </a:lnTo>
                  <a:lnTo>
                    <a:pt x="226" y="1752"/>
                  </a:lnTo>
                  <a:lnTo>
                    <a:pt x="316" y="1857"/>
                  </a:lnTo>
                  <a:lnTo>
                    <a:pt x="426" y="1952"/>
                  </a:lnTo>
                  <a:lnTo>
                    <a:pt x="541" y="2032"/>
                  </a:lnTo>
                  <a:lnTo>
                    <a:pt x="671" y="2097"/>
                  </a:lnTo>
                  <a:lnTo>
                    <a:pt x="807" y="2152"/>
                  </a:lnTo>
                  <a:lnTo>
                    <a:pt x="952" y="2182"/>
                  </a:lnTo>
                  <a:lnTo>
                    <a:pt x="1097" y="2203"/>
                  </a:lnTo>
                  <a:lnTo>
                    <a:pt x="1242" y="2203"/>
                  </a:lnTo>
                  <a:lnTo>
                    <a:pt x="1388" y="2182"/>
                  </a:lnTo>
                  <a:lnTo>
                    <a:pt x="1533" y="2152"/>
                  </a:lnTo>
                  <a:lnTo>
                    <a:pt x="1668" y="2097"/>
                  </a:lnTo>
                  <a:lnTo>
                    <a:pt x="1798" y="2032"/>
                  </a:lnTo>
                  <a:lnTo>
                    <a:pt x="1914" y="1952"/>
                  </a:lnTo>
                  <a:lnTo>
                    <a:pt x="2024" y="1857"/>
                  </a:lnTo>
                  <a:lnTo>
                    <a:pt x="2114" y="1752"/>
                  </a:lnTo>
                  <a:lnTo>
                    <a:pt x="2194" y="1632"/>
                  </a:lnTo>
                  <a:lnTo>
                    <a:pt x="2259" y="1507"/>
                  </a:lnTo>
                  <a:lnTo>
                    <a:pt x="2304" y="1377"/>
                  </a:lnTo>
                  <a:lnTo>
                    <a:pt x="2329" y="1242"/>
                  </a:lnTo>
                  <a:lnTo>
                    <a:pt x="2339" y="1101"/>
                  </a:lnTo>
                  <a:close/>
                </a:path>
              </a:pathLst>
            </a:cu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16" name="Rectangle 25"/>
            <p:cNvSpPr/>
            <p:nvPr/>
          </p:nvSpPr>
          <p:spPr>
            <a:xfrm>
              <a:off x="140" y="511"/>
              <a:ext cx="133" cy="2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23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Y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17" name="Freeform 26"/>
            <p:cNvSpPr/>
            <p:nvPr/>
          </p:nvSpPr>
          <p:spPr>
            <a:xfrm>
              <a:off x="541" y="591"/>
              <a:ext cx="1493" cy="1496"/>
            </a:xfrm>
            <a:custGeom>
              <a:avLst/>
              <a:gdLst/>
              <a:ahLst/>
              <a:cxnLst>
                <a:cxn ang="0">
                  <a:pos x="0" y="745"/>
                </a:cxn>
                <a:cxn ang="0">
                  <a:pos x="10" y="630"/>
                </a:cxn>
                <a:cxn ang="0">
                  <a:pos x="35" y="515"/>
                </a:cxn>
                <a:cxn ang="0">
                  <a:pos x="80" y="405"/>
                </a:cxn>
                <a:cxn ang="0">
                  <a:pos x="140" y="310"/>
                </a:cxn>
                <a:cxn ang="0">
                  <a:pos x="215" y="220"/>
                </a:cxn>
                <a:cxn ang="0">
                  <a:pos x="306" y="140"/>
                </a:cxn>
                <a:cxn ang="0">
                  <a:pos x="406" y="80"/>
                </a:cxn>
                <a:cxn ang="0">
                  <a:pos x="516" y="35"/>
                </a:cxn>
                <a:cxn ang="0">
                  <a:pos x="631" y="10"/>
                </a:cxn>
                <a:cxn ang="0">
                  <a:pos x="746" y="0"/>
                </a:cxn>
                <a:cxn ang="0">
                  <a:pos x="862" y="10"/>
                </a:cxn>
                <a:cxn ang="0">
                  <a:pos x="977" y="35"/>
                </a:cxn>
                <a:cxn ang="0">
                  <a:pos x="1087" y="80"/>
                </a:cxn>
                <a:cxn ang="0">
                  <a:pos x="1187" y="140"/>
                </a:cxn>
                <a:cxn ang="0">
                  <a:pos x="1277" y="220"/>
                </a:cxn>
                <a:cxn ang="0">
                  <a:pos x="1352" y="310"/>
                </a:cxn>
                <a:cxn ang="0">
                  <a:pos x="1413" y="405"/>
                </a:cxn>
                <a:cxn ang="0">
                  <a:pos x="1458" y="515"/>
                </a:cxn>
                <a:cxn ang="0">
                  <a:pos x="1483" y="630"/>
                </a:cxn>
                <a:cxn ang="0">
                  <a:pos x="1493" y="745"/>
                </a:cxn>
                <a:cxn ang="0">
                  <a:pos x="1483" y="865"/>
                </a:cxn>
                <a:cxn ang="0">
                  <a:pos x="1458" y="976"/>
                </a:cxn>
                <a:cxn ang="0">
                  <a:pos x="1413" y="1086"/>
                </a:cxn>
                <a:cxn ang="0">
                  <a:pos x="1352" y="1186"/>
                </a:cxn>
                <a:cxn ang="0">
                  <a:pos x="1277" y="1276"/>
                </a:cxn>
                <a:cxn ang="0">
                  <a:pos x="1187" y="1351"/>
                </a:cxn>
                <a:cxn ang="0">
                  <a:pos x="1087" y="1411"/>
                </a:cxn>
                <a:cxn ang="0">
                  <a:pos x="977" y="1456"/>
                </a:cxn>
                <a:cxn ang="0">
                  <a:pos x="862" y="1486"/>
                </a:cxn>
                <a:cxn ang="0">
                  <a:pos x="746" y="1496"/>
                </a:cxn>
                <a:cxn ang="0">
                  <a:pos x="631" y="1486"/>
                </a:cxn>
                <a:cxn ang="0">
                  <a:pos x="516" y="1456"/>
                </a:cxn>
                <a:cxn ang="0">
                  <a:pos x="406" y="1411"/>
                </a:cxn>
                <a:cxn ang="0">
                  <a:pos x="306" y="1351"/>
                </a:cxn>
                <a:cxn ang="0">
                  <a:pos x="215" y="1276"/>
                </a:cxn>
                <a:cxn ang="0">
                  <a:pos x="140" y="1186"/>
                </a:cxn>
                <a:cxn ang="0">
                  <a:pos x="80" y="1086"/>
                </a:cxn>
                <a:cxn ang="0">
                  <a:pos x="35" y="976"/>
                </a:cxn>
                <a:cxn ang="0">
                  <a:pos x="10" y="865"/>
                </a:cxn>
                <a:cxn ang="0">
                  <a:pos x="0" y="745"/>
                </a:cxn>
              </a:cxnLst>
              <a:pathLst>
                <a:path w="1493" h="1496">
                  <a:moveTo>
                    <a:pt x="0" y="745"/>
                  </a:moveTo>
                  <a:lnTo>
                    <a:pt x="10" y="630"/>
                  </a:lnTo>
                  <a:lnTo>
                    <a:pt x="35" y="515"/>
                  </a:lnTo>
                  <a:lnTo>
                    <a:pt x="80" y="405"/>
                  </a:lnTo>
                  <a:lnTo>
                    <a:pt x="140" y="310"/>
                  </a:lnTo>
                  <a:lnTo>
                    <a:pt x="215" y="220"/>
                  </a:lnTo>
                  <a:lnTo>
                    <a:pt x="306" y="140"/>
                  </a:lnTo>
                  <a:lnTo>
                    <a:pt x="406" y="80"/>
                  </a:lnTo>
                  <a:lnTo>
                    <a:pt x="516" y="35"/>
                  </a:lnTo>
                  <a:lnTo>
                    <a:pt x="631" y="10"/>
                  </a:lnTo>
                  <a:lnTo>
                    <a:pt x="746" y="0"/>
                  </a:lnTo>
                  <a:lnTo>
                    <a:pt x="862" y="10"/>
                  </a:lnTo>
                  <a:lnTo>
                    <a:pt x="977" y="35"/>
                  </a:lnTo>
                  <a:lnTo>
                    <a:pt x="1087" y="80"/>
                  </a:lnTo>
                  <a:lnTo>
                    <a:pt x="1187" y="140"/>
                  </a:lnTo>
                  <a:lnTo>
                    <a:pt x="1277" y="220"/>
                  </a:lnTo>
                  <a:lnTo>
                    <a:pt x="1352" y="310"/>
                  </a:lnTo>
                  <a:lnTo>
                    <a:pt x="1413" y="405"/>
                  </a:lnTo>
                  <a:lnTo>
                    <a:pt x="1458" y="515"/>
                  </a:lnTo>
                  <a:lnTo>
                    <a:pt x="1483" y="630"/>
                  </a:lnTo>
                  <a:lnTo>
                    <a:pt x="1493" y="745"/>
                  </a:lnTo>
                  <a:lnTo>
                    <a:pt x="1483" y="865"/>
                  </a:lnTo>
                  <a:lnTo>
                    <a:pt x="1458" y="976"/>
                  </a:lnTo>
                  <a:lnTo>
                    <a:pt x="1413" y="1086"/>
                  </a:lnTo>
                  <a:lnTo>
                    <a:pt x="1352" y="1186"/>
                  </a:lnTo>
                  <a:lnTo>
                    <a:pt x="1277" y="1276"/>
                  </a:lnTo>
                  <a:lnTo>
                    <a:pt x="1187" y="1351"/>
                  </a:lnTo>
                  <a:lnTo>
                    <a:pt x="1087" y="1411"/>
                  </a:lnTo>
                  <a:lnTo>
                    <a:pt x="977" y="1456"/>
                  </a:lnTo>
                  <a:lnTo>
                    <a:pt x="862" y="1486"/>
                  </a:lnTo>
                  <a:lnTo>
                    <a:pt x="746" y="1496"/>
                  </a:lnTo>
                  <a:lnTo>
                    <a:pt x="631" y="1486"/>
                  </a:lnTo>
                  <a:lnTo>
                    <a:pt x="516" y="1456"/>
                  </a:lnTo>
                  <a:lnTo>
                    <a:pt x="406" y="1411"/>
                  </a:lnTo>
                  <a:lnTo>
                    <a:pt x="306" y="1351"/>
                  </a:lnTo>
                  <a:lnTo>
                    <a:pt x="215" y="1276"/>
                  </a:lnTo>
                  <a:lnTo>
                    <a:pt x="140" y="1186"/>
                  </a:lnTo>
                  <a:lnTo>
                    <a:pt x="80" y="1086"/>
                  </a:lnTo>
                  <a:lnTo>
                    <a:pt x="35" y="976"/>
                  </a:lnTo>
                  <a:lnTo>
                    <a:pt x="10" y="865"/>
                  </a:lnTo>
                  <a:lnTo>
                    <a:pt x="0" y="745"/>
                  </a:lnTo>
                  <a:close/>
                </a:path>
              </a:pathLst>
            </a:cu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18" name="Freeform 27"/>
            <p:cNvSpPr/>
            <p:nvPr/>
          </p:nvSpPr>
          <p:spPr>
            <a:xfrm>
              <a:off x="386" y="1682"/>
              <a:ext cx="25" cy="25"/>
            </a:xfrm>
            <a:custGeom>
              <a:avLst/>
              <a:gdLst/>
              <a:ahLst/>
              <a:cxnLst>
                <a:cxn ang="0">
                  <a:pos x="10" y="25"/>
                </a:cxn>
                <a:cxn ang="0">
                  <a:pos x="25" y="15"/>
                </a:cxn>
                <a:cxn ang="0">
                  <a:pos x="20" y="0"/>
                </a:cxn>
                <a:cxn ang="0">
                  <a:pos x="0" y="5"/>
                </a:cxn>
                <a:cxn ang="0">
                  <a:pos x="10" y="20"/>
                </a:cxn>
                <a:cxn ang="0">
                  <a:pos x="10" y="25"/>
                </a:cxn>
              </a:cxnLst>
              <a:pathLst>
                <a:path w="25" h="25">
                  <a:moveTo>
                    <a:pt x="10" y="25"/>
                  </a:moveTo>
                  <a:lnTo>
                    <a:pt x="25" y="15"/>
                  </a:lnTo>
                  <a:lnTo>
                    <a:pt x="20" y="0"/>
                  </a:lnTo>
                  <a:lnTo>
                    <a:pt x="0" y="5"/>
                  </a:lnTo>
                  <a:lnTo>
                    <a:pt x="10" y="20"/>
                  </a:lnTo>
                  <a:lnTo>
                    <a:pt x="1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19" name="Freeform 28"/>
            <p:cNvSpPr/>
            <p:nvPr/>
          </p:nvSpPr>
          <p:spPr>
            <a:xfrm>
              <a:off x="441" y="906"/>
              <a:ext cx="30" cy="30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20" y="30"/>
                </a:cxn>
                <a:cxn ang="0">
                  <a:pos x="30" y="10"/>
                </a:cxn>
                <a:cxn ang="0">
                  <a:pos x="10" y="0"/>
                </a:cxn>
                <a:cxn ang="0">
                  <a:pos x="0" y="20"/>
                </a:cxn>
              </a:cxnLst>
              <a:pathLst>
                <a:path w="30" h="30">
                  <a:moveTo>
                    <a:pt x="0" y="20"/>
                  </a:moveTo>
                  <a:lnTo>
                    <a:pt x="20" y="30"/>
                  </a:lnTo>
                  <a:lnTo>
                    <a:pt x="30" y="10"/>
                  </a:lnTo>
                  <a:lnTo>
                    <a:pt x="1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20" name="Freeform 29"/>
            <p:cNvSpPr/>
            <p:nvPr/>
          </p:nvSpPr>
          <p:spPr>
            <a:xfrm>
              <a:off x="466" y="871"/>
              <a:ext cx="25" cy="30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15" y="30"/>
                </a:cxn>
                <a:cxn ang="0">
                  <a:pos x="25" y="15"/>
                </a:cxn>
                <a:cxn ang="0">
                  <a:pos x="10" y="0"/>
                </a:cxn>
                <a:cxn ang="0">
                  <a:pos x="0" y="20"/>
                </a:cxn>
              </a:cxnLst>
              <a:pathLst>
                <a:path w="25" h="30">
                  <a:moveTo>
                    <a:pt x="0" y="20"/>
                  </a:moveTo>
                  <a:lnTo>
                    <a:pt x="15" y="30"/>
                  </a:lnTo>
                  <a:lnTo>
                    <a:pt x="25" y="15"/>
                  </a:lnTo>
                  <a:lnTo>
                    <a:pt x="1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21" name="Freeform 30"/>
            <p:cNvSpPr/>
            <p:nvPr/>
          </p:nvSpPr>
          <p:spPr>
            <a:xfrm>
              <a:off x="486" y="841"/>
              <a:ext cx="25" cy="25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15" y="25"/>
                </a:cxn>
                <a:cxn ang="0">
                  <a:pos x="25" y="10"/>
                </a:cxn>
                <a:cxn ang="0">
                  <a:pos x="10" y="0"/>
                </a:cxn>
                <a:cxn ang="0">
                  <a:pos x="0" y="15"/>
                </a:cxn>
              </a:cxnLst>
              <a:pathLst>
                <a:path w="25" h="25">
                  <a:moveTo>
                    <a:pt x="0" y="15"/>
                  </a:moveTo>
                  <a:lnTo>
                    <a:pt x="15" y="25"/>
                  </a:lnTo>
                  <a:lnTo>
                    <a:pt x="25" y="10"/>
                  </a:lnTo>
                  <a:lnTo>
                    <a:pt x="1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22" name="Freeform 31"/>
            <p:cNvSpPr/>
            <p:nvPr/>
          </p:nvSpPr>
          <p:spPr>
            <a:xfrm>
              <a:off x="1913" y="836"/>
              <a:ext cx="226" cy="220"/>
            </a:xfrm>
            <a:custGeom>
              <a:avLst/>
              <a:gdLst/>
              <a:ahLst/>
              <a:cxnLst>
                <a:cxn ang="0">
                  <a:pos x="226" y="110"/>
                </a:cxn>
                <a:cxn ang="0">
                  <a:pos x="216" y="70"/>
                </a:cxn>
                <a:cxn ang="0">
                  <a:pos x="196" y="35"/>
                </a:cxn>
                <a:cxn ang="0">
                  <a:pos x="156" y="10"/>
                </a:cxn>
                <a:cxn ang="0">
                  <a:pos x="116" y="0"/>
                </a:cxn>
                <a:cxn ang="0">
                  <a:pos x="71" y="10"/>
                </a:cxn>
                <a:cxn ang="0">
                  <a:pos x="36" y="35"/>
                </a:cxn>
                <a:cxn ang="0">
                  <a:pos x="11" y="70"/>
                </a:cxn>
                <a:cxn ang="0">
                  <a:pos x="0" y="110"/>
                </a:cxn>
                <a:cxn ang="0">
                  <a:pos x="11" y="150"/>
                </a:cxn>
                <a:cxn ang="0">
                  <a:pos x="36" y="190"/>
                </a:cxn>
                <a:cxn ang="0">
                  <a:pos x="71" y="210"/>
                </a:cxn>
                <a:cxn ang="0">
                  <a:pos x="116" y="220"/>
                </a:cxn>
                <a:cxn ang="0">
                  <a:pos x="156" y="210"/>
                </a:cxn>
                <a:cxn ang="0">
                  <a:pos x="196" y="190"/>
                </a:cxn>
                <a:cxn ang="0">
                  <a:pos x="216" y="150"/>
                </a:cxn>
                <a:cxn ang="0">
                  <a:pos x="226" y="110"/>
                </a:cxn>
              </a:cxnLst>
              <a:pathLst>
                <a:path w="226" h="220">
                  <a:moveTo>
                    <a:pt x="226" y="110"/>
                  </a:moveTo>
                  <a:lnTo>
                    <a:pt x="216" y="70"/>
                  </a:lnTo>
                  <a:lnTo>
                    <a:pt x="196" y="35"/>
                  </a:lnTo>
                  <a:lnTo>
                    <a:pt x="156" y="10"/>
                  </a:lnTo>
                  <a:lnTo>
                    <a:pt x="116" y="0"/>
                  </a:lnTo>
                  <a:lnTo>
                    <a:pt x="71" y="10"/>
                  </a:lnTo>
                  <a:lnTo>
                    <a:pt x="36" y="35"/>
                  </a:lnTo>
                  <a:lnTo>
                    <a:pt x="11" y="70"/>
                  </a:lnTo>
                  <a:lnTo>
                    <a:pt x="0" y="110"/>
                  </a:lnTo>
                  <a:lnTo>
                    <a:pt x="11" y="150"/>
                  </a:lnTo>
                  <a:lnTo>
                    <a:pt x="36" y="190"/>
                  </a:lnTo>
                  <a:lnTo>
                    <a:pt x="71" y="210"/>
                  </a:lnTo>
                  <a:lnTo>
                    <a:pt x="116" y="220"/>
                  </a:lnTo>
                  <a:lnTo>
                    <a:pt x="156" y="210"/>
                  </a:lnTo>
                  <a:lnTo>
                    <a:pt x="196" y="190"/>
                  </a:lnTo>
                  <a:lnTo>
                    <a:pt x="216" y="150"/>
                  </a:lnTo>
                  <a:lnTo>
                    <a:pt x="226" y="110"/>
                  </a:lnTo>
                  <a:close/>
                </a:path>
              </a:pathLst>
            </a:custGeom>
            <a:solidFill>
              <a:srgbClr val="FFFFFF"/>
            </a:solidFill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23" name="Rectangle 32"/>
            <p:cNvSpPr/>
            <p:nvPr/>
          </p:nvSpPr>
          <p:spPr>
            <a:xfrm>
              <a:off x="1989" y="871"/>
              <a:ext cx="48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1700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•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24" name="Freeform 33"/>
            <p:cNvSpPr/>
            <p:nvPr/>
          </p:nvSpPr>
          <p:spPr>
            <a:xfrm>
              <a:off x="446" y="836"/>
              <a:ext cx="225" cy="220"/>
            </a:xfrm>
            <a:custGeom>
              <a:avLst/>
              <a:gdLst/>
              <a:ahLst/>
              <a:cxnLst>
                <a:cxn ang="0">
                  <a:pos x="225" y="110"/>
                </a:cxn>
                <a:cxn ang="0">
                  <a:pos x="215" y="70"/>
                </a:cxn>
                <a:cxn ang="0">
                  <a:pos x="195" y="35"/>
                </a:cxn>
                <a:cxn ang="0">
                  <a:pos x="155" y="10"/>
                </a:cxn>
                <a:cxn ang="0">
                  <a:pos x="115" y="0"/>
                </a:cxn>
                <a:cxn ang="0">
                  <a:pos x="70" y="10"/>
                </a:cxn>
                <a:cxn ang="0">
                  <a:pos x="35" y="35"/>
                </a:cxn>
                <a:cxn ang="0">
                  <a:pos x="10" y="70"/>
                </a:cxn>
                <a:cxn ang="0">
                  <a:pos x="0" y="110"/>
                </a:cxn>
                <a:cxn ang="0">
                  <a:pos x="10" y="150"/>
                </a:cxn>
                <a:cxn ang="0">
                  <a:pos x="35" y="190"/>
                </a:cxn>
                <a:cxn ang="0">
                  <a:pos x="70" y="210"/>
                </a:cxn>
                <a:cxn ang="0">
                  <a:pos x="115" y="220"/>
                </a:cxn>
                <a:cxn ang="0">
                  <a:pos x="155" y="210"/>
                </a:cxn>
                <a:cxn ang="0">
                  <a:pos x="195" y="190"/>
                </a:cxn>
                <a:cxn ang="0">
                  <a:pos x="215" y="150"/>
                </a:cxn>
                <a:cxn ang="0">
                  <a:pos x="225" y="110"/>
                </a:cxn>
              </a:cxnLst>
              <a:pathLst>
                <a:path w="225" h="220">
                  <a:moveTo>
                    <a:pt x="225" y="110"/>
                  </a:moveTo>
                  <a:lnTo>
                    <a:pt x="215" y="70"/>
                  </a:lnTo>
                  <a:lnTo>
                    <a:pt x="195" y="35"/>
                  </a:lnTo>
                  <a:lnTo>
                    <a:pt x="155" y="10"/>
                  </a:lnTo>
                  <a:lnTo>
                    <a:pt x="115" y="0"/>
                  </a:lnTo>
                  <a:lnTo>
                    <a:pt x="70" y="10"/>
                  </a:lnTo>
                  <a:lnTo>
                    <a:pt x="35" y="35"/>
                  </a:lnTo>
                  <a:lnTo>
                    <a:pt x="10" y="70"/>
                  </a:lnTo>
                  <a:lnTo>
                    <a:pt x="0" y="110"/>
                  </a:lnTo>
                  <a:lnTo>
                    <a:pt x="10" y="150"/>
                  </a:lnTo>
                  <a:lnTo>
                    <a:pt x="35" y="190"/>
                  </a:lnTo>
                  <a:lnTo>
                    <a:pt x="70" y="210"/>
                  </a:lnTo>
                  <a:lnTo>
                    <a:pt x="115" y="220"/>
                  </a:lnTo>
                  <a:lnTo>
                    <a:pt x="155" y="210"/>
                  </a:lnTo>
                  <a:lnTo>
                    <a:pt x="195" y="190"/>
                  </a:lnTo>
                  <a:lnTo>
                    <a:pt x="215" y="150"/>
                  </a:lnTo>
                  <a:lnTo>
                    <a:pt x="225" y="110"/>
                  </a:lnTo>
                  <a:close/>
                </a:path>
              </a:pathLst>
            </a:custGeom>
            <a:solidFill>
              <a:srgbClr val="FFFFFF"/>
            </a:solidFill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25" name="Rectangle 34"/>
            <p:cNvSpPr/>
            <p:nvPr/>
          </p:nvSpPr>
          <p:spPr>
            <a:xfrm>
              <a:off x="531" y="871"/>
              <a:ext cx="48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1700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•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26" name="Freeform 35"/>
            <p:cNvSpPr/>
            <p:nvPr/>
          </p:nvSpPr>
          <p:spPr>
            <a:xfrm>
              <a:off x="446" y="1662"/>
              <a:ext cx="225" cy="220"/>
            </a:xfrm>
            <a:custGeom>
              <a:avLst/>
              <a:gdLst/>
              <a:ahLst/>
              <a:cxnLst>
                <a:cxn ang="0">
                  <a:pos x="225" y="110"/>
                </a:cxn>
                <a:cxn ang="0">
                  <a:pos x="215" y="65"/>
                </a:cxn>
                <a:cxn ang="0">
                  <a:pos x="195" y="30"/>
                </a:cxn>
                <a:cxn ang="0">
                  <a:pos x="155" y="5"/>
                </a:cxn>
                <a:cxn ang="0">
                  <a:pos x="115" y="0"/>
                </a:cxn>
                <a:cxn ang="0">
                  <a:pos x="70" y="5"/>
                </a:cxn>
                <a:cxn ang="0">
                  <a:pos x="35" y="30"/>
                </a:cxn>
                <a:cxn ang="0">
                  <a:pos x="10" y="65"/>
                </a:cxn>
                <a:cxn ang="0">
                  <a:pos x="0" y="110"/>
                </a:cxn>
                <a:cxn ang="0">
                  <a:pos x="10" y="150"/>
                </a:cxn>
                <a:cxn ang="0">
                  <a:pos x="35" y="185"/>
                </a:cxn>
                <a:cxn ang="0">
                  <a:pos x="70" y="210"/>
                </a:cxn>
                <a:cxn ang="0">
                  <a:pos x="115" y="220"/>
                </a:cxn>
                <a:cxn ang="0">
                  <a:pos x="155" y="210"/>
                </a:cxn>
                <a:cxn ang="0">
                  <a:pos x="195" y="185"/>
                </a:cxn>
                <a:cxn ang="0">
                  <a:pos x="215" y="150"/>
                </a:cxn>
                <a:cxn ang="0">
                  <a:pos x="225" y="110"/>
                </a:cxn>
              </a:cxnLst>
              <a:pathLst>
                <a:path w="225" h="220">
                  <a:moveTo>
                    <a:pt x="225" y="110"/>
                  </a:moveTo>
                  <a:lnTo>
                    <a:pt x="215" y="65"/>
                  </a:lnTo>
                  <a:lnTo>
                    <a:pt x="195" y="30"/>
                  </a:lnTo>
                  <a:lnTo>
                    <a:pt x="155" y="5"/>
                  </a:lnTo>
                  <a:lnTo>
                    <a:pt x="115" y="0"/>
                  </a:lnTo>
                  <a:lnTo>
                    <a:pt x="70" y="5"/>
                  </a:lnTo>
                  <a:lnTo>
                    <a:pt x="35" y="30"/>
                  </a:lnTo>
                  <a:lnTo>
                    <a:pt x="10" y="65"/>
                  </a:lnTo>
                  <a:lnTo>
                    <a:pt x="0" y="110"/>
                  </a:lnTo>
                  <a:lnTo>
                    <a:pt x="10" y="150"/>
                  </a:lnTo>
                  <a:lnTo>
                    <a:pt x="35" y="185"/>
                  </a:lnTo>
                  <a:lnTo>
                    <a:pt x="70" y="210"/>
                  </a:lnTo>
                  <a:lnTo>
                    <a:pt x="115" y="220"/>
                  </a:lnTo>
                  <a:lnTo>
                    <a:pt x="155" y="210"/>
                  </a:lnTo>
                  <a:lnTo>
                    <a:pt x="195" y="185"/>
                  </a:lnTo>
                  <a:lnTo>
                    <a:pt x="215" y="150"/>
                  </a:lnTo>
                  <a:lnTo>
                    <a:pt x="225" y="1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27" name="Freeform 36"/>
            <p:cNvSpPr/>
            <p:nvPr/>
          </p:nvSpPr>
          <p:spPr>
            <a:xfrm>
              <a:off x="2069" y="801"/>
              <a:ext cx="25" cy="25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10"/>
                </a:cxn>
                <a:cxn ang="0">
                  <a:pos x="10" y="25"/>
                </a:cxn>
                <a:cxn ang="0">
                  <a:pos x="25" y="15"/>
                </a:cxn>
                <a:cxn ang="0">
                  <a:pos x="20" y="5"/>
                </a:cxn>
                <a:cxn ang="0">
                  <a:pos x="15" y="0"/>
                </a:cxn>
              </a:cxnLst>
              <a:pathLst>
                <a:path w="25" h="25">
                  <a:moveTo>
                    <a:pt x="15" y="0"/>
                  </a:moveTo>
                  <a:lnTo>
                    <a:pt x="0" y="10"/>
                  </a:lnTo>
                  <a:lnTo>
                    <a:pt x="10" y="25"/>
                  </a:lnTo>
                  <a:lnTo>
                    <a:pt x="25" y="15"/>
                  </a:lnTo>
                  <a:lnTo>
                    <a:pt x="20" y="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28" name="Freeform 37"/>
            <p:cNvSpPr/>
            <p:nvPr/>
          </p:nvSpPr>
          <p:spPr>
            <a:xfrm>
              <a:off x="2089" y="831"/>
              <a:ext cx="25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10"/>
                </a:cxn>
                <a:cxn ang="0">
                  <a:pos x="10" y="30"/>
                </a:cxn>
                <a:cxn ang="0">
                  <a:pos x="25" y="20"/>
                </a:cxn>
                <a:cxn ang="0">
                  <a:pos x="15" y="0"/>
                </a:cxn>
              </a:cxnLst>
              <a:pathLst>
                <a:path w="25" h="30">
                  <a:moveTo>
                    <a:pt x="15" y="0"/>
                  </a:moveTo>
                  <a:lnTo>
                    <a:pt x="0" y="10"/>
                  </a:lnTo>
                  <a:lnTo>
                    <a:pt x="10" y="30"/>
                  </a:lnTo>
                  <a:lnTo>
                    <a:pt x="25" y="2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29" name="Freeform 38"/>
            <p:cNvSpPr/>
            <p:nvPr/>
          </p:nvSpPr>
          <p:spPr>
            <a:xfrm>
              <a:off x="2109" y="866"/>
              <a:ext cx="30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10"/>
                </a:cxn>
                <a:cxn ang="0">
                  <a:pos x="10" y="25"/>
                </a:cxn>
                <a:cxn ang="0">
                  <a:pos x="10" y="30"/>
                </a:cxn>
                <a:cxn ang="0">
                  <a:pos x="30" y="20"/>
                </a:cxn>
                <a:cxn ang="0">
                  <a:pos x="15" y="0"/>
                </a:cxn>
              </a:cxnLst>
              <a:pathLst>
                <a:path w="30" h="30">
                  <a:moveTo>
                    <a:pt x="15" y="0"/>
                  </a:moveTo>
                  <a:lnTo>
                    <a:pt x="0" y="10"/>
                  </a:lnTo>
                  <a:lnTo>
                    <a:pt x="10" y="25"/>
                  </a:lnTo>
                  <a:lnTo>
                    <a:pt x="10" y="30"/>
                  </a:lnTo>
                  <a:lnTo>
                    <a:pt x="30" y="2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0" name="Freeform 39"/>
            <p:cNvSpPr/>
            <p:nvPr/>
          </p:nvSpPr>
          <p:spPr>
            <a:xfrm>
              <a:off x="2129" y="901"/>
              <a:ext cx="25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10"/>
                </a:cxn>
                <a:cxn ang="0">
                  <a:pos x="5" y="20"/>
                </a:cxn>
                <a:cxn ang="0">
                  <a:pos x="10" y="30"/>
                </a:cxn>
                <a:cxn ang="0">
                  <a:pos x="25" y="20"/>
                </a:cxn>
                <a:cxn ang="0">
                  <a:pos x="25" y="15"/>
                </a:cxn>
                <a:cxn ang="0">
                  <a:pos x="15" y="0"/>
                </a:cxn>
              </a:cxnLst>
              <a:pathLst>
                <a:path w="25" h="30">
                  <a:moveTo>
                    <a:pt x="15" y="0"/>
                  </a:moveTo>
                  <a:lnTo>
                    <a:pt x="0" y="10"/>
                  </a:lnTo>
                  <a:lnTo>
                    <a:pt x="5" y="20"/>
                  </a:lnTo>
                  <a:lnTo>
                    <a:pt x="10" y="30"/>
                  </a:lnTo>
                  <a:lnTo>
                    <a:pt x="25" y="20"/>
                  </a:lnTo>
                  <a:lnTo>
                    <a:pt x="25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1" name="Freeform 40"/>
            <p:cNvSpPr/>
            <p:nvPr/>
          </p:nvSpPr>
          <p:spPr>
            <a:xfrm>
              <a:off x="2149" y="936"/>
              <a:ext cx="25" cy="3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10"/>
                </a:cxn>
                <a:cxn ang="0">
                  <a:pos x="5" y="20"/>
                </a:cxn>
                <a:cxn ang="0">
                  <a:pos x="5" y="30"/>
                </a:cxn>
                <a:cxn ang="0">
                  <a:pos x="25" y="20"/>
                </a:cxn>
                <a:cxn ang="0">
                  <a:pos x="20" y="10"/>
                </a:cxn>
                <a:cxn ang="0">
                  <a:pos x="15" y="0"/>
                </a:cxn>
              </a:cxnLst>
              <a:pathLst>
                <a:path w="25" h="30">
                  <a:moveTo>
                    <a:pt x="15" y="0"/>
                  </a:moveTo>
                  <a:lnTo>
                    <a:pt x="0" y="10"/>
                  </a:lnTo>
                  <a:lnTo>
                    <a:pt x="5" y="20"/>
                  </a:lnTo>
                  <a:lnTo>
                    <a:pt x="5" y="30"/>
                  </a:lnTo>
                  <a:lnTo>
                    <a:pt x="25" y="20"/>
                  </a:lnTo>
                  <a:lnTo>
                    <a:pt x="20" y="1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2" name="Freeform 41"/>
            <p:cNvSpPr/>
            <p:nvPr/>
          </p:nvSpPr>
          <p:spPr>
            <a:xfrm>
              <a:off x="2164" y="976"/>
              <a:ext cx="25" cy="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5"/>
                </a:cxn>
                <a:cxn ang="0">
                  <a:pos x="5" y="10"/>
                </a:cxn>
                <a:cxn ang="0">
                  <a:pos x="10" y="25"/>
                </a:cxn>
                <a:cxn ang="0">
                  <a:pos x="25" y="20"/>
                </a:cxn>
                <a:cxn ang="0">
                  <a:pos x="20" y="5"/>
                </a:cxn>
                <a:cxn ang="0">
                  <a:pos x="20" y="0"/>
                </a:cxn>
              </a:cxnLst>
              <a:pathLst>
                <a:path w="25" h="25">
                  <a:moveTo>
                    <a:pt x="20" y="0"/>
                  </a:moveTo>
                  <a:lnTo>
                    <a:pt x="0" y="5"/>
                  </a:lnTo>
                  <a:lnTo>
                    <a:pt x="5" y="10"/>
                  </a:lnTo>
                  <a:lnTo>
                    <a:pt x="10" y="25"/>
                  </a:lnTo>
                  <a:lnTo>
                    <a:pt x="25" y="20"/>
                  </a:lnTo>
                  <a:lnTo>
                    <a:pt x="20" y="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3" name="Freeform 42"/>
            <p:cNvSpPr/>
            <p:nvPr/>
          </p:nvSpPr>
          <p:spPr>
            <a:xfrm>
              <a:off x="2179" y="1677"/>
              <a:ext cx="25" cy="30"/>
            </a:xfrm>
            <a:custGeom>
              <a:avLst/>
              <a:gdLst/>
              <a:ahLst/>
              <a:cxnLst>
                <a:cxn ang="0">
                  <a:pos x="25" y="10"/>
                </a:cxn>
                <a:cxn ang="0">
                  <a:pos x="10" y="0"/>
                </a:cxn>
                <a:cxn ang="0">
                  <a:pos x="0" y="20"/>
                </a:cxn>
                <a:cxn ang="0">
                  <a:pos x="20" y="30"/>
                </a:cxn>
                <a:cxn ang="0">
                  <a:pos x="25" y="10"/>
                </a:cxn>
              </a:cxnLst>
              <a:pathLst>
                <a:path w="25" h="30">
                  <a:moveTo>
                    <a:pt x="25" y="10"/>
                  </a:moveTo>
                  <a:lnTo>
                    <a:pt x="10" y="0"/>
                  </a:lnTo>
                  <a:lnTo>
                    <a:pt x="0" y="20"/>
                  </a:lnTo>
                  <a:lnTo>
                    <a:pt x="20" y="30"/>
                  </a:lnTo>
                  <a:lnTo>
                    <a:pt x="25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4" name="Freeform 43"/>
            <p:cNvSpPr/>
            <p:nvPr/>
          </p:nvSpPr>
          <p:spPr>
            <a:xfrm>
              <a:off x="2164" y="1712"/>
              <a:ext cx="25" cy="30"/>
            </a:xfrm>
            <a:custGeom>
              <a:avLst/>
              <a:gdLst/>
              <a:ahLst/>
              <a:cxnLst>
                <a:cxn ang="0">
                  <a:pos x="25" y="10"/>
                </a:cxn>
                <a:cxn ang="0">
                  <a:pos x="5" y="0"/>
                </a:cxn>
                <a:cxn ang="0">
                  <a:pos x="0" y="20"/>
                </a:cxn>
                <a:cxn ang="0">
                  <a:pos x="15" y="30"/>
                </a:cxn>
                <a:cxn ang="0">
                  <a:pos x="15" y="25"/>
                </a:cxn>
                <a:cxn ang="0">
                  <a:pos x="25" y="10"/>
                </a:cxn>
              </a:cxnLst>
              <a:pathLst>
                <a:path w="25" h="30">
                  <a:moveTo>
                    <a:pt x="25" y="10"/>
                  </a:moveTo>
                  <a:lnTo>
                    <a:pt x="5" y="0"/>
                  </a:lnTo>
                  <a:lnTo>
                    <a:pt x="0" y="20"/>
                  </a:lnTo>
                  <a:lnTo>
                    <a:pt x="15" y="30"/>
                  </a:lnTo>
                  <a:lnTo>
                    <a:pt x="15" y="25"/>
                  </a:lnTo>
                  <a:lnTo>
                    <a:pt x="25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5" name="Freeform 44"/>
            <p:cNvSpPr/>
            <p:nvPr/>
          </p:nvSpPr>
          <p:spPr>
            <a:xfrm>
              <a:off x="2144" y="1747"/>
              <a:ext cx="25" cy="30"/>
            </a:xfrm>
            <a:custGeom>
              <a:avLst/>
              <a:gdLst/>
              <a:ahLst/>
              <a:cxnLst>
                <a:cxn ang="0">
                  <a:pos x="25" y="10"/>
                </a:cxn>
                <a:cxn ang="0">
                  <a:pos x="10" y="0"/>
                </a:cxn>
                <a:cxn ang="0">
                  <a:pos x="0" y="20"/>
                </a:cxn>
                <a:cxn ang="0">
                  <a:pos x="15" y="30"/>
                </a:cxn>
                <a:cxn ang="0">
                  <a:pos x="25" y="10"/>
                </a:cxn>
              </a:cxnLst>
              <a:pathLst>
                <a:path w="25" h="30">
                  <a:moveTo>
                    <a:pt x="25" y="10"/>
                  </a:moveTo>
                  <a:lnTo>
                    <a:pt x="10" y="0"/>
                  </a:lnTo>
                  <a:lnTo>
                    <a:pt x="0" y="20"/>
                  </a:lnTo>
                  <a:lnTo>
                    <a:pt x="15" y="30"/>
                  </a:lnTo>
                  <a:lnTo>
                    <a:pt x="25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6" name="Freeform 45"/>
            <p:cNvSpPr/>
            <p:nvPr/>
          </p:nvSpPr>
          <p:spPr>
            <a:xfrm>
              <a:off x="2119" y="1782"/>
              <a:ext cx="30" cy="30"/>
            </a:xfrm>
            <a:custGeom>
              <a:avLst/>
              <a:gdLst/>
              <a:ahLst/>
              <a:cxnLst>
                <a:cxn ang="0">
                  <a:pos x="30" y="10"/>
                </a:cxn>
                <a:cxn ang="0">
                  <a:pos x="10" y="0"/>
                </a:cxn>
                <a:cxn ang="0">
                  <a:pos x="0" y="20"/>
                </a:cxn>
                <a:cxn ang="0">
                  <a:pos x="20" y="30"/>
                </a:cxn>
                <a:cxn ang="0">
                  <a:pos x="30" y="10"/>
                </a:cxn>
              </a:cxnLst>
              <a:pathLst>
                <a:path w="30" h="30">
                  <a:moveTo>
                    <a:pt x="30" y="10"/>
                  </a:moveTo>
                  <a:lnTo>
                    <a:pt x="10" y="0"/>
                  </a:lnTo>
                  <a:lnTo>
                    <a:pt x="0" y="20"/>
                  </a:lnTo>
                  <a:lnTo>
                    <a:pt x="20" y="30"/>
                  </a:lnTo>
                  <a:lnTo>
                    <a:pt x="3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7" name="Freeform 46"/>
            <p:cNvSpPr/>
            <p:nvPr/>
          </p:nvSpPr>
          <p:spPr>
            <a:xfrm>
              <a:off x="2099" y="1817"/>
              <a:ext cx="30" cy="30"/>
            </a:xfrm>
            <a:custGeom>
              <a:avLst/>
              <a:gdLst/>
              <a:ahLst/>
              <a:cxnLst>
                <a:cxn ang="0">
                  <a:pos x="30" y="10"/>
                </a:cxn>
                <a:cxn ang="0">
                  <a:pos x="10" y="0"/>
                </a:cxn>
                <a:cxn ang="0">
                  <a:pos x="0" y="15"/>
                </a:cxn>
                <a:cxn ang="0">
                  <a:pos x="15" y="30"/>
                </a:cxn>
                <a:cxn ang="0">
                  <a:pos x="30" y="10"/>
                </a:cxn>
              </a:cxnLst>
              <a:pathLst>
                <a:path w="30" h="30">
                  <a:moveTo>
                    <a:pt x="30" y="10"/>
                  </a:moveTo>
                  <a:lnTo>
                    <a:pt x="10" y="0"/>
                  </a:lnTo>
                  <a:lnTo>
                    <a:pt x="0" y="15"/>
                  </a:lnTo>
                  <a:lnTo>
                    <a:pt x="15" y="30"/>
                  </a:lnTo>
                  <a:lnTo>
                    <a:pt x="3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8" name="Freeform 47"/>
            <p:cNvSpPr/>
            <p:nvPr/>
          </p:nvSpPr>
          <p:spPr>
            <a:xfrm>
              <a:off x="2079" y="1852"/>
              <a:ext cx="25" cy="25"/>
            </a:xfrm>
            <a:custGeom>
              <a:avLst/>
              <a:gdLst/>
              <a:ahLst/>
              <a:cxnLst>
                <a:cxn ang="0">
                  <a:pos x="25" y="10"/>
                </a:cxn>
                <a:cxn ang="0">
                  <a:pos x="10" y="0"/>
                </a:cxn>
                <a:cxn ang="0">
                  <a:pos x="0" y="15"/>
                </a:cxn>
                <a:cxn ang="0">
                  <a:pos x="15" y="25"/>
                </a:cxn>
                <a:cxn ang="0">
                  <a:pos x="25" y="10"/>
                </a:cxn>
              </a:cxnLst>
              <a:pathLst>
                <a:path w="25" h="25">
                  <a:moveTo>
                    <a:pt x="25" y="10"/>
                  </a:moveTo>
                  <a:lnTo>
                    <a:pt x="10" y="0"/>
                  </a:lnTo>
                  <a:lnTo>
                    <a:pt x="0" y="15"/>
                  </a:lnTo>
                  <a:lnTo>
                    <a:pt x="15" y="25"/>
                  </a:lnTo>
                  <a:lnTo>
                    <a:pt x="25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39" name="Freeform 48"/>
            <p:cNvSpPr/>
            <p:nvPr/>
          </p:nvSpPr>
          <p:spPr>
            <a:xfrm>
              <a:off x="2054" y="1882"/>
              <a:ext cx="30" cy="30"/>
            </a:xfrm>
            <a:custGeom>
              <a:avLst/>
              <a:gdLst/>
              <a:ahLst/>
              <a:cxnLst>
                <a:cxn ang="0">
                  <a:pos x="30" y="10"/>
                </a:cxn>
                <a:cxn ang="0">
                  <a:pos x="10" y="0"/>
                </a:cxn>
                <a:cxn ang="0">
                  <a:pos x="0" y="20"/>
                </a:cxn>
                <a:cxn ang="0">
                  <a:pos x="15" y="30"/>
                </a:cxn>
                <a:cxn ang="0">
                  <a:pos x="30" y="10"/>
                </a:cxn>
              </a:cxnLst>
              <a:pathLst>
                <a:path w="30" h="30">
                  <a:moveTo>
                    <a:pt x="30" y="10"/>
                  </a:moveTo>
                  <a:lnTo>
                    <a:pt x="10" y="0"/>
                  </a:lnTo>
                  <a:lnTo>
                    <a:pt x="0" y="20"/>
                  </a:lnTo>
                  <a:lnTo>
                    <a:pt x="15" y="30"/>
                  </a:lnTo>
                  <a:lnTo>
                    <a:pt x="3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0" name="Rectangle 49"/>
            <p:cNvSpPr/>
            <p:nvPr/>
          </p:nvSpPr>
          <p:spPr>
            <a:xfrm>
              <a:off x="1057" y="2047"/>
              <a:ext cx="20" cy="20"/>
            </a:xfrm>
            <a:prstGeom prst="rect">
              <a:avLst/>
            </a:prstGeom>
            <a:solidFill>
              <a:srgbClr val="000000"/>
            </a:solidFill>
            <a:ln w="9525">
              <a:noFill/>
            </a:ln>
          </p:spPr>
          <p:txBody>
            <a:bodyPr anchor="t" anchorCtr="0"/>
            <a:p>
              <a:endParaRPr lang="zh-CN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241" name="Rectangle 50"/>
            <p:cNvSpPr/>
            <p:nvPr/>
          </p:nvSpPr>
          <p:spPr>
            <a:xfrm>
              <a:off x="1237" y="746"/>
              <a:ext cx="102" cy="2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2300" i="1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S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42" name="Freeform 51"/>
            <p:cNvSpPr>
              <a:spLocks noEditPoints="1"/>
            </p:cNvSpPr>
            <p:nvPr/>
          </p:nvSpPr>
          <p:spPr>
            <a:xfrm>
              <a:off x="451" y="1622"/>
              <a:ext cx="220" cy="220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55" y="10"/>
                </a:cxn>
                <a:cxn ang="0">
                  <a:pos x="30" y="30"/>
                </a:cxn>
                <a:cxn ang="0">
                  <a:pos x="10" y="55"/>
                </a:cxn>
                <a:cxn ang="0">
                  <a:pos x="0" y="85"/>
                </a:cxn>
                <a:cxn ang="0">
                  <a:pos x="0" y="110"/>
                </a:cxn>
                <a:cxn ang="0">
                  <a:pos x="5" y="140"/>
                </a:cxn>
                <a:cxn ang="0">
                  <a:pos x="15" y="170"/>
                </a:cxn>
                <a:cxn ang="0">
                  <a:pos x="45" y="200"/>
                </a:cxn>
                <a:cxn ang="0">
                  <a:pos x="65" y="210"/>
                </a:cxn>
                <a:cxn ang="0">
                  <a:pos x="90" y="215"/>
                </a:cxn>
                <a:cxn ang="0">
                  <a:pos x="120" y="215"/>
                </a:cxn>
                <a:cxn ang="0">
                  <a:pos x="150" y="210"/>
                </a:cxn>
                <a:cxn ang="0">
                  <a:pos x="185" y="185"/>
                </a:cxn>
                <a:cxn ang="0">
                  <a:pos x="210" y="150"/>
                </a:cxn>
                <a:cxn ang="0">
                  <a:pos x="215" y="120"/>
                </a:cxn>
                <a:cxn ang="0">
                  <a:pos x="215" y="90"/>
                </a:cxn>
                <a:cxn ang="0">
                  <a:pos x="210" y="65"/>
                </a:cxn>
                <a:cxn ang="0">
                  <a:pos x="200" y="45"/>
                </a:cxn>
                <a:cxn ang="0">
                  <a:pos x="170" y="15"/>
                </a:cxn>
                <a:cxn ang="0">
                  <a:pos x="140" y="5"/>
                </a:cxn>
                <a:cxn ang="0">
                  <a:pos x="110" y="0"/>
                </a:cxn>
                <a:cxn ang="0">
                  <a:pos x="120" y="20"/>
                </a:cxn>
                <a:cxn ang="0">
                  <a:pos x="125" y="20"/>
                </a:cxn>
                <a:cxn ang="0">
                  <a:pos x="150" y="30"/>
                </a:cxn>
                <a:cxn ang="0">
                  <a:pos x="155" y="30"/>
                </a:cxn>
                <a:cxn ang="0">
                  <a:pos x="190" y="50"/>
                </a:cxn>
                <a:cxn ang="0">
                  <a:pos x="190" y="75"/>
                </a:cxn>
                <a:cxn ang="0">
                  <a:pos x="205" y="90"/>
                </a:cxn>
                <a:cxn ang="0">
                  <a:pos x="200" y="110"/>
                </a:cxn>
                <a:cxn ang="0">
                  <a:pos x="205" y="130"/>
                </a:cxn>
                <a:cxn ang="0">
                  <a:pos x="190" y="145"/>
                </a:cxn>
                <a:cxn ang="0">
                  <a:pos x="190" y="165"/>
                </a:cxn>
                <a:cxn ang="0">
                  <a:pos x="155" y="185"/>
                </a:cxn>
                <a:cxn ang="0">
                  <a:pos x="150" y="185"/>
                </a:cxn>
                <a:cxn ang="0">
                  <a:pos x="125" y="195"/>
                </a:cxn>
                <a:cxn ang="0">
                  <a:pos x="120" y="195"/>
                </a:cxn>
                <a:cxn ang="0">
                  <a:pos x="90" y="195"/>
                </a:cxn>
                <a:cxn ang="0">
                  <a:pos x="80" y="195"/>
                </a:cxn>
                <a:cxn ang="0">
                  <a:pos x="55" y="180"/>
                </a:cxn>
                <a:cxn ang="0">
                  <a:pos x="45" y="170"/>
                </a:cxn>
                <a:cxn ang="0">
                  <a:pos x="35" y="160"/>
                </a:cxn>
                <a:cxn ang="0">
                  <a:pos x="20" y="135"/>
                </a:cxn>
                <a:cxn ang="0">
                  <a:pos x="20" y="130"/>
                </a:cxn>
                <a:cxn ang="0">
                  <a:pos x="20" y="100"/>
                </a:cxn>
                <a:cxn ang="0">
                  <a:pos x="20" y="90"/>
                </a:cxn>
                <a:cxn ang="0">
                  <a:pos x="30" y="65"/>
                </a:cxn>
                <a:cxn ang="0">
                  <a:pos x="30" y="60"/>
                </a:cxn>
                <a:cxn ang="0">
                  <a:pos x="50" y="25"/>
                </a:cxn>
                <a:cxn ang="0">
                  <a:pos x="75" y="25"/>
                </a:cxn>
                <a:cxn ang="0">
                  <a:pos x="90" y="10"/>
                </a:cxn>
                <a:cxn ang="0">
                  <a:pos x="110" y="20"/>
                </a:cxn>
              </a:cxnLst>
              <a:pathLst>
                <a:path w="220" h="220">
                  <a:moveTo>
                    <a:pt x="100" y="0"/>
                  </a:moveTo>
                  <a:lnTo>
                    <a:pt x="90" y="0"/>
                  </a:lnTo>
                  <a:lnTo>
                    <a:pt x="85" y="0"/>
                  </a:lnTo>
                  <a:lnTo>
                    <a:pt x="75" y="5"/>
                  </a:lnTo>
                  <a:lnTo>
                    <a:pt x="65" y="5"/>
                  </a:lnTo>
                  <a:lnTo>
                    <a:pt x="55" y="10"/>
                  </a:lnTo>
                  <a:lnTo>
                    <a:pt x="50" y="15"/>
                  </a:lnTo>
                  <a:lnTo>
                    <a:pt x="45" y="20"/>
                  </a:lnTo>
                  <a:lnTo>
                    <a:pt x="30" y="30"/>
                  </a:lnTo>
                  <a:lnTo>
                    <a:pt x="20" y="45"/>
                  </a:lnTo>
                  <a:lnTo>
                    <a:pt x="15" y="50"/>
                  </a:lnTo>
                  <a:lnTo>
                    <a:pt x="10" y="55"/>
                  </a:lnTo>
                  <a:lnTo>
                    <a:pt x="5" y="65"/>
                  </a:lnTo>
                  <a:lnTo>
                    <a:pt x="5" y="75"/>
                  </a:lnTo>
                  <a:lnTo>
                    <a:pt x="0" y="85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0" y="110"/>
                  </a:lnTo>
                  <a:lnTo>
                    <a:pt x="0" y="120"/>
                  </a:lnTo>
                  <a:lnTo>
                    <a:pt x="0" y="130"/>
                  </a:lnTo>
                  <a:lnTo>
                    <a:pt x="5" y="140"/>
                  </a:lnTo>
                  <a:lnTo>
                    <a:pt x="5" y="150"/>
                  </a:lnTo>
                  <a:lnTo>
                    <a:pt x="10" y="160"/>
                  </a:lnTo>
                  <a:lnTo>
                    <a:pt x="15" y="170"/>
                  </a:lnTo>
                  <a:lnTo>
                    <a:pt x="20" y="170"/>
                  </a:lnTo>
                  <a:lnTo>
                    <a:pt x="30" y="185"/>
                  </a:lnTo>
                  <a:lnTo>
                    <a:pt x="45" y="200"/>
                  </a:lnTo>
                  <a:lnTo>
                    <a:pt x="50" y="200"/>
                  </a:lnTo>
                  <a:lnTo>
                    <a:pt x="55" y="205"/>
                  </a:lnTo>
                  <a:lnTo>
                    <a:pt x="65" y="210"/>
                  </a:lnTo>
                  <a:lnTo>
                    <a:pt x="75" y="215"/>
                  </a:lnTo>
                  <a:lnTo>
                    <a:pt x="85" y="215"/>
                  </a:lnTo>
                  <a:lnTo>
                    <a:pt x="90" y="215"/>
                  </a:lnTo>
                  <a:lnTo>
                    <a:pt x="100" y="215"/>
                  </a:lnTo>
                  <a:lnTo>
                    <a:pt x="110" y="220"/>
                  </a:lnTo>
                  <a:lnTo>
                    <a:pt x="120" y="215"/>
                  </a:lnTo>
                  <a:lnTo>
                    <a:pt x="130" y="215"/>
                  </a:lnTo>
                  <a:lnTo>
                    <a:pt x="140" y="215"/>
                  </a:lnTo>
                  <a:lnTo>
                    <a:pt x="150" y="210"/>
                  </a:lnTo>
                  <a:lnTo>
                    <a:pt x="160" y="205"/>
                  </a:lnTo>
                  <a:lnTo>
                    <a:pt x="170" y="200"/>
                  </a:lnTo>
                  <a:lnTo>
                    <a:pt x="185" y="185"/>
                  </a:lnTo>
                  <a:lnTo>
                    <a:pt x="200" y="170"/>
                  </a:lnTo>
                  <a:lnTo>
                    <a:pt x="205" y="160"/>
                  </a:lnTo>
                  <a:lnTo>
                    <a:pt x="210" y="150"/>
                  </a:lnTo>
                  <a:lnTo>
                    <a:pt x="215" y="140"/>
                  </a:lnTo>
                  <a:lnTo>
                    <a:pt x="215" y="130"/>
                  </a:lnTo>
                  <a:lnTo>
                    <a:pt x="215" y="120"/>
                  </a:lnTo>
                  <a:lnTo>
                    <a:pt x="220" y="110"/>
                  </a:lnTo>
                  <a:lnTo>
                    <a:pt x="215" y="100"/>
                  </a:lnTo>
                  <a:lnTo>
                    <a:pt x="215" y="90"/>
                  </a:lnTo>
                  <a:lnTo>
                    <a:pt x="215" y="85"/>
                  </a:lnTo>
                  <a:lnTo>
                    <a:pt x="215" y="75"/>
                  </a:lnTo>
                  <a:lnTo>
                    <a:pt x="210" y="65"/>
                  </a:lnTo>
                  <a:lnTo>
                    <a:pt x="205" y="55"/>
                  </a:lnTo>
                  <a:lnTo>
                    <a:pt x="200" y="50"/>
                  </a:lnTo>
                  <a:lnTo>
                    <a:pt x="200" y="45"/>
                  </a:lnTo>
                  <a:lnTo>
                    <a:pt x="185" y="30"/>
                  </a:lnTo>
                  <a:lnTo>
                    <a:pt x="170" y="20"/>
                  </a:lnTo>
                  <a:lnTo>
                    <a:pt x="170" y="15"/>
                  </a:lnTo>
                  <a:lnTo>
                    <a:pt x="160" y="10"/>
                  </a:lnTo>
                  <a:lnTo>
                    <a:pt x="150" y="5"/>
                  </a:lnTo>
                  <a:lnTo>
                    <a:pt x="140" y="5"/>
                  </a:lnTo>
                  <a:lnTo>
                    <a:pt x="130" y="0"/>
                  </a:lnTo>
                  <a:lnTo>
                    <a:pt x="120" y="0"/>
                  </a:lnTo>
                  <a:lnTo>
                    <a:pt x="110" y="0"/>
                  </a:lnTo>
                  <a:lnTo>
                    <a:pt x="100" y="0"/>
                  </a:lnTo>
                  <a:close/>
                  <a:moveTo>
                    <a:pt x="110" y="20"/>
                  </a:moveTo>
                  <a:lnTo>
                    <a:pt x="120" y="20"/>
                  </a:lnTo>
                  <a:lnTo>
                    <a:pt x="130" y="20"/>
                  </a:lnTo>
                  <a:lnTo>
                    <a:pt x="130" y="10"/>
                  </a:lnTo>
                  <a:lnTo>
                    <a:pt x="125" y="20"/>
                  </a:lnTo>
                  <a:lnTo>
                    <a:pt x="135" y="20"/>
                  </a:lnTo>
                  <a:lnTo>
                    <a:pt x="145" y="25"/>
                  </a:lnTo>
                  <a:lnTo>
                    <a:pt x="150" y="30"/>
                  </a:lnTo>
                  <a:lnTo>
                    <a:pt x="160" y="35"/>
                  </a:lnTo>
                  <a:lnTo>
                    <a:pt x="165" y="25"/>
                  </a:lnTo>
                  <a:lnTo>
                    <a:pt x="155" y="30"/>
                  </a:lnTo>
                  <a:lnTo>
                    <a:pt x="170" y="45"/>
                  </a:lnTo>
                  <a:lnTo>
                    <a:pt x="185" y="60"/>
                  </a:lnTo>
                  <a:lnTo>
                    <a:pt x="190" y="50"/>
                  </a:lnTo>
                  <a:lnTo>
                    <a:pt x="180" y="55"/>
                  </a:lnTo>
                  <a:lnTo>
                    <a:pt x="185" y="65"/>
                  </a:lnTo>
                  <a:lnTo>
                    <a:pt x="190" y="75"/>
                  </a:lnTo>
                  <a:lnTo>
                    <a:pt x="195" y="80"/>
                  </a:lnTo>
                  <a:lnTo>
                    <a:pt x="195" y="90"/>
                  </a:lnTo>
                  <a:lnTo>
                    <a:pt x="205" y="90"/>
                  </a:lnTo>
                  <a:lnTo>
                    <a:pt x="195" y="90"/>
                  </a:lnTo>
                  <a:lnTo>
                    <a:pt x="195" y="100"/>
                  </a:lnTo>
                  <a:lnTo>
                    <a:pt x="200" y="110"/>
                  </a:lnTo>
                  <a:lnTo>
                    <a:pt x="195" y="120"/>
                  </a:lnTo>
                  <a:lnTo>
                    <a:pt x="195" y="130"/>
                  </a:lnTo>
                  <a:lnTo>
                    <a:pt x="205" y="130"/>
                  </a:lnTo>
                  <a:lnTo>
                    <a:pt x="195" y="125"/>
                  </a:lnTo>
                  <a:lnTo>
                    <a:pt x="195" y="135"/>
                  </a:lnTo>
                  <a:lnTo>
                    <a:pt x="190" y="145"/>
                  </a:lnTo>
                  <a:lnTo>
                    <a:pt x="185" y="150"/>
                  </a:lnTo>
                  <a:lnTo>
                    <a:pt x="180" y="160"/>
                  </a:lnTo>
                  <a:lnTo>
                    <a:pt x="190" y="165"/>
                  </a:lnTo>
                  <a:lnTo>
                    <a:pt x="185" y="155"/>
                  </a:lnTo>
                  <a:lnTo>
                    <a:pt x="170" y="170"/>
                  </a:lnTo>
                  <a:lnTo>
                    <a:pt x="155" y="185"/>
                  </a:lnTo>
                  <a:lnTo>
                    <a:pt x="165" y="190"/>
                  </a:lnTo>
                  <a:lnTo>
                    <a:pt x="160" y="180"/>
                  </a:lnTo>
                  <a:lnTo>
                    <a:pt x="150" y="185"/>
                  </a:lnTo>
                  <a:lnTo>
                    <a:pt x="145" y="190"/>
                  </a:lnTo>
                  <a:lnTo>
                    <a:pt x="135" y="195"/>
                  </a:lnTo>
                  <a:lnTo>
                    <a:pt x="125" y="195"/>
                  </a:lnTo>
                  <a:lnTo>
                    <a:pt x="130" y="205"/>
                  </a:lnTo>
                  <a:lnTo>
                    <a:pt x="130" y="195"/>
                  </a:lnTo>
                  <a:lnTo>
                    <a:pt x="120" y="195"/>
                  </a:lnTo>
                  <a:lnTo>
                    <a:pt x="110" y="200"/>
                  </a:lnTo>
                  <a:lnTo>
                    <a:pt x="100" y="195"/>
                  </a:lnTo>
                  <a:lnTo>
                    <a:pt x="90" y="195"/>
                  </a:lnTo>
                  <a:lnTo>
                    <a:pt x="90" y="205"/>
                  </a:lnTo>
                  <a:lnTo>
                    <a:pt x="90" y="195"/>
                  </a:lnTo>
                  <a:lnTo>
                    <a:pt x="80" y="195"/>
                  </a:lnTo>
                  <a:lnTo>
                    <a:pt x="75" y="190"/>
                  </a:lnTo>
                  <a:lnTo>
                    <a:pt x="65" y="185"/>
                  </a:lnTo>
                  <a:lnTo>
                    <a:pt x="55" y="180"/>
                  </a:lnTo>
                  <a:lnTo>
                    <a:pt x="50" y="190"/>
                  </a:lnTo>
                  <a:lnTo>
                    <a:pt x="60" y="185"/>
                  </a:lnTo>
                  <a:lnTo>
                    <a:pt x="45" y="170"/>
                  </a:lnTo>
                  <a:lnTo>
                    <a:pt x="30" y="155"/>
                  </a:lnTo>
                  <a:lnTo>
                    <a:pt x="25" y="165"/>
                  </a:lnTo>
                  <a:lnTo>
                    <a:pt x="35" y="160"/>
                  </a:lnTo>
                  <a:lnTo>
                    <a:pt x="30" y="150"/>
                  </a:lnTo>
                  <a:lnTo>
                    <a:pt x="25" y="145"/>
                  </a:lnTo>
                  <a:lnTo>
                    <a:pt x="20" y="135"/>
                  </a:lnTo>
                  <a:lnTo>
                    <a:pt x="20" y="125"/>
                  </a:lnTo>
                  <a:lnTo>
                    <a:pt x="10" y="130"/>
                  </a:lnTo>
                  <a:lnTo>
                    <a:pt x="20" y="130"/>
                  </a:lnTo>
                  <a:lnTo>
                    <a:pt x="20" y="120"/>
                  </a:lnTo>
                  <a:lnTo>
                    <a:pt x="20" y="110"/>
                  </a:lnTo>
                  <a:lnTo>
                    <a:pt x="20" y="100"/>
                  </a:lnTo>
                  <a:lnTo>
                    <a:pt x="20" y="90"/>
                  </a:lnTo>
                  <a:lnTo>
                    <a:pt x="10" y="90"/>
                  </a:lnTo>
                  <a:lnTo>
                    <a:pt x="20" y="90"/>
                  </a:lnTo>
                  <a:lnTo>
                    <a:pt x="20" y="80"/>
                  </a:lnTo>
                  <a:lnTo>
                    <a:pt x="25" y="75"/>
                  </a:lnTo>
                  <a:lnTo>
                    <a:pt x="30" y="65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30" y="60"/>
                  </a:lnTo>
                  <a:lnTo>
                    <a:pt x="45" y="45"/>
                  </a:lnTo>
                  <a:lnTo>
                    <a:pt x="60" y="30"/>
                  </a:lnTo>
                  <a:lnTo>
                    <a:pt x="50" y="25"/>
                  </a:lnTo>
                  <a:lnTo>
                    <a:pt x="55" y="35"/>
                  </a:lnTo>
                  <a:lnTo>
                    <a:pt x="65" y="30"/>
                  </a:lnTo>
                  <a:lnTo>
                    <a:pt x="75" y="25"/>
                  </a:lnTo>
                  <a:lnTo>
                    <a:pt x="80" y="20"/>
                  </a:lnTo>
                  <a:lnTo>
                    <a:pt x="90" y="20"/>
                  </a:lnTo>
                  <a:lnTo>
                    <a:pt x="90" y="10"/>
                  </a:lnTo>
                  <a:lnTo>
                    <a:pt x="90" y="20"/>
                  </a:lnTo>
                  <a:lnTo>
                    <a:pt x="100" y="20"/>
                  </a:lnTo>
                  <a:lnTo>
                    <a:pt x="110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3" name="Freeform 52"/>
            <p:cNvSpPr/>
            <p:nvPr/>
          </p:nvSpPr>
          <p:spPr>
            <a:xfrm>
              <a:off x="481" y="1652"/>
              <a:ext cx="155" cy="155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15"/>
                </a:cxn>
                <a:cxn ang="0">
                  <a:pos x="140" y="155"/>
                </a:cxn>
                <a:cxn ang="0">
                  <a:pos x="155" y="140"/>
                </a:cxn>
                <a:cxn ang="0">
                  <a:pos x="15" y="0"/>
                </a:cxn>
              </a:cxnLst>
              <a:pathLst>
                <a:path w="155" h="155">
                  <a:moveTo>
                    <a:pt x="15" y="0"/>
                  </a:moveTo>
                  <a:lnTo>
                    <a:pt x="0" y="15"/>
                  </a:lnTo>
                  <a:lnTo>
                    <a:pt x="140" y="155"/>
                  </a:lnTo>
                  <a:lnTo>
                    <a:pt x="155" y="14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4" name="Freeform 53"/>
            <p:cNvSpPr/>
            <p:nvPr/>
          </p:nvSpPr>
          <p:spPr>
            <a:xfrm>
              <a:off x="481" y="1652"/>
              <a:ext cx="155" cy="155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15" y="155"/>
                </a:cxn>
                <a:cxn ang="0">
                  <a:pos x="155" y="15"/>
                </a:cxn>
                <a:cxn ang="0">
                  <a:pos x="140" y="0"/>
                </a:cxn>
                <a:cxn ang="0">
                  <a:pos x="0" y="140"/>
                </a:cxn>
              </a:cxnLst>
              <a:pathLst>
                <a:path w="155" h="155">
                  <a:moveTo>
                    <a:pt x="0" y="140"/>
                  </a:moveTo>
                  <a:lnTo>
                    <a:pt x="15" y="155"/>
                  </a:lnTo>
                  <a:lnTo>
                    <a:pt x="155" y="15"/>
                  </a:lnTo>
                  <a:lnTo>
                    <a:pt x="140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5" name="Freeform 54"/>
            <p:cNvSpPr/>
            <p:nvPr/>
          </p:nvSpPr>
          <p:spPr>
            <a:xfrm>
              <a:off x="1222" y="2067"/>
              <a:ext cx="201" cy="200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90" y="0"/>
                </a:cxn>
                <a:cxn ang="0">
                  <a:pos x="80" y="0"/>
                </a:cxn>
                <a:cxn ang="0">
                  <a:pos x="70" y="0"/>
                </a:cxn>
                <a:cxn ang="0">
                  <a:pos x="60" y="5"/>
                </a:cxn>
                <a:cxn ang="0">
                  <a:pos x="50" y="10"/>
                </a:cxn>
                <a:cxn ang="0">
                  <a:pos x="45" y="15"/>
                </a:cxn>
                <a:cxn ang="0">
                  <a:pos x="30" y="25"/>
                </a:cxn>
                <a:cxn ang="0">
                  <a:pos x="15" y="40"/>
                </a:cxn>
                <a:cxn ang="0">
                  <a:pos x="10" y="50"/>
                </a:cxn>
                <a:cxn ang="0">
                  <a:pos x="10" y="60"/>
                </a:cxn>
                <a:cxn ang="0">
                  <a:pos x="5" y="70"/>
                </a:cxn>
                <a:cxn ang="0">
                  <a:pos x="0" y="80"/>
                </a:cxn>
                <a:cxn ang="0">
                  <a:pos x="0" y="90"/>
                </a:cxn>
                <a:cxn ang="0">
                  <a:pos x="0" y="100"/>
                </a:cxn>
                <a:cxn ang="0">
                  <a:pos x="0" y="110"/>
                </a:cxn>
                <a:cxn ang="0">
                  <a:pos x="0" y="120"/>
                </a:cxn>
                <a:cxn ang="0">
                  <a:pos x="5" y="130"/>
                </a:cxn>
                <a:cxn ang="0">
                  <a:pos x="10" y="135"/>
                </a:cxn>
                <a:cxn ang="0">
                  <a:pos x="10" y="145"/>
                </a:cxn>
                <a:cxn ang="0">
                  <a:pos x="15" y="155"/>
                </a:cxn>
                <a:cxn ang="0">
                  <a:pos x="30" y="170"/>
                </a:cxn>
                <a:cxn ang="0">
                  <a:pos x="45" y="180"/>
                </a:cxn>
                <a:cxn ang="0">
                  <a:pos x="50" y="185"/>
                </a:cxn>
                <a:cxn ang="0">
                  <a:pos x="60" y="190"/>
                </a:cxn>
                <a:cxn ang="0">
                  <a:pos x="70" y="195"/>
                </a:cxn>
                <a:cxn ang="0">
                  <a:pos x="80" y="195"/>
                </a:cxn>
                <a:cxn ang="0">
                  <a:pos x="90" y="195"/>
                </a:cxn>
                <a:cxn ang="0">
                  <a:pos x="100" y="200"/>
                </a:cxn>
                <a:cxn ang="0">
                  <a:pos x="110" y="195"/>
                </a:cxn>
                <a:cxn ang="0">
                  <a:pos x="120" y="195"/>
                </a:cxn>
                <a:cxn ang="0">
                  <a:pos x="130" y="195"/>
                </a:cxn>
                <a:cxn ang="0">
                  <a:pos x="140" y="190"/>
                </a:cxn>
                <a:cxn ang="0">
                  <a:pos x="145" y="185"/>
                </a:cxn>
                <a:cxn ang="0">
                  <a:pos x="156" y="180"/>
                </a:cxn>
                <a:cxn ang="0">
                  <a:pos x="171" y="170"/>
                </a:cxn>
                <a:cxn ang="0">
                  <a:pos x="181" y="155"/>
                </a:cxn>
                <a:cxn ang="0">
                  <a:pos x="186" y="145"/>
                </a:cxn>
                <a:cxn ang="0">
                  <a:pos x="191" y="135"/>
                </a:cxn>
                <a:cxn ang="0">
                  <a:pos x="196" y="130"/>
                </a:cxn>
                <a:cxn ang="0">
                  <a:pos x="201" y="120"/>
                </a:cxn>
                <a:cxn ang="0">
                  <a:pos x="201" y="110"/>
                </a:cxn>
                <a:cxn ang="0">
                  <a:pos x="201" y="100"/>
                </a:cxn>
                <a:cxn ang="0">
                  <a:pos x="201" y="90"/>
                </a:cxn>
                <a:cxn ang="0">
                  <a:pos x="201" y="80"/>
                </a:cxn>
                <a:cxn ang="0">
                  <a:pos x="196" y="70"/>
                </a:cxn>
                <a:cxn ang="0">
                  <a:pos x="191" y="60"/>
                </a:cxn>
                <a:cxn ang="0">
                  <a:pos x="186" y="50"/>
                </a:cxn>
                <a:cxn ang="0">
                  <a:pos x="181" y="40"/>
                </a:cxn>
                <a:cxn ang="0">
                  <a:pos x="171" y="25"/>
                </a:cxn>
                <a:cxn ang="0">
                  <a:pos x="156" y="15"/>
                </a:cxn>
                <a:cxn ang="0">
                  <a:pos x="145" y="10"/>
                </a:cxn>
                <a:cxn ang="0">
                  <a:pos x="140" y="5"/>
                </a:cxn>
                <a:cxn ang="0">
                  <a:pos x="130" y="0"/>
                </a:cxn>
                <a:cxn ang="0">
                  <a:pos x="120" y="0"/>
                </a:cxn>
                <a:cxn ang="0">
                  <a:pos x="110" y="0"/>
                </a:cxn>
                <a:cxn ang="0">
                  <a:pos x="100" y="0"/>
                </a:cxn>
              </a:cxnLst>
              <a:pathLst>
                <a:path w="201" h="200">
                  <a:moveTo>
                    <a:pt x="100" y="0"/>
                  </a:moveTo>
                  <a:lnTo>
                    <a:pt x="90" y="0"/>
                  </a:lnTo>
                  <a:lnTo>
                    <a:pt x="80" y="0"/>
                  </a:lnTo>
                  <a:lnTo>
                    <a:pt x="70" y="0"/>
                  </a:lnTo>
                  <a:lnTo>
                    <a:pt x="60" y="5"/>
                  </a:lnTo>
                  <a:lnTo>
                    <a:pt x="50" y="10"/>
                  </a:lnTo>
                  <a:lnTo>
                    <a:pt x="45" y="15"/>
                  </a:lnTo>
                  <a:lnTo>
                    <a:pt x="30" y="25"/>
                  </a:lnTo>
                  <a:lnTo>
                    <a:pt x="15" y="40"/>
                  </a:lnTo>
                  <a:lnTo>
                    <a:pt x="10" y="50"/>
                  </a:lnTo>
                  <a:lnTo>
                    <a:pt x="10" y="60"/>
                  </a:lnTo>
                  <a:lnTo>
                    <a:pt x="5" y="70"/>
                  </a:lnTo>
                  <a:lnTo>
                    <a:pt x="0" y="80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0" y="110"/>
                  </a:lnTo>
                  <a:lnTo>
                    <a:pt x="0" y="120"/>
                  </a:lnTo>
                  <a:lnTo>
                    <a:pt x="5" y="130"/>
                  </a:lnTo>
                  <a:lnTo>
                    <a:pt x="10" y="135"/>
                  </a:lnTo>
                  <a:lnTo>
                    <a:pt x="10" y="145"/>
                  </a:lnTo>
                  <a:lnTo>
                    <a:pt x="15" y="155"/>
                  </a:lnTo>
                  <a:lnTo>
                    <a:pt x="30" y="170"/>
                  </a:lnTo>
                  <a:lnTo>
                    <a:pt x="45" y="180"/>
                  </a:lnTo>
                  <a:lnTo>
                    <a:pt x="50" y="185"/>
                  </a:lnTo>
                  <a:lnTo>
                    <a:pt x="60" y="190"/>
                  </a:lnTo>
                  <a:lnTo>
                    <a:pt x="70" y="195"/>
                  </a:lnTo>
                  <a:lnTo>
                    <a:pt x="80" y="195"/>
                  </a:lnTo>
                  <a:lnTo>
                    <a:pt x="90" y="195"/>
                  </a:lnTo>
                  <a:lnTo>
                    <a:pt x="100" y="200"/>
                  </a:lnTo>
                  <a:lnTo>
                    <a:pt x="110" y="195"/>
                  </a:lnTo>
                  <a:lnTo>
                    <a:pt x="120" y="195"/>
                  </a:lnTo>
                  <a:lnTo>
                    <a:pt x="130" y="195"/>
                  </a:lnTo>
                  <a:lnTo>
                    <a:pt x="140" y="190"/>
                  </a:lnTo>
                  <a:lnTo>
                    <a:pt x="145" y="185"/>
                  </a:lnTo>
                  <a:lnTo>
                    <a:pt x="156" y="180"/>
                  </a:lnTo>
                  <a:lnTo>
                    <a:pt x="171" y="170"/>
                  </a:lnTo>
                  <a:lnTo>
                    <a:pt x="181" y="155"/>
                  </a:lnTo>
                  <a:lnTo>
                    <a:pt x="186" y="145"/>
                  </a:lnTo>
                  <a:lnTo>
                    <a:pt x="191" y="135"/>
                  </a:lnTo>
                  <a:lnTo>
                    <a:pt x="196" y="130"/>
                  </a:lnTo>
                  <a:lnTo>
                    <a:pt x="201" y="120"/>
                  </a:lnTo>
                  <a:lnTo>
                    <a:pt x="201" y="110"/>
                  </a:lnTo>
                  <a:lnTo>
                    <a:pt x="201" y="100"/>
                  </a:lnTo>
                  <a:lnTo>
                    <a:pt x="201" y="90"/>
                  </a:lnTo>
                  <a:lnTo>
                    <a:pt x="201" y="80"/>
                  </a:lnTo>
                  <a:lnTo>
                    <a:pt x="196" y="70"/>
                  </a:lnTo>
                  <a:lnTo>
                    <a:pt x="191" y="60"/>
                  </a:lnTo>
                  <a:lnTo>
                    <a:pt x="186" y="50"/>
                  </a:lnTo>
                  <a:lnTo>
                    <a:pt x="181" y="40"/>
                  </a:lnTo>
                  <a:lnTo>
                    <a:pt x="171" y="25"/>
                  </a:lnTo>
                  <a:lnTo>
                    <a:pt x="156" y="15"/>
                  </a:lnTo>
                  <a:lnTo>
                    <a:pt x="145" y="10"/>
                  </a:lnTo>
                  <a:lnTo>
                    <a:pt x="140" y="5"/>
                  </a:lnTo>
                  <a:lnTo>
                    <a:pt x="130" y="0"/>
                  </a:lnTo>
                  <a:lnTo>
                    <a:pt x="120" y="0"/>
                  </a:lnTo>
                  <a:lnTo>
                    <a:pt x="110" y="0"/>
                  </a:lnTo>
                  <a:lnTo>
                    <a:pt x="100" y="0"/>
                  </a:lnTo>
                  <a:close/>
                </a:path>
              </a:pathLst>
            </a:custGeom>
            <a:noFill/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6" name="Freeform 55"/>
            <p:cNvSpPr>
              <a:spLocks noEditPoints="1"/>
            </p:cNvSpPr>
            <p:nvPr/>
          </p:nvSpPr>
          <p:spPr>
            <a:xfrm>
              <a:off x="1212" y="2057"/>
              <a:ext cx="221" cy="220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60" y="10"/>
                </a:cxn>
                <a:cxn ang="0">
                  <a:pos x="30" y="30"/>
                </a:cxn>
                <a:cxn ang="0">
                  <a:pos x="15" y="55"/>
                </a:cxn>
                <a:cxn ang="0">
                  <a:pos x="0" y="85"/>
                </a:cxn>
                <a:cxn ang="0">
                  <a:pos x="0" y="110"/>
                </a:cxn>
                <a:cxn ang="0">
                  <a:pos x="5" y="140"/>
                </a:cxn>
                <a:cxn ang="0">
                  <a:pos x="20" y="170"/>
                </a:cxn>
                <a:cxn ang="0">
                  <a:pos x="50" y="200"/>
                </a:cxn>
                <a:cxn ang="0">
                  <a:pos x="75" y="215"/>
                </a:cxn>
                <a:cxn ang="0">
                  <a:pos x="100" y="215"/>
                </a:cxn>
                <a:cxn ang="0">
                  <a:pos x="130" y="215"/>
                </a:cxn>
                <a:cxn ang="0">
                  <a:pos x="150" y="210"/>
                </a:cxn>
                <a:cxn ang="0">
                  <a:pos x="176" y="200"/>
                </a:cxn>
                <a:cxn ang="0">
                  <a:pos x="206" y="160"/>
                </a:cxn>
                <a:cxn ang="0">
                  <a:pos x="216" y="130"/>
                </a:cxn>
                <a:cxn ang="0">
                  <a:pos x="221" y="110"/>
                </a:cxn>
                <a:cxn ang="0">
                  <a:pos x="216" y="85"/>
                </a:cxn>
                <a:cxn ang="0">
                  <a:pos x="206" y="55"/>
                </a:cxn>
                <a:cxn ang="0">
                  <a:pos x="186" y="30"/>
                </a:cxn>
                <a:cxn ang="0">
                  <a:pos x="161" y="10"/>
                </a:cxn>
                <a:cxn ang="0">
                  <a:pos x="135" y="0"/>
                </a:cxn>
                <a:cxn ang="0">
                  <a:pos x="110" y="0"/>
                </a:cxn>
                <a:cxn ang="0">
                  <a:pos x="120" y="20"/>
                </a:cxn>
                <a:cxn ang="0">
                  <a:pos x="125" y="20"/>
                </a:cxn>
                <a:cxn ang="0">
                  <a:pos x="155" y="30"/>
                </a:cxn>
                <a:cxn ang="0">
                  <a:pos x="161" y="30"/>
                </a:cxn>
                <a:cxn ang="0">
                  <a:pos x="191" y="50"/>
                </a:cxn>
                <a:cxn ang="0">
                  <a:pos x="196" y="75"/>
                </a:cxn>
                <a:cxn ang="0">
                  <a:pos x="211" y="90"/>
                </a:cxn>
                <a:cxn ang="0">
                  <a:pos x="201" y="110"/>
                </a:cxn>
                <a:cxn ang="0">
                  <a:pos x="211" y="130"/>
                </a:cxn>
                <a:cxn ang="0">
                  <a:pos x="196" y="145"/>
                </a:cxn>
                <a:cxn ang="0">
                  <a:pos x="191" y="165"/>
                </a:cxn>
                <a:cxn ang="0">
                  <a:pos x="161" y="185"/>
                </a:cxn>
                <a:cxn ang="0">
                  <a:pos x="155" y="185"/>
                </a:cxn>
                <a:cxn ang="0">
                  <a:pos x="125" y="195"/>
                </a:cxn>
                <a:cxn ang="0">
                  <a:pos x="120" y="195"/>
                </a:cxn>
                <a:cxn ang="0">
                  <a:pos x="90" y="195"/>
                </a:cxn>
                <a:cxn ang="0">
                  <a:pos x="85" y="195"/>
                </a:cxn>
                <a:cxn ang="0">
                  <a:pos x="60" y="180"/>
                </a:cxn>
                <a:cxn ang="0">
                  <a:pos x="45" y="170"/>
                </a:cxn>
                <a:cxn ang="0">
                  <a:pos x="35" y="160"/>
                </a:cxn>
                <a:cxn ang="0">
                  <a:pos x="25" y="135"/>
                </a:cxn>
                <a:cxn ang="0">
                  <a:pos x="20" y="130"/>
                </a:cxn>
                <a:cxn ang="0">
                  <a:pos x="20" y="100"/>
                </a:cxn>
                <a:cxn ang="0">
                  <a:pos x="20" y="90"/>
                </a:cxn>
                <a:cxn ang="0">
                  <a:pos x="30" y="65"/>
                </a:cxn>
                <a:cxn ang="0">
                  <a:pos x="35" y="60"/>
                </a:cxn>
                <a:cxn ang="0">
                  <a:pos x="55" y="25"/>
                </a:cxn>
                <a:cxn ang="0">
                  <a:pos x="75" y="25"/>
                </a:cxn>
                <a:cxn ang="0">
                  <a:pos x="90" y="10"/>
                </a:cxn>
                <a:cxn ang="0">
                  <a:pos x="110" y="20"/>
                </a:cxn>
              </a:cxnLst>
              <a:pathLst>
                <a:path w="221" h="220">
                  <a:moveTo>
                    <a:pt x="100" y="0"/>
                  </a:moveTo>
                  <a:lnTo>
                    <a:pt x="90" y="0"/>
                  </a:lnTo>
                  <a:lnTo>
                    <a:pt x="85" y="0"/>
                  </a:lnTo>
                  <a:lnTo>
                    <a:pt x="75" y="5"/>
                  </a:lnTo>
                  <a:lnTo>
                    <a:pt x="65" y="5"/>
                  </a:lnTo>
                  <a:lnTo>
                    <a:pt x="60" y="10"/>
                  </a:lnTo>
                  <a:lnTo>
                    <a:pt x="50" y="15"/>
                  </a:lnTo>
                  <a:lnTo>
                    <a:pt x="45" y="20"/>
                  </a:lnTo>
                  <a:lnTo>
                    <a:pt x="30" y="30"/>
                  </a:lnTo>
                  <a:lnTo>
                    <a:pt x="20" y="45"/>
                  </a:lnTo>
                  <a:lnTo>
                    <a:pt x="20" y="50"/>
                  </a:lnTo>
                  <a:lnTo>
                    <a:pt x="15" y="55"/>
                  </a:lnTo>
                  <a:lnTo>
                    <a:pt x="10" y="65"/>
                  </a:lnTo>
                  <a:lnTo>
                    <a:pt x="5" y="75"/>
                  </a:lnTo>
                  <a:lnTo>
                    <a:pt x="0" y="85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0" y="110"/>
                  </a:lnTo>
                  <a:lnTo>
                    <a:pt x="0" y="120"/>
                  </a:lnTo>
                  <a:lnTo>
                    <a:pt x="0" y="130"/>
                  </a:lnTo>
                  <a:lnTo>
                    <a:pt x="5" y="140"/>
                  </a:lnTo>
                  <a:lnTo>
                    <a:pt x="10" y="150"/>
                  </a:lnTo>
                  <a:lnTo>
                    <a:pt x="15" y="160"/>
                  </a:lnTo>
                  <a:lnTo>
                    <a:pt x="20" y="170"/>
                  </a:lnTo>
                  <a:lnTo>
                    <a:pt x="30" y="185"/>
                  </a:lnTo>
                  <a:lnTo>
                    <a:pt x="45" y="200"/>
                  </a:lnTo>
                  <a:lnTo>
                    <a:pt x="50" y="200"/>
                  </a:lnTo>
                  <a:lnTo>
                    <a:pt x="60" y="205"/>
                  </a:lnTo>
                  <a:lnTo>
                    <a:pt x="65" y="210"/>
                  </a:lnTo>
                  <a:lnTo>
                    <a:pt x="75" y="215"/>
                  </a:lnTo>
                  <a:lnTo>
                    <a:pt x="85" y="215"/>
                  </a:lnTo>
                  <a:lnTo>
                    <a:pt x="90" y="215"/>
                  </a:lnTo>
                  <a:lnTo>
                    <a:pt x="100" y="215"/>
                  </a:lnTo>
                  <a:lnTo>
                    <a:pt x="110" y="220"/>
                  </a:lnTo>
                  <a:lnTo>
                    <a:pt x="120" y="215"/>
                  </a:lnTo>
                  <a:lnTo>
                    <a:pt x="130" y="215"/>
                  </a:lnTo>
                  <a:lnTo>
                    <a:pt x="135" y="215"/>
                  </a:lnTo>
                  <a:lnTo>
                    <a:pt x="145" y="215"/>
                  </a:lnTo>
                  <a:lnTo>
                    <a:pt x="150" y="210"/>
                  </a:lnTo>
                  <a:lnTo>
                    <a:pt x="161" y="205"/>
                  </a:lnTo>
                  <a:lnTo>
                    <a:pt x="171" y="200"/>
                  </a:lnTo>
                  <a:lnTo>
                    <a:pt x="176" y="200"/>
                  </a:lnTo>
                  <a:lnTo>
                    <a:pt x="186" y="185"/>
                  </a:lnTo>
                  <a:lnTo>
                    <a:pt x="201" y="170"/>
                  </a:lnTo>
                  <a:lnTo>
                    <a:pt x="206" y="160"/>
                  </a:lnTo>
                  <a:lnTo>
                    <a:pt x="211" y="150"/>
                  </a:lnTo>
                  <a:lnTo>
                    <a:pt x="216" y="140"/>
                  </a:lnTo>
                  <a:lnTo>
                    <a:pt x="216" y="130"/>
                  </a:lnTo>
                  <a:lnTo>
                    <a:pt x="221" y="130"/>
                  </a:lnTo>
                  <a:lnTo>
                    <a:pt x="221" y="120"/>
                  </a:lnTo>
                  <a:lnTo>
                    <a:pt x="221" y="110"/>
                  </a:lnTo>
                  <a:lnTo>
                    <a:pt x="221" y="100"/>
                  </a:lnTo>
                  <a:lnTo>
                    <a:pt x="221" y="90"/>
                  </a:lnTo>
                  <a:lnTo>
                    <a:pt x="216" y="85"/>
                  </a:lnTo>
                  <a:lnTo>
                    <a:pt x="216" y="75"/>
                  </a:lnTo>
                  <a:lnTo>
                    <a:pt x="211" y="65"/>
                  </a:lnTo>
                  <a:lnTo>
                    <a:pt x="206" y="55"/>
                  </a:lnTo>
                  <a:lnTo>
                    <a:pt x="201" y="50"/>
                  </a:lnTo>
                  <a:lnTo>
                    <a:pt x="201" y="45"/>
                  </a:lnTo>
                  <a:lnTo>
                    <a:pt x="186" y="30"/>
                  </a:lnTo>
                  <a:lnTo>
                    <a:pt x="176" y="20"/>
                  </a:lnTo>
                  <a:lnTo>
                    <a:pt x="171" y="15"/>
                  </a:lnTo>
                  <a:lnTo>
                    <a:pt x="161" y="10"/>
                  </a:lnTo>
                  <a:lnTo>
                    <a:pt x="150" y="5"/>
                  </a:lnTo>
                  <a:lnTo>
                    <a:pt x="145" y="5"/>
                  </a:lnTo>
                  <a:lnTo>
                    <a:pt x="135" y="0"/>
                  </a:lnTo>
                  <a:lnTo>
                    <a:pt x="130" y="0"/>
                  </a:lnTo>
                  <a:lnTo>
                    <a:pt x="120" y="0"/>
                  </a:lnTo>
                  <a:lnTo>
                    <a:pt x="110" y="0"/>
                  </a:lnTo>
                  <a:lnTo>
                    <a:pt x="100" y="0"/>
                  </a:lnTo>
                  <a:close/>
                  <a:moveTo>
                    <a:pt x="110" y="20"/>
                  </a:moveTo>
                  <a:lnTo>
                    <a:pt x="120" y="20"/>
                  </a:lnTo>
                  <a:lnTo>
                    <a:pt x="130" y="20"/>
                  </a:lnTo>
                  <a:lnTo>
                    <a:pt x="130" y="10"/>
                  </a:lnTo>
                  <a:lnTo>
                    <a:pt x="125" y="20"/>
                  </a:lnTo>
                  <a:lnTo>
                    <a:pt x="135" y="20"/>
                  </a:lnTo>
                  <a:lnTo>
                    <a:pt x="145" y="25"/>
                  </a:lnTo>
                  <a:lnTo>
                    <a:pt x="155" y="30"/>
                  </a:lnTo>
                  <a:lnTo>
                    <a:pt x="161" y="35"/>
                  </a:lnTo>
                  <a:lnTo>
                    <a:pt x="166" y="25"/>
                  </a:lnTo>
                  <a:lnTo>
                    <a:pt x="161" y="30"/>
                  </a:lnTo>
                  <a:lnTo>
                    <a:pt x="176" y="45"/>
                  </a:lnTo>
                  <a:lnTo>
                    <a:pt x="186" y="60"/>
                  </a:lnTo>
                  <a:lnTo>
                    <a:pt x="191" y="50"/>
                  </a:lnTo>
                  <a:lnTo>
                    <a:pt x="186" y="55"/>
                  </a:lnTo>
                  <a:lnTo>
                    <a:pt x="191" y="65"/>
                  </a:lnTo>
                  <a:lnTo>
                    <a:pt x="196" y="75"/>
                  </a:lnTo>
                  <a:lnTo>
                    <a:pt x="196" y="80"/>
                  </a:lnTo>
                  <a:lnTo>
                    <a:pt x="201" y="90"/>
                  </a:lnTo>
                  <a:lnTo>
                    <a:pt x="211" y="90"/>
                  </a:lnTo>
                  <a:lnTo>
                    <a:pt x="201" y="90"/>
                  </a:lnTo>
                  <a:lnTo>
                    <a:pt x="201" y="100"/>
                  </a:lnTo>
                  <a:lnTo>
                    <a:pt x="201" y="110"/>
                  </a:lnTo>
                  <a:lnTo>
                    <a:pt x="201" y="120"/>
                  </a:lnTo>
                  <a:lnTo>
                    <a:pt x="201" y="130"/>
                  </a:lnTo>
                  <a:lnTo>
                    <a:pt x="211" y="130"/>
                  </a:lnTo>
                  <a:lnTo>
                    <a:pt x="201" y="125"/>
                  </a:lnTo>
                  <a:lnTo>
                    <a:pt x="196" y="135"/>
                  </a:lnTo>
                  <a:lnTo>
                    <a:pt x="196" y="145"/>
                  </a:lnTo>
                  <a:lnTo>
                    <a:pt x="191" y="150"/>
                  </a:lnTo>
                  <a:lnTo>
                    <a:pt x="186" y="160"/>
                  </a:lnTo>
                  <a:lnTo>
                    <a:pt x="191" y="165"/>
                  </a:lnTo>
                  <a:lnTo>
                    <a:pt x="186" y="155"/>
                  </a:lnTo>
                  <a:lnTo>
                    <a:pt x="176" y="170"/>
                  </a:lnTo>
                  <a:lnTo>
                    <a:pt x="161" y="185"/>
                  </a:lnTo>
                  <a:lnTo>
                    <a:pt x="166" y="190"/>
                  </a:lnTo>
                  <a:lnTo>
                    <a:pt x="161" y="180"/>
                  </a:lnTo>
                  <a:lnTo>
                    <a:pt x="155" y="185"/>
                  </a:lnTo>
                  <a:lnTo>
                    <a:pt x="145" y="190"/>
                  </a:lnTo>
                  <a:lnTo>
                    <a:pt x="135" y="195"/>
                  </a:lnTo>
                  <a:lnTo>
                    <a:pt x="125" y="195"/>
                  </a:lnTo>
                  <a:lnTo>
                    <a:pt x="130" y="205"/>
                  </a:lnTo>
                  <a:lnTo>
                    <a:pt x="130" y="195"/>
                  </a:lnTo>
                  <a:lnTo>
                    <a:pt x="120" y="195"/>
                  </a:lnTo>
                  <a:lnTo>
                    <a:pt x="110" y="200"/>
                  </a:lnTo>
                  <a:lnTo>
                    <a:pt x="100" y="195"/>
                  </a:lnTo>
                  <a:lnTo>
                    <a:pt x="90" y="195"/>
                  </a:lnTo>
                  <a:lnTo>
                    <a:pt x="90" y="205"/>
                  </a:lnTo>
                  <a:lnTo>
                    <a:pt x="95" y="195"/>
                  </a:lnTo>
                  <a:lnTo>
                    <a:pt x="85" y="195"/>
                  </a:lnTo>
                  <a:lnTo>
                    <a:pt x="75" y="190"/>
                  </a:lnTo>
                  <a:lnTo>
                    <a:pt x="65" y="185"/>
                  </a:lnTo>
                  <a:lnTo>
                    <a:pt x="60" y="180"/>
                  </a:lnTo>
                  <a:lnTo>
                    <a:pt x="55" y="190"/>
                  </a:lnTo>
                  <a:lnTo>
                    <a:pt x="60" y="185"/>
                  </a:lnTo>
                  <a:lnTo>
                    <a:pt x="45" y="170"/>
                  </a:lnTo>
                  <a:lnTo>
                    <a:pt x="35" y="155"/>
                  </a:lnTo>
                  <a:lnTo>
                    <a:pt x="25" y="165"/>
                  </a:lnTo>
                  <a:lnTo>
                    <a:pt x="35" y="160"/>
                  </a:lnTo>
                  <a:lnTo>
                    <a:pt x="30" y="150"/>
                  </a:lnTo>
                  <a:lnTo>
                    <a:pt x="25" y="145"/>
                  </a:lnTo>
                  <a:lnTo>
                    <a:pt x="25" y="135"/>
                  </a:lnTo>
                  <a:lnTo>
                    <a:pt x="20" y="125"/>
                  </a:lnTo>
                  <a:lnTo>
                    <a:pt x="10" y="130"/>
                  </a:lnTo>
                  <a:lnTo>
                    <a:pt x="20" y="130"/>
                  </a:lnTo>
                  <a:lnTo>
                    <a:pt x="20" y="120"/>
                  </a:lnTo>
                  <a:lnTo>
                    <a:pt x="20" y="110"/>
                  </a:lnTo>
                  <a:lnTo>
                    <a:pt x="20" y="100"/>
                  </a:lnTo>
                  <a:lnTo>
                    <a:pt x="20" y="90"/>
                  </a:lnTo>
                  <a:lnTo>
                    <a:pt x="10" y="90"/>
                  </a:lnTo>
                  <a:lnTo>
                    <a:pt x="20" y="90"/>
                  </a:lnTo>
                  <a:lnTo>
                    <a:pt x="25" y="80"/>
                  </a:lnTo>
                  <a:lnTo>
                    <a:pt x="25" y="75"/>
                  </a:lnTo>
                  <a:lnTo>
                    <a:pt x="30" y="65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35" y="60"/>
                  </a:lnTo>
                  <a:lnTo>
                    <a:pt x="45" y="45"/>
                  </a:lnTo>
                  <a:lnTo>
                    <a:pt x="60" y="30"/>
                  </a:lnTo>
                  <a:lnTo>
                    <a:pt x="55" y="25"/>
                  </a:lnTo>
                  <a:lnTo>
                    <a:pt x="60" y="35"/>
                  </a:lnTo>
                  <a:lnTo>
                    <a:pt x="65" y="30"/>
                  </a:lnTo>
                  <a:lnTo>
                    <a:pt x="75" y="25"/>
                  </a:lnTo>
                  <a:lnTo>
                    <a:pt x="85" y="20"/>
                  </a:lnTo>
                  <a:lnTo>
                    <a:pt x="95" y="20"/>
                  </a:lnTo>
                  <a:lnTo>
                    <a:pt x="90" y="10"/>
                  </a:lnTo>
                  <a:lnTo>
                    <a:pt x="90" y="20"/>
                  </a:lnTo>
                  <a:lnTo>
                    <a:pt x="100" y="20"/>
                  </a:lnTo>
                  <a:lnTo>
                    <a:pt x="110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7" name="Freeform 56"/>
            <p:cNvSpPr/>
            <p:nvPr/>
          </p:nvSpPr>
          <p:spPr>
            <a:xfrm>
              <a:off x="1242" y="2087"/>
              <a:ext cx="161" cy="155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15"/>
                </a:cxn>
                <a:cxn ang="0">
                  <a:pos x="146" y="155"/>
                </a:cxn>
                <a:cxn ang="0">
                  <a:pos x="161" y="140"/>
                </a:cxn>
                <a:cxn ang="0">
                  <a:pos x="15" y="0"/>
                </a:cxn>
              </a:cxnLst>
              <a:pathLst>
                <a:path w="161" h="155">
                  <a:moveTo>
                    <a:pt x="15" y="0"/>
                  </a:moveTo>
                  <a:lnTo>
                    <a:pt x="0" y="15"/>
                  </a:lnTo>
                  <a:lnTo>
                    <a:pt x="146" y="155"/>
                  </a:lnTo>
                  <a:lnTo>
                    <a:pt x="161" y="14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8" name="Freeform 57"/>
            <p:cNvSpPr/>
            <p:nvPr/>
          </p:nvSpPr>
          <p:spPr>
            <a:xfrm>
              <a:off x="1242" y="2087"/>
              <a:ext cx="161" cy="155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15" y="155"/>
                </a:cxn>
                <a:cxn ang="0">
                  <a:pos x="161" y="15"/>
                </a:cxn>
                <a:cxn ang="0">
                  <a:pos x="146" y="0"/>
                </a:cxn>
                <a:cxn ang="0">
                  <a:pos x="0" y="140"/>
                </a:cxn>
              </a:cxnLst>
              <a:pathLst>
                <a:path w="161" h="155">
                  <a:moveTo>
                    <a:pt x="0" y="140"/>
                  </a:moveTo>
                  <a:lnTo>
                    <a:pt x="15" y="155"/>
                  </a:lnTo>
                  <a:lnTo>
                    <a:pt x="161" y="15"/>
                  </a:lnTo>
                  <a:lnTo>
                    <a:pt x="146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49" name="Freeform 58"/>
            <p:cNvSpPr/>
            <p:nvPr/>
          </p:nvSpPr>
          <p:spPr>
            <a:xfrm>
              <a:off x="1939" y="1632"/>
              <a:ext cx="200" cy="200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90" y="0"/>
                </a:cxn>
                <a:cxn ang="0">
                  <a:pos x="80" y="0"/>
                </a:cxn>
                <a:cxn ang="0">
                  <a:pos x="70" y="0"/>
                </a:cxn>
                <a:cxn ang="0">
                  <a:pos x="60" y="5"/>
                </a:cxn>
                <a:cxn ang="0">
                  <a:pos x="55" y="10"/>
                </a:cxn>
                <a:cxn ang="0">
                  <a:pos x="45" y="15"/>
                </a:cxn>
                <a:cxn ang="0">
                  <a:pos x="30" y="25"/>
                </a:cxn>
                <a:cxn ang="0">
                  <a:pos x="20" y="40"/>
                </a:cxn>
                <a:cxn ang="0">
                  <a:pos x="15" y="50"/>
                </a:cxn>
                <a:cxn ang="0">
                  <a:pos x="10" y="60"/>
                </a:cxn>
                <a:cxn ang="0">
                  <a:pos x="5" y="70"/>
                </a:cxn>
                <a:cxn ang="0">
                  <a:pos x="0" y="80"/>
                </a:cxn>
                <a:cxn ang="0">
                  <a:pos x="0" y="90"/>
                </a:cxn>
                <a:cxn ang="0">
                  <a:pos x="0" y="100"/>
                </a:cxn>
                <a:cxn ang="0">
                  <a:pos x="0" y="110"/>
                </a:cxn>
                <a:cxn ang="0">
                  <a:pos x="0" y="120"/>
                </a:cxn>
                <a:cxn ang="0">
                  <a:pos x="5" y="130"/>
                </a:cxn>
                <a:cxn ang="0">
                  <a:pos x="10" y="135"/>
                </a:cxn>
                <a:cxn ang="0">
                  <a:pos x="15" y="145"/>
                </a:cxn>
                <a:cxn ang="0">
                  <a:pos x="20" y="155"/>
                </a:cxn>
                <a:cxn ang="0">
                  <a:pos x="30" y="170"/>
                </a:cxn>
                <a:cxn ang="0">
                  <a:pos x="45" y="180"/>
                </a:cxn>
                <a:cxn ang="0">
                  <a:pos x="55" y="185"/>
                </a:cxn>
                <a:cxn ang="0">
                  <a:pos x="60" y="190"/>
                </a:cxn>
                <a:cxn ang="0">
                  <a:pos x="70" y="195"/>
                </a:cxn>
                <a:cxn ang="0">
                  <a:pos x="80" y="195"/>
                </a:cxn>
                <a:cxn ang="0">
                  <a:pos x="90" y="195"/>
                </a:cxn>
                <a:cxn ang="0">
                  <a:pos x="100" y="200"/>
                </a:cxn>
                <a:cxn ang="0">
                  <a:pos x="110" y="195"/>
                </a:cxn>
                <a:cxn ang="0">
                  <a:pos x="120" y="195"/>
                </a:cxn>
                <a:cxn ang="0">
                  <a:pos x="130" y="195"/>
                </a:cxn>
                <a:cxn ang="0">
                  <a:pos x="140" y="190"/>
                </a:cxn>
                <a:cxn ang="0">
                  <a:pos x="150" y="185"/>
                </a:cxn>
                <a:cxn ang="0">
                  <a:pos x="155" y="180"/>
                </a:cxn>
                <a:cxn ang="0">
                  <a:pos x="170" y="170"/>
                </a:cxn>
                <a:cxn ang="0">
                  <a:pos x="185" y="155"/>
                </a:cxn>
                <a:cxn ang="0">
                  <a:pos x="190" y="145"/>
                </a:cxn>
                <a:cxn ang="0">
                  <a:pos x="195" y="135"/>
                </a:cxn>
                <a:cxn ang="0">
                  <a:pos x="195" y="130"/>
                </a:cxn>
                <a:cxn ang="0">
                  <a:pos x="200" y="120"/>
                </a:cxn>
                <a:cxn ang="0">
                  <a:pos x="200" y="110"/>
                </a:cxn>
                <a:cxn ang="0">
                  <a:pos x="200" y="100"/>
                </a:cxn>
                <a:cxn ang="0">
                  <a:pos x="200" y="90"/>
                </a:cxn>
                <a:cxn ang="0">
                  <a:pos x="200" y="80"/>
                </a:cxn>
                <a:cxn ang="0">
                  <a:pos x="195" y="70"/>
                </a:cxn>
                <a:cxn ang="0">
                  <a:pos x="195" y="60"/>
                </a:cxn>
                <a:cxn ang="0">
                  <a:pos x="190" y="50"/>
                </a:cxn>
                <a:cxn ang="0">
                  <a:pos x="185" y="40"/>
                </a:cxn>
                <a:cxn ang="0">
                  <a:pos x="170" y="25"/>
                </a:cxn>
                <a:cxn ang="0">
                  <a:pos x="155" y="15"/>
                </a:cxn>
                <a:cxn ang="0">
                  <a:pos x="150" y="10"/>
                </a:cxn>
                <a:cxn ang="0">
                  <a:pos x="140" y="5"/>
                </a:cxn>
                <a:cxn ang="0">
                  <a:pos x="130" y="0"/>
                </a:cxn>
                <a:cxn ang="0">
                  <a:pos x="120" y="0"/>
                </a:cxn>
                <a:cxn ang="0">
                  <a:pos x="110" y="0"/>
                </a:cxn>
                <a:cxn ang="0">
                  <a:pos x="100" y="0"/>
                </a:cxn>
              </a:cxnLst>
              <a:pathLst>
                <a:path w="200" h="200">
                  <a:moveTo>
                    <a:pt x="100" y="0"/>
                  </a:moveTo>
                  <a:lnTo>
                    <a:pt x="90" y="0"/>
                  </a:lnTo>
                  <a:lnTo>
                    <a:pt x="80" y="0"/>
                  </a:lnTo>
                  <a:lnTo>
                    <a:pt x="70" y="0"/>
                  </a:lnTo>
                  <a:lnTo>
                    <a:pt x="60" y="5"/>
                  </a:lnTo>
                  <a:lnTo>
                    <a:pt x="55" y="10"/>
                  </a:lnTo>
                  <a:lnTo>
                    <a:pt x="45" y="15"/>
                  </a:lnTo>
                  <a:lnTo>
                    <a:pt x="30" y="25"/>
                  </a:lnTo>
                  <a:lnTo>
                    <a:pt x="20" y="40"/>
                  </a:lnTo>
                  <a:lnTo>
                    <a:pt x="15" y="50"/>
                  </a:lnTo>
                  <a:lnTo>
                    <a:pt x="10" y="60"/>
                  </a:lnTo>
                  <a:lnTo>
                    <a:pt x="5" y="70"/>
                  </a:lnTo>
                  <a:lnTo>
                    <a:pt x="0" y="80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0" y="110"/>
                  </a:lnTo>
                  <a:lnTo>
                    <a:pt x="0" y="120"/>
                  </a:lnTo>
                  <a:lnTo>
                    <a:pt x="5" y="130"/>
                  </a:lnTo>
                  <a:lnTo>
                    <a:pt x="10" y="135"/>
                  </a:lnTo>
                  <a:lnTo>
                    <a:pt x="15" y="145"/>
                  </a:lnTo>
                  <a:lnTo>
                    <a:pt x="20" y="155"/>
                  </a:lnTo>
                  <a:lnTo>
                    <a:pt x="30" y="170"/>
                  </a:lnTo>
                  <a:lnTo>
                    <a:pt x="45" y="180"/>
                  </a:lnTo>
                  <a:lnTo>
                    <a:pt x="55" y="185"/>
                  </a:lnTo>
                  <a:lnTo>
                    <a:pt x="60" y="190"/>
                  </a:lnTo>
                  <a:lnTo>
                    <a:pt x="70" y="195"/>
                  </a:lnTo>
                  <a:lnTo>
                    <a:pt x="80" y="195"/>
                  </a:lnTo>
                  <a:lnTo>
                    <a:pt x="90" y="195"/>
                  </a:lnTo>
                  <a:lnTo>
                    <a:pt x="100" y="200"/>
                  </a:lnTo>
                  <a:lnTo>
                    <a:pt x="110" y="195"/>
                  </a:lnTo>
                  <a:lnTo>
                    <a:pt x="120" y="195"/>
                  </a:lnTo>
                  <a:lnTo>
                    <a:pt x="130" y="195"/>
                  </a:lnTo>
                  <a:lnTo>
                    <a:pt x="140" y="190"/>
                  </a:lnTo>
                  <a:lnTo>
                    <a:pt x="150" y="185"/>
                  </a:lnTo>
                  <a:lnTo>
                    <a:pt x="155" y="180"/>
                  </a:lnTo>
                  <a:lnTo>
                    <a:pt x="170" y="170"/>
                  </a:lnTo>
                  <a:lnTo>
                    <a:pt x="185" y="155"/>
                  </a:lnTo>
                  <a:lnTo>
                    <a:pt x="190" y="145"/>
                  </a:lnTo>
                  <a:lnTo>
                    <a:pt x="195" y="135"/>
                  </a:lnTo>
                  <a:lnTo>
                    <a:pt x="195" y="130"/>
                  </a:lnTo>
                  <a:lnTo>
                    <a:pt x="200" y="120"/>
                  </a:lnTo>
                  <a:lnTo>
                    <a:pt x="200" y="110"/>
                  </a:lnTo>
                  <a:lnTo>
                    <a:pt x="200" y="100"/>
                  </a:lnTo>
                  <a:lnTo>
                    <a:pt x="200" y="90"/>
                  </a:lnTo>
                  <a:lnTo>
                    <a:pt x="200" y="80"/>
                  </a:lnTo>
                  <a:lnTo>
                    <a:pt x="195" y="70"/>
                  </a:lnTo>
                  <a:lnTo>
                    <a:pt x="195" y="60"/>
                  </a:lnTo>
                  <a:lnTo>
                    <a:pt x="190" y="50"/>
                  </a:lnTo>
                  <a:lnTo>
                    <a:pt x="185" y="40"/>
                  </a:lnTo>
                  <a:lnTo>
                    <a:pt x="170" y="25"/>
                  </a:lnTo>
                  <a:lnTo>
                    <a:pt x="155" y="15"/>
                  </a:lnTo>
                  <a:lnTo>
                    <a:pt x="150" y="10"/>
                  </a:lnTo>
                  <a:lnTo>
                    <a:pt x="140" y="5"/>
                  </a:lnTo>
                  <a:lnTo>
                    <a:pt x="130" y="0"/>
                  </a:lnTo>
                  <a:lnTo>
                    <a:pt x="120" y="0"/>
                  </a:lnTo>
                  <a:lnTo>
                    <a:pt x="110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50" name="Freeform 59"/>
            <p:cNvSpPr>
              <a:spLocks noEditPoints="1"/>
            </p:cNvSpPr>
            <p:nvPr/>
          </p:nvSpPr>
          <p:spPr>
            <a:xfrm>
              <a:off x="1929" y="1622"/>
              <a:ext cx="220" cy="220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60" y="10"/>
                </a:cxn>
                <a:cxn ang="0">
                  <a:pos x="35" y="30"/>
                </a:cxn>
                <a:cxn ang="0">
                  <a:pos x="15" y="55"/>
                </a:cxn>
                <a:cxn ang="0">
                  <a:pos x="5" y="85"/>
                </a:cxn>
                <a:cxn ang="0">
                  <a:pos x="0" y="110"/>
                </a:cxn>
                <a:cxn ang="0">
                  <a:pos x="5" y="130"/>
                </a:cxn>
                <a:cxn ang="0">
                  <a:pos x="15" y="160"/>
                </a:cxn>
                <a:cxn ang="0">
                  <a:pos x="50" y="200"/>
                </a:cxn>
                <a:cxn ang="0">
                  <a:pos x="75" y="215"/>
                </a:cxn>
                <a:cxn ang="0">
                  <a:pos x="100" y="215"/>
                </a:cxn>
                <a:cxn ang="0">
                  <a:pos x="130" y="215"/>
                </a:cxn>
                <a:cxn ang="0">
                  <a:pos x="155" y="210"/>
                </a:cxn>
                <a:cxn ang="0">
                  <a:pos x="175" y="200"/>
                </a:cxn>
                <a:cxn ang="0">
                  <a:pos x="205" y="160"/>
                </a:cxn>
                <a:cxn ang="0">
                  <a:pos x="220" y="130"/>
                </a:cxn>
                <a:cxn ang="0">
                  <a:pos x="220" y="100"/>
                </a:cxn>
                <a:cxn ang="0">
                  <a:pos x="215" y="75"/>
                </a:cxn>
                <a:cxn ang="0">
                  <a:pos x="200" y="50"/>
                </a:cxn>
                <a:cxn ang="0">
                  <a:pos x="175" y="20"/>
                </a:cxn>
                <a:cxn ang="0">
                  <a:pos x="155" y="5"/>
                </a:cxn>
                <a:cxn ang="0">
                  <a:pos x="130" y="0"/>
                </a:cxn>
                <a:cxn ang="0">
                  <a:pos x="100" y="0"/>
                </a:cxn>
                <a:cxn ang="0">
                  <a:pos x="130" y="20"/>
                </a:cxn>
                <a:cxn ang="0">
                  <a:pos x="135" y="20"/>
                </a:cxn>
                <a:cxn ang="0">
                  <a:pos x="165" y="35"/>
                </a:cxn>
                <a:cxn ang="0">
                  <a:pos x="175" y="45"/>
                </a:cxn>
                <a:cxn ang="0">
                  <a:pos x="185" y="55"/>
                </a:cxn>
                <a:cxn ang="0">
                  <a:pos x="195" y="80"/>
                </a:cxn>
                <a:cxn ang="0">
                  <a:pos x="200" y="90"/>
                </a:cxn>
                <a:cxn ang="0">
                  <a:pos x="200" y="120"/>
                </a:cxn>
                <a:cxn ang="0">
                  <a:pos x="200" y="125"/>
                </a:cxn>
                <a:cxn ang="0">
                  <a:pos x="190" y="150"/>
                </a:cxn>
                <a:cxn ang="0">
                  <a:pos x="185" y="155"/>
                </a:cxn>
                <a:cxn ang="0">
                  <a:pos x="165" y="190"/>
                </a:cxn>
                <a:cxn ang="0">
                  <a:pos x="145" y="190"/>
                </a:cxn>
                <a:cxn ang="0">
                  <a:pos x="130" y="205"/>
                </a:cxn>
                <a:cxn ang="0">
                  <a:pos x="110" y="200"/>
                </a:cxn>
                <a:cxn ang="0">
                  <a:pos x="90" y="205"/>
                </a:cxn>
                <a:cxn ang="0">
                  <a:pos x="75" y="190"/>
                </a:cxn>
                <a:cxn ang="0">
                  <a:pos x="55" y="190"/>
                </a:cxn>
                <a:cxn ang="0">
                  <a:pos x="35" y="155"/>
                </a:cxn>
                <a:cxn ang="0">
                  <a:pos x="30" y="150"/>
                </a:cxn>
                <a:cxn ang="0">
                  <a:pos x="20" y="125"/>
                </a:cxn>
                <a:cxn ang="0">
                  <a:pos x="20" y="120"/>
                </a:cxn>
                <a:cxn ang="0">
                  <a:pos x="20" y="90"/>
                </a:cxn>
                <a:cxn ang="0">
                  <a:pos x="25" y="80"/>
                </a:cxn>
                <a:cxn ang="0">
                  <a:pos x="35" y="55"/>
                </a:cxn>
                <a:cxn ang="0">
                  <a:pos x="45" y="45"/>
                </a:cxn>
                <a:cxn ang="0">
                  <a:pos x="60" y="35"/>
                </a:cxn>
                <a:cxn ang="0">
                  <a:pos x="85" y="20"/>
                </a:cxn>
                <a:cxn ang="0">
                  <a:pos x="90" y="20"/>
                </a:cxn>
              </a:cxnLst>
              <a:pathLst>
                <a:path w="220" h="220">
                  <a:moveTo>
                    <a:pt x="100" y="0"/>
                  </a:moveTo>
                  <a:lnTo>
                    <a:pt x="90" y="0"/>
                  </a:lnTo>
                  <a:lnTo>
                    <a:pt x="85" y="0"/>
                  </a:lnTo>
                  <a:lnTo>
                    <a:pt x="75" y="5"/>
                  </a:lnTo>
                  <a:lnTo>
                    <a:pt x="70" y="5"/>
                  </a:lnTo>
                  <a:lnTo>
                    <a:pt x="60" y="10"/>
                  </a:lnTo>
                  <a:lnTo>
                    <a:pt x="50" y="15"/>
                  </a:lnTo>
                  <a:lnTo>
                    <a:pt x="50" y="20"/>
                  </a:lnTo>
                  <a:lnTo>
                    <a:pt x="35" y="30"/>
                  </a:lnTo>
                  <a:lnTo>
                    <a:pt x="20" y="45"/>
                  </a:lnTo>
                  <a:lnTo>
                    <a:pt x="20" y="50"/>
                  </a:lnTo>
                  <a:lnTo>
                    <a:pt x="15" y="55"/>
                  </a:lnTo>
                  <a:lnTo>
                    <a:pt x="10" y="65"/>
                  </a:lnTo>
                  <a:lnTo>
                    <a:pt x="5" y="75"/>
                  </a:lnTo>
                  <a:lnTo>
                    <a:pt x="5" y="85"/>
                  </a:lnTo>
                  <a:lnTo>
                    <a:pt x="0" y="90"/>
                  </a:lnTo>
                  <a:lnTo>
                    <a:pt x="0" y="100"/>
                  </a:lnTo>
                  <a:lnTo>
                    <a:pt x="0" y="110"/>
                  </a:lnTo>
                  <a:lnTo>
                    <a:pt x="0" y="120"/>
                  </a:lnTo>
                  <a:lnTo>
                    <a:pt x="0" y="130"/>
                  </a:lnTo>
                  <a:lnTo>
                    <a:pt x="5" y="130"/>
                  </a:lnTo>
                  <a:lnTo>
                    <a:pt x="5" y="140"/>
                  </a:lnTo>
                  <a:lnTo>
                    <a:pt x="10" y="150"/>
                  </a:lnTo>
                  <a:lnTo>
                    <a:pt x="15" y="160"/>
                  </a:lnTo>
                  <a:lnTo>
                    <a:pt x="20" y="170"/>
                  </a:lnTo>
                  <a:lnTo>
                    <a:pt x="35" y="185"/>
                  </a:lnTo>
                  <a:lnTo>
                    <a:pt x="50" y="200"/>
                  </a:lnTo>
                  <a:lnTo>
                    <a:pt x="60" y="205"/>
                  </a:lnTo>
                  <a:lnTo>
                    <a:pt x="70" y="210"/>
                  </a:lnTo>
                  <a:lnTo>
                    <a:pt x="75" y="215"/>
                  </a:lnTo>
                  <a:lnTo>
                    <a:pt x="85" y="215"/>
                  </a:lnTo>
                  <a:lnTo>
                    <a:pt x="90" y="215"/>
                  </a:lnTo>
                  <a:lnTo>
                    <a:pt x="100" y="215"/>
                  </a:lnTo>
                  <a:lnTo>
                    <a:pt x="110" y="220"/>
                  </a:lnTo>
                  <a:lnTo>
                    <a:pt x="120" y="215"/>
                  </a:lnTo>
                  <a:lnTo>
                    <a:pt x="130" y="215"/>
                  </a:lnTo>
                  <a:lnTo>
                    <a:pt x="135" y="215"/>
                  </a:lnTo>
                  <a:lnTo>
                    <a:pt x="145" y="215"/>
                  </a:lnTo>
                  <a:lnTo>
                    <a:pt x="155" y="210"/>
                  </a:lnTo>
                  <a:lnTo>
                    <a:pt x="160" y="205"/>
                  </a:lnTo>
                  <a:lnTo>
                    <a:pt x="170" y="200"/>
                  </a:lnTo>
                  <a:lnTo>
                    <a:pt x="175" y="200"/>
                  </a:lnTo>
                  <a:lnTo>
                    <a:pt x="190" y="185"/>
                  </a:lnTo>
                  <a:lnTo>
                    <a:pt x="200" y="170"/>
                  </a:lnTo>
                  <a:lnTo>
                    <a:pt x="205" y="160"/>
                  </a:lnTo>
                  <a:lnTo>
                    <a:pt x="210" y="150"/>
                  </a:lnTo>
                  <a:lnTo>
                    <a:pt x="215" y="140"/>
                  </a:lnTo>
                  <a:lnTo>
                    <a:pt x="220" y="130"/>
                  </a:lnTo>
                  <a:lnTo>
                    <a:pt x="220" y="120"/>
                  </a:lnTo>
                  <a:lnTo>
                    <a:pt x="220" y="110"/>
                  </a:lnTo>
                  <a:lnTo>
                    <a:pt x="220" y="100"/>
                  </a:lnTo>
                  <a:lnTo>
                    <a:pt x="220" y="90"/>
                  </a:lnTo>
                  <a:lnTo>
                    <a:pt x="220" y="85"/>
                  </a:lnTo>
                  <a:lnTo>
                    <a:pt x="215" y="75"/>
                  </a:lnTo>
                  <a:lnTo>
                    <a:pt x="210" y="65"/>
                  </a:lnTo>
                  <a:lnTo>
                    <a:pt x="205" y="55"/>
                  </a:lnTo>
                  <a:lnTo>
                    <a:pt x="200" y="50"/>
                  </a:lnTo>
                  <a:lnTo>
                    <a:pt x="200" y="45"/>
                  </a:lnTo>
                  <a:lnTo>
                    <a:pt x="190" y="30"/>
                  </a:lnTo>
                  <a:lnTo>
                    <a:pt x="175" y="20"/>
                  </a:lnTo>
                  <a:lnTo>
                    <a:pt x="170" y="15"/>
                  </a:lnTo>
                  <a:lnTo>
                    <a:pt x="160" y="10"/>
                  </a:lnTo>
                  <a:lnTo>
                    <a:pt x="155" y="5"/>
                  </a:lnTo>
                  <a:lnTo>
                    <a:pt x="145" y="5"/>
                  </a:lnTo>
                  <a:lnTo>
                    <a:pt x="135" y="0"/>
                  </a:lnTo>
                  <a:lnTo>
                    <a:pt x="130" y="0"/>
                  </a:lnTo>
                  <a:lnTo>
                    <a:pt x="120" y="0"/>
                  </a:lnTo>
                  <a:lnTo>
                    <a:pt x="110" y="0"/>
                  </a:lnTo>
                  <a:lnTo>
                    <a:pt x="100" y="0"/>
                  </a:lnTo>
                  <a:close/>
                  <a:moveTo>
                    <a:pt x="110" y="20"/>
                  </a:moveTo>
                  <a:lnTo>
                    <a:pt x="120" y="20"/>
                  </a:lnTo>
                  <a:lnTo>
                    <a:pt x="130" y="20"/>
                  </a:lnTo>
                  <a:lnTo>
                    <a:pt x="130" y="10"/>
                  </a:lnTo>
                  <a:lnTo>
                    <a:pt x="125" y="20"/>
                  </a:lnTo>
                  <a:lnTo>
                    <a:pt x="135" y="20"/>
                  </a:lnTo>
                  <a:lnTo>
                    <a:pt x="145" y="25"/>
                  </a:lnTo>
                  <a:lnTo>
                    <a:pt x="155" y="30"/>
                  </a:lnTo>
                  <a:lnTo>
                    <a:pt x="165" y="35"/>
                  </a:lnTo>
                  <a:lnTo>
                    <a:pt x="165" y="25"/>
                  </a:lnTo>
                  <a:lnTo>
                    <a:pt x="160" y="30"/>
                  </a:lnTo>
                  <a:lnTo>
                    <a:pt x="175" y="45"/>
                  </a:lnTo>
                  <a:lnTo>
                    <a:pt x="185" y="60"/>
                  </a:lnTo>
                  <a:lnTo>
                    <a:pt x="195" y="50"/>
                  </a:lnTo>
                  <a:lnTo>
                    <a:pt x="185" y="55"/>
                  </a:lnTo>
                  <a:lnTo>
                    <a:pt x="190" y="65"/>
                  </a:lnTo>
                  <a:lnTo>
                    <a:pt x="195" y="75"/>
                  </a:lnTo>
                  <a:lnTo>
                    <a:pt x="195" y="80"/>
                  </a:lnTo>
                  <a:lnTo>
                    <a:pt x="200" y="90"/>
                  </a:lnTo>
                  <a:lnTo>
                    <a:pt x="210" y="90"/>
                  </a:lnTo>
                  <a:lnTo>
                    <a:pt x="200" y="90"/>
                  </a:lnTo>
                  <a:lnTo>
                    <a:pt x="200" y="100"/>
                  </a:lnTo>
                  <a:lnTo>
                    <a:pt x="200" y="110"/>
                  </a:lnTo>
                  <a:lnTo>
                    <a:pt x="200" y="120"/>
                  </a:lnTo>
                  <a:lnTo>
                    <a:pt x="200" y="130"/>
                  </a:lnTo>
                  <a:lnTo>
                    <a:pt x="210" y="130"/>
                  </a:lnTo>
                  <a:lnTo>
                    <a:pt x="200" y="125"/>
                  </a:lnTo>
                  <a:lnTo>
                    <a:pt x="195" y="135"/>
                  </a:lnTo>
                  <a:lnTo>
                    <a:pt x="195" y="145"/>
                  </a:lnTo>
                  <a:lnTo>
                    <a:pt x="190" y="150"/>
                  </a:lnTo>
                  <a:lnTo>
                    <a:pt x="185" y="160"/>
                  </a:lnTo>
                  <a:lnTo>
                    <a:pt x="195" y="165"/>
                  </a:lnTo>
                  <a:lnTo>
                    <a:pt x="185" y="155"/>
                  </a:lnTo>
                  <a:lnTo>
                    <a:pt x="175" y="170"/>
                  </a:lnTo>
                  <a:lnTo>
                    <a:pt x="160" y="185"/>
                  </a:lnTo>
                  <a:lnTo>
                    <a:pt x="165" y="190"/>
                  </a:lnTo>
                  <a:lnTo>
                    <a:pt x="165" y="180"/>
                  </a:lnTo>
                  <a:lnTo>
                    <a:pt x="155" y="185"/>
                  </a:lnTo>
                  <a:lnTo>
                    <a:pt x="145" y="190"/>
                  </a:lnTo>
                  <a:lnTo>
                    <a:pt x="135" y="195"/>
                  </a:lnTo>
                  <a:lnTo>
                    <a:pt x="125" y="195"/>
                  </a:lnTo>
                  <a:lnTo>
                    <a:pt x="130" y="205"/>
                  </a:lnTo>
                  <a:lnTo>
                    <a:pt x="130" y="195"/>
                  </a:lnTo>
                  <a:lnTo>
                    <a:pt x="120" y="195"/>
                  </a:lnTo>
                  <a:lnTo>
                    <a:pt x="110" y="200"/>
                  </a:lnTo>
                  <a:lnTo>
                    <a:pt x="100" y="195"/>
                  </a:lnTo>
                  <a:lnTo>
                    <a:pt x="90" y="195"/>
                  </a:lnTo>
                  <a:lnTo>
                    <a:pt x="90" y="205"/>
                  </a:lnTo>
                  <a:lnTo>
                    <a:pt x="95" y="195"/>
                  </a:lnTo>
                  <a:lnTo>
                    <a:pt x="85" y="195"/>
                  </a:lnTo>
                  <a:lnTo>
                    <a:pt x="75" y="190"/>
                  </a:lnTo>
                  <a:lnTo>
                    <a:pt x="65" y="185"/>
                  </a:lnTo>
                  <a:lnTo>
                    <a:pt x="60" y="180"/>
                  </a:lnTo>
                  <a:lnTo>
                    <a:pt x="55" y="190"/>
                  </a:lnTo>
                  <a:lnTo>
                    <a:pt x="60" y="185"/>
                  </a:lnTo>
                  <a:lnTo>
                    <a:pt x="45" y="170"/>
                  </a:lnTo>
                  <a:lnTo>
                    <a:pt x="35" y="155"/>
                  </a:lnTo>
                  <a:lnTo>
                    <a:pt x="30" y="165"/>
                  </a:lnTo>
                  <a:lnTo>
                    <a:pt x="35" y="160"/>
                  </a:lnTo>
                  <a:lnTo>
                    <a:pt x="30" y="150"/>
                  </a:lnTo>
                  <a:lnTo>
                    <a:pt x="30" y="145"/>
                  </a:lnTo>
                  <a:lnTo>
                    <a:pt x="25" y="135"/>
                  </a:lnTo>
                  <a:lnTo>
                    <a:pt x="20" y="125"/>
                  </a:lnTo>
                  <a:lnTo>
                    <a:pt x="10" y="130"/>
                  </a:lnTo>
                  <a:lnTo>
                    <a:pt x="20" y="130"/>
                  </a:lnTo>
                  <a:lnTo>
                    <a:pt x="20" y="120"/>
                  </a:lnTo>
                  <a:lnTo>
                    <a:pt x="20" y="110"/>
                  </a:lnTo>
                  <a:lnTo>
                    <a:pt x="20" y="100"/>
                  </a:lnTo>
                  <a:lnTo>
                    <a:pt x="20" y="90"/>
                  </a:lnTo>
                  <a:lnTo>
                    <a:pt x="10" y="90"/>
                  </a:lnTo>
                  <a:lnTo>
                    <a:pt x="20" y="90"/>
                  </a:lnTo>
                  <a:lnTo>
                    <a:pt x="25" y="80"/>
                  </a:lnTo>
                  <a:lnTo>
                    <a:pt x="30" y="75"/>
                  </a:lnTo>
                  <a:lnTo>
                    <a:pt x="30" y="65"/>
                  </a:lnTo>
                  <a:lnTo>
                    <a:pt x="35" y="55"/>
                  </a:lnTo>
                  <a:lnTo>
                    <a:pt x="30" y="50"/>
                  </a:lnTo>
                  <a:lnTo>
                    <a:pt x="35" y="60"/>
                  </a:lnTo>
                  <a:lnTo>
                    <a:pt x="45" y="45"/>
                  </a:lnTo>
                  <a:lnTo>
                    <a:pt x="60" y="30"/>
                  </a:lnTo>
                  <a:lnTo>
                    <a:pt x="55" y="25"/>
                  </a:lnTo>
                  <a:lnTo>
                    <a:pt x="60" y="35"/>
                  </a:lnTo>
                  <a:lnTo>
                    <a:pt x="65" y="30"/>
                  </a:lnTo>
                  <a:lnTo>
                    <a:pt x="75" y="25"/>
                  </a:lnTo>
                  <a:lnTo>
                    <a:pt x="85" y="20"/>
                  </a:lnTo>
                  <a:lnTo>
                    <a:pt x="95" y="20"/>
                  </a:lnTo>
                  <a:lnTo>
                    <a:pt x="90" y="10"/>
                  </a:lnTo>
                  <a:lnTo>
                    <a:pt x="90" y="20"/>
                  </a:lnTo>
                  <a:lnTo>
                    <a:pt x="100" y="20"/>
                  </a:lnTo>
                  <a:lnTo>
                    <a:pt x="110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51" name="Freeform 60"/>
            <p:cNvSpPr/>
            <p:nvPr/>
          </p:nvSpPr>
          <p:spPr>
            <a:xfrm>
              <a:off x="1964" y="1652"/>
              <a:ext cx="155" cy="15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15"/>
                </a:cxn>
                <a:cxn ang="0">
                  <a:pos x="140" y="155"/>
                </a:cxn>
                <a:cxn ang="0">
                  <a:pos x="155" y="140"/>
                </a:cxn>
                <a:cxn ang="0">
                  <a:pos x="10" y="0"/>
                </a:cxn>
              </a:cxnLst>
              <a:pathLst>
                <a:path w="155" h="155">
                  <a:moveTo>
                    <a:pt x="10" y="0"/>
                  </a:moveTo>
                  <a:lnTo>
                    <a:pt x="0" y="15"/>
                  </a:lnTo>
                  <a:lnTo>
                    <a:pt x="140" y="155"/>
                  </a:lnTo>
                  <a:lnTo>
                    <a:pt x="155" y="14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52" name="Freeform 61"/>
            <p:cNvSpPr/>
            <p:nvPr/>
          </p:nvSpPr>
          <p:spPr>
            <a:xfrm>
              <a:off x="1964" y="1652"/>
              <a:ext cx="155" cy="155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10" y="155"/>
                </a:cxn>
                <a:cxn ang="0">
                  <a:pos x="155" y="15"/>
                </a:cxn>
                <a:cxn ang="0">
                  <a:pos x="140" y="0"/>
                </a:cxn>
                <a:cxn ang="0">
                  <a:pos x="0" y="140"/>
                </a:cxn>
              </a:cxnLst>
              <a:pathLst>
                <a:path w="155" h="155">
                  <a:moveTo>
                    <a:pt x="0" y="140"/>
                  </a:moveTo>
                  <a:lnTo>
                    <a:pt x="10" y="155"/>
                  </a:lnTo>
                  <a:lnTo>
                    <a:pt x="155" y="15"/>
                  </a:lnTo>
                  <a:lnTo>
                    <a:pt x="140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53" name="Line 62"/>
            <p:cNvSpPr/>
            <p:nvPr/>
          </p:nvSpPr>
          <p:spPr>
            <a:xfrm>
              <a:off x="506" y="771"/>
              <a:ext cx="160" cy="11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54" name="Freeform 63"/>
            <p:cNvSpPr/>
            <p:nvPr/>
          </p:nvSpPr>
          <p:spPr>
            <a:xfrm>
              <a:off x="1182" y="390"/>
              <a:ext cx="226" cy="226"/>
            </a:xfrm>
            <a:custGeom>
              <a:avLst/>
              <a:gdLst/>
              <a:ahLst/>
              <a:cxnLst>
                <a:cxn ang="0">
                  <a:pos x="226" y="116"/>
                </a:cxn>
                <a:cxn ang="0">
                  <a:pos x="216" y="70"/>
                </a:cxn>
                <a:cxn ang="0">
                  <a:pos x="191" y="35"/>
                </a:cxn>
                <a:cxn ang="0">
                  <a:pos x="155" y="10"/>
                </a:cxn>
                <a:cxn ang="0">
                  <a:pos x="110" y="0"/>
                </a:cxn>
                <a:cxn ang="0">
                  <a:pos x="70" y="10"/>
                </a:cxn>
                <a:cxn ang="0">
                  <a:pos x="30" y="35"/>
                </a:cxn>
                <a:cxn ang="0">
                  <a:pos x="10" y="70"/>
                </a:cxn>
                <a:cxn ang="0">
                  <a:pos x="0" y="116"/>
                </a:cxn>
                <a:cxn ang="0">
                  <a:pos x="10" y="156"/>
                </a:cxn>
                <a:cxn ang="0">
                  <a:pos x="30" y="196"/>
                </a:cxn>
                <a:cxn ang="0">
                  <a:pos x="70" y="221"/>
                </a:cxn>
                <a:cxn ang="0">
                  <a:pos x="110" y="226"/>
                </a:cxn>
                <a:cxn ang="0">
                  <a:pos x="155" y="221"/>
                </a:cxn>
                <a:cxn ang="0">
                  <a:pos x="191" y="196"/>
                </a:cxn>
                <a:cxn ang="0">
                  <a:pos x="216" y="156"/>
                </a:cxn>
                <a:cxn ang="0">
                  <a:pos x="226" y="116"/>
                </a:cxn>
              </a:cxnLst>
              <a:pathLst>
                <a:path w="226" h="226">
                  <a:moveTo>
                    <a:pt x="226" y="116"/>
                  </a:moveTo>
                  <a:lnTo>
                    <a:pt x="216" y="70"/>
                  </a:lnTo>
                  <a:lnTo>
                    <a:pt x="191" y="35"/>
                  </a:lnTo>
                  <a:lnTo>
                    <a:pt x="155" y="10"/>
                  </a:lnTo>
                  <a:lnTo>
                    <a:pt x="110" y="0"/>
                  </a:lnTo>
                  <a:lnTo>
                    <a:pt x="70" y="10"/>
                  </a:lnTo>
                  <a:lnTo>
                    <a:pt x="30" y="35"/>
                  </a:lnTo>
                  <a:lnTo>
                    <a:pt x="10" y="70"/>
                  </a:lnTo>
                  <a:lnTo>
                    <a:pt x="0" y="116"/>
                  </a:lnTo>
                  <a:lnTo>
                    <a:pt x="10" y="156"/>
                  </a:lnTo>
                  <a:lnTo>
                    <a:pt x="30" y="196"/>
                  </a:lnTo>
                  <a:lnTo>
                    <a:pt x="70" y="221"/>
                  </a:lnTo>
                  <a:lnTo>
                    <a:pt x="110" y="226"/>
                  </a:lnTo>
                  <a:lnTo>
                    <a:pt x="155" y="221"/>
                  </a:lnTo>
                  <a:lnTo>
                    <a:pt x="191" y="196"/>
                  </a:lnTo>
                  <a:lnTo>
                    <a:pt x="216" y="156"/>
                  </a:lnTo>
                  <a:lnTo>
                    <a:pt x="226" y="116"/>
                  </a:lnTo>
                  <a:close/>
                </a:path>
              </a:pathLst>
            </a:cu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55" name="Rectangle 64"/>
            <p:cNvSpPr/>
            <p:nvPr/>
          </p:nvSpPr>
          <p:spPr>
            <a:xfrm>
              <a:off x="1267" y="426"/>
              <a:ext cx="48" cy="1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1700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•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56" name="Line 65"/>
            <p:cNvSpPr/>
            <p:nvPr/>
          </p:nvSpPr>
          <p:spPr>
            <a:xfrm>
              <a:off x="1172" y="380"/>
              <a:ext cx="246" cy="1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57" name="Line 66"/>
            <p:cNvSpPr/>
            <p:nvPr/>
          </p:nvSpPr>
          <p:spPr>
            <a:xfrm>
              <a:off x="1172" y="380"/>
              <a:ext cx="1" cy="201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58" name="Line 67"/>
            <p:cNvSpPr/>
            <p:nvPr/>
          </p:nvSpPr>
          <p:spPr>
            <a:xfrm>
              <a:off x="1418" y="390"/>
              <a:ext cx="1" cy="191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59" name="Line 68"/>
            <p:cNvSpPr/>
            <p:nvPr/>
          </p:nvSpPr>
          <p:spPr>
            <a:xfrm>
              <a:off x="1207" y="2092"/>
              <a:ext cx="1" cy="180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0" name="Line 69"/>
            <p:cNvSpPr/>
            <p:nvPr/>
          </p:nvSpPr>
          <p:spPr>
            <a:xfrm>
              <a:off x="1418" y="2077"/>
              <a:ext cx="1" cy="18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1" name="Line 70"/>
            <p:cNvSpPr/>
            <p:nvPr/>
          </p:nvSpPr>
          <p:spPr>
            <a:xfrm>
              <a:off x="1217" y="2262"/>
              <a:ext cx="211" cy="1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2" name="Line 71"/>
            <p:cNvSpPr/>
            <p:nvPr/>
          </p:nvSpPr>
          <p:spPr>
            <a:xfrm flipH="1">
              <a:off x="1878" y="806"/>
              <a:ext cx="181" cy="9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3" name="Line 72"/>
            <p:cNvSpPr/>
            <p:nvPr/>
          </p:nvSpPr>
          <p:spPr>
            <a:xfrm flipV="1">
              <a:off x="1994" y="986"/>
              <a:ext cx="180" cy="10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4" name="Line 73"/>
            <p:cNvSpPr/>
            <p:nvPr/>
          </p:nvSpPr>
          <p:spPr>
            <a:xfrm>
              <a:off x="2069" y="806"/>
              <a:ext cx="105" cy="180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5" name="Line 74"/>
            <p:cNvSpPr/>
            <p:nvPr/>
          </p:nvSpPr>
          <p:spPr>
            <a:xfrm flipH="1">
              <a:off x="406" y="1582"/>
              <a:ext cx="175" cy="12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6" name="Line 75"/>
            <p:cNvSpPr/>
            <p:nvPr/>
          </p:nvSpPr>
          <p:spPr>
            <a:xfrm flipH="1">
              <a:off x="506" y="1762"/>
              <a:ext cx="160" cy="12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7" name="Line 76"/>
            <p:cNvSpPr/>
            <p:nvPr/>
          </p:nvSpPr>
          <p:spPr>
            <a:xfrm>
              <a:off x="421" y="1712"/>
              <a:ext cx="95" cy="180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8" name="Line 77"/>
            <p:cNvSpPr/>
            <p:nvPr/>
          </p:nvSpPr>
          <p:spPr>
            <a:xfrm>
              <a:off x="396" y="951"/>
              <a:ext cx="185" cy="160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69" name="Line 78"/>
            <p:cNvSpPr/>
            <p:nvPr/>
          </p:nvSpPr>
          <p:spPr>
            <a:xfrm flipV="1">
              <a:off x="396" y="771"/>
              <a:ext cx="130" cy="190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70" name="Freeform 79"/>
            <p:cNvSpPr/>
            <p:nvPr/>
          </p:nvSpPr>
          <p:spPr>
            <a:xfrm>
              <a:off x="1994" y="1567"/>
              <a:ext cx="190" cy="3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130"/>
                </a:cxn>
                <a:cxn ang="0">
                  <a:pos x="65" y="310"/>
                </a:cxn>
              </a:cxnLst>
              <a:pathLst>
                <a:path w="190" h="310">
                  <a:moveTo>
                    <a:pt x="0" y="0"/>
                  </a:moveTo>
                  <a:lnTo>
                    <a:pt x="190" y="130"/>
                  </a:lnTo>
                  <a:lnTo>
                    <a:pt x="65" y="31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71" name="Line 80"/>
            <p:cNvSpPr/>
            <p:nvPr/>
          </p:nvSpPr>
          <p:spPr>
            <a:xfrm>
              <a:off x="1888" y="1752"/>
              <a:ext cx="191" cy="130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72" name="Line 81"/>
            <p:cNvSpPr/>
            <p:nvPr/>
          </p:nvSpPr>
          <p:spPr>
            <a:xfrm>
              <a:off x="982" y="971"/>
              <a:ext cx="626" cy="1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73" name="Line 82"/>
            <p:cNvSpPr/>
            <p:nvPr/>
          </p:nvSpPr>
          <p:spPr>
            <a:xfrm>
              <a:off x="982" y="856"/>
              <a:ext cx="1" cy="11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74" name="Freeform 83"/>
            <p:cNvSpPr/>
            <p:nvPr/>
          </p:nvSpPr>
          <p:spPr>
            <a:xfrm>
              <a:off x="992" y="716"/>
              <a:ext cx="616" cy="130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65" y="75"/>
                </a:cxn>
                <a:cxn ang="0">
                  <a:pos x="140" y="35"/>
                </a:cxn>
                <a:cxn ang="0">
                  <a:pos x="220" y="10"/>
                </a:cxn>
                <a:cxn ang="0">
                  <a:pos x="305" y="0"/>
                </a:cxn>
                <a:cxn ang="0">
                  <a:pos x="391" y="10"/>
                </a:cxn>
                <a:cxn ang="0">
                  <a:pos x="471" y="35"/>
                </a:cxn>
                <a:cxn ang="0">
                  <a:pos x="546" y="75"/>
                </a:cxn>
                <a:cxn ang="0">
                  <a:pos x="616" y="130"/>
                </a:cxn>
              </a:cxnLst>
              <a:pathLst>
                <a:path w="616" h="130">
                  <a:moveTo>
                    <a:pt x="0" y="130"/>
                  </a:moveTo>
                  <a:lnTo>
                    <a:pt x="65" y="75"/>
                  </a:lnTo>
                  <a:lnTo>
                    <a:pt x="140" y="35"/>
                  </a:lnTo>
                  <a:lnTo>
                    <a:pt x="220" y="10"/>
                  </a:lnTo>
                  <a:lnTo>
                    <a:pt x="305" y="0"/>
                  </a:lnTo>
                  <a:lnTo>
                    <a:pt x="391" y="10"/>
                  </a:lnTo>
                  <a:lnTo>
                    <a:pt x="471" y="35"/>
                  </a:lnTo>
                  <a:lnTo>
                    <a:pt x="546" y="75"/>
                  </a:lnTo>
                  <a:lnTo>
                    <a:pt x="616" y="13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75" name="Line 84"/>
            <p:cNvSpPr/>
            <p:nvPr/>
          </p:nvSpPr>
          <p:spPr>
            <a:xfrm>
              <a:off x="1608" y="846"/>
              <a:ext cx="1" cy="12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76" name="Rectangle 85"/>
            <p:cNvSpPr/>
            <p:nvPr/>
          </p:nvSpPr>
          <p:spPr>
            <a:xfrm>
              <a:off x="1197" y="1717"/>
              <a:ext cx="133" cy="2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2300" i="1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N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277" name="Line 86"/>
            <p:cNvSpPr/>
            <p:nvPr/>
          </p:nvSpPr>
          <p:spPr>
            <a:xfrm>
              <a:off x="1002" y="1682"/>
              <a:ext cx="586" cy="1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78" name="Line 87"/>
            <p:cNvSpPr/>
            <p:nvPr/>
          </p:nvSpPr>
          <p:spPr>
            <a:xfrm>
              <a:off x="992" y="1682"/>
              <a:ext cx="1" cy="15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79" name="Line 88"/>
            <p:cNvSpPr/>
            <p:nvPr/>
          </p:nvSpPr>
          <p:spPr>
            <a:xfrm>
              <a:off x="1588" y="1692"/>
              <a:ext cx="1" cy="145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80" name="Freeform 89"/>
            <p:cNvSpPr/>
            <p:nvPr/>
          </p:nvSpPr>
          <p:spPr>
            <a:xfrm>
              <a:off x="992" y="1837"/>
              <a:ext cx="596" cy="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5" y="45"/>
                </a:cxn>
                <a:cxn ang="0">
                  <a:pos x="160" y="80"/>
                </a:cxn>
                <a:cxn ang="0">
                  <a:pos x="250" y="95"/>
                </a:cxn>
                <a:cxn ang="0">
                  <a:pos x="340" y="95"/>
                </a:cxn>
                <a:cxn ang="0">
                  <a:pos x="431" y="80"/>
                </a:cxn>
                <a:cxn ang="0">
                  <a:pos x="516" y="45"/>
                </a:cxn>
                <a:cxn ang="0">
                  <a:pos x="596" y="0"/>
                </a:cxn>
              </a:cxnLst>
              <a:pathLst>
                <a:path w="596" h="95">
                  <a:moveTo>
                    <a:pt x="0" y="0"/>
                  </a:moveTo>
                  <a:lnTo>
                    <a:pt x="75" y="45"/>
                  </a:lnTo>
                  <a:lnTo>
                    <a:pt x="160" y="80"/>
                  </a:lnTo>
                  <a:lnTo>
                    <a:pt x="250" y="95"/>
                  </a:lnTo>
                  <a:lnTo>
                    <a:pt x="340" y="95"/>
                  </a:lnTo>
                  <a:lnTo>
                    <a:pt x="431" y="80"/>
                  </a:lnTo>
                  <a:lnTo>
                    <a:pt x="516" y="45"/>
                  </a:lnTo>
                  <a:lnTo>
                    <a:pt x="596" y="0"/>
                  </a:lnTo>
                </a:path>
              </a:pathLst>
            </a:custGeom>
            <a:noFill/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81" name="Line 90"/>
            <p:cNvSpPr/>
            <p:nvPr/>
          </p:nvSpPr>
          <p:spPr>
            <a:xfrm>
              <a:off x="1057" y="976"/>
              <a:ext cx="1" cy="711"/>
            </a:xfrm>
            <a:prstGeom prst="line">
              <a:avLst/>
            </a:prstGeom>
            <a:ln w="30226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82" name="Line 91"/>
            <p:cNvSpPr/>
            <p:nvPr/>
          </p:nvSpPr>
          <p:spPr>
            <a:xfrm>
              <a:off x="1523" y="976"/>
              <a:ext cx="1" cy="711"/>
            </a:xfrm>
            <a:prstGeom prst="line">
              <a:avLst/>
            </a:prstGeom>
            <a:ln w="23813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83" name="Line 92"/>
            <p:cNvSpPr/>
            <p:nvPr/>
          </p:nvSpPr>
          <p:spPr>
            <a:xfrm>
              <a:off x="1493" y="375"/>
              <a:ext cx="55" cy="1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84" name="Freeform 93"/>
            <p:cNvSpPr/>
            <p:nvPr/>
          </p:nvSpPr>
          <p:spPr>
            <a:xfrm>
              <a:off x="1603" y="405"/>
              <a:ext cx="55" cy="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5" y="125"/>
                </a:cxn>
                <a:cxn ang="0">
                  <a:pos x="1375" y="500"/>
                </a:cxn>
              </a:cxnLst>
              <a:pathLst>
                <a:path w="11" h="4">
                  <a:moveTo>
                    <a:pt x="0" y="0"/>
                  </a:moveTo>
                  <a:lnTo>
                    <a:pt x="5" y="1"/>
                  </a:lnTo>
                  <a:lnTo>
                    <a:pt x="11" y="4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85" name="Freeform 94"/>
            <p:cNvSpPr/>
            <p:nvPr/>
          </p:nvSpPr>
          <p:spPr>
            <a:xfrm>
              <a:off x="1713" y="445"/>
              <a:ext cx="50" cy="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0" y="500"/>
                </a:cxn>
                <a:cxn ang="0">
                  <a:pos x="1250" y="625"/>
                </a:cxn>
              </a:cxnLst>
              <a:pathLst>
                <a:path w="10" h="5">
                  <a:moveTo>
                    <a:pt x="0" y="0"/>
                  </a:moveTo>
                  <a:lnTo>
                    <a:pt x="8" y="4"/>
                  </a:lnTo>
                  <a:lnTo>
                    <a:pt x="10" y="5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86" name="Line 95"/>
            <p:cNvSpPr/>
            <p:nvPr/>
          </p:nvSpPr>
          <p:spPr>
            <a:xfrm>
              <a:off x="1813" y="501"/>
              <a:ext cx="50" cy="3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87" name="Line 96"/>
            <p:cNvSpPr/>
            <p:nvPr/>
          </p:nvSpPr>
          <p:spPr>
            <a:xfrm>
              <a:off x="1908" y="566"/>
              <a:ext cx="46" cy="3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88" name="Line 97"/>
            <p:cNvSpPr/>
            <p:nvPr/>
          </p:nvSpPr>
          <p:spPr>
            <a:xfrm>
              <a:off x="1994" y="641"/>
              <a:ext cx="40" cy="4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89" name="Line 98"/>
            <p:cNvSpPr/>
            <p:nvPr/>
          </p:nvSpPr>
          <p:spPr>
            <a:xfrm>
              <a:off x="2074" y="726"/>
              <a:ext cx="35" cy="4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90" name="Freeform 99"/>
            <p:cNvSpPr/>
            <p:nvPr/>
          </p:nvSpPr>
          <p:spPr>
            <a:xfrm>
              <a:off x="2139" y="821"/>
              <a:ext cx="30" cy="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5" y="500"/>
                </a:cxn>
                <a:cxn ang="0">
                  <a:pos x="750" y="1250"/>
                </a:cxn>
              </a:cxnLst>
              <a:pathLst>
                <a:path w="6" h="10">
                  <a:moveTo>
                    <a:pt x="0" y="0"/>
                  </a:moveTo>
                  <a:lnTo>
                    <a:pt x="3" y="4"/>
                  </a:lnTo>
                  <a:lnTo>
                    <a:pt x="6" y="10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91" name="Freeform 100"/>
            <p:cNvSpPr/>
            <p:nvPr/>
          </p:nvSpPr>
          <p:spPr>
            <a:xfrm>
              <a:off x="2194" y="921"/>
              <a:ext cx="25" cy="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0" y="1125"/>
                </a:cxn>
                <a:cxn ang="0">
                  <a:pos x="625" y="1375"/>
                </a:cxn>
              </a:cxnLst>
              <a:pathLst>
                <a:path w="5" h="11">
                  <a:moveTo>
                    <a:pt x="0" y="0"/>
                  </a:moveTo>
                  <a:lnTo>
                    <a:pt x="4" y="9"/>
                  </a:lnTo>
                  <a:lnTo>
                    <a:pt x="5" y="11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92" name="Line 101"/>
            <p:cNvSpPr/>
            <p:nvPr/>
          </p:nvSpPr>
          <p:spPr>
            <a:xfrm>
              <a:off x="2234" y="1031"/>
              <a:ext cx="20" cy="5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93" name="Line 102"/>
            <p:cNvSpPr/>
            <p:nvPr/>
          </p:nvSpPr>
          <p:spPr>
            <a:xfrm>
              <a:off x="2269" y="1141"/>
              <a:ext cx="10" cy="5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94" name="Line 103"/>
            <p:cNvSpPr/>
            <p:nvPr/>
          </p:nvSpPr>
          <p:spPr>
            <a:xfrm>
              <a:off x="2289" y="1251"/>
              <a:ext cx="5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95" name="Line 104"/>
            <p:cNvSpPr/>
            <p:nvPr/>
          </p:nvSpPr>
          <p:spPr>
            <a:xfrm flipH="1">
              <a:off x="2289" y="1371"/>
              <a:ext cx="5" cy="5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96" name="Freeform 105"/>
            <p:cNvSpPr/>
            <p:nvPr/>
          </p:nvSpPr>
          <p:spPr>
            <a:xfrm>
              <a:off x="2274" y="1487"/>
              <a:ext cx="10" cy="55"/>
            </a:xfrm>
            <a:custGeom>
              <a:avLst/>
              <a:gdLst/>
              <a:ahLst/>
              <a:cxnLst>
                <a:cxn ang="0">
                  <a:pos x="250" y="0"/>
                </a:cxn>
                <a:cxn ang="0">
                  <a:pos x="250" y="625"/>
                </a:cxn>
                <a:cxn ang="0">
                  <a:pos x="0" y="1375"/>
                </a:cxn>
              </a:cxnLst>
              <a:pathLst>
                <a:path w="2" h="11">
                  <a:moveTo>
                    <a:pt x="2" y="0"/>
                  </a:moveTo>
                  <a:lnTo>
                    <a:pt x="2" y="5"/>
                  </a:lnTo>
                  <a:lnTo>
                    <a:pt x="0" y="11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97" name="Freeform 106"/>
            <p:cNvSpPr/>
            <p:nvPr/>
          </p:nvSpPr>
          <p:spPr>
            <a:xfrm>
              <a:off x="2249" y="1597"/>
              <a:ext cx="15" cy="55"/>
            </a:xfrm>
            <a:custGeom>
              <a:avLst/>
              <a:gdLst/>
              <a:ahLst/>
              <a:cxnLst>
                <a:cxn ang="0">
                  <a:pos x="375" y="0"/>
                </a:cxn>
                <a:cxn ang="0">
                  <a:pos x="0" y="1250"/>
                </a:cxn>
                <a:cxn ang="0">
                  <a:pos x="0" y="1375"/>
                </a:cxn>
              </a:cxnLst>
              <a:pathLst>
                <a:path w="3" h="11">
                  <a:moveTo>
                    <a:pt x="3" y="0"/>
                  </a:moveTo>
                  <a:lnTo>
                    <a:pt x="0" y="10"/>
                  </a:lnTo>
                  <a:lnTo>
                    <a:pt x="0" y="11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98" name="Line 107"/>
            <p:cNvSpPr/>
            <p:nvPr/>
          </p:nvSpPr>
          <p:spPr>
            <a:xfrm flipH="1">
              <a:off x="2204" y="1707"/>
              <a:ext cx="25" cy="5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299" name="Line 108"/>
            <p:cNvSpPr/>
            <p:nvPr/>
          </p:nvSpPr>
          <p:spPr>
            <a:xfrm flipH="1">
              <a:off x="2154" y="1812"/>
              <a:ext cx="25" cy="5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00" name="Line 109"/>
            <p:cNvSpPr/>
            <p:nvPr/>
          </p:nvSpPr>
          <p:spPr>
            <a:xfrm flipH="1">
              <a:off x="2089" y="1912"/>
              <a:ext cx="35" cy="4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01" name="Freeform 110"/>
            <p:cNvSpPr/>
            <p:nvPr/>
          </p:nvSpPr>
          <p:spPr>
            <a:xfrm>
              <a:off x="2014" y="2002"/>
              <a:ext cx="40" cy="40"/>
            </a:xfrm>
            <a:custGeom>
              <a:avLst/>
              <a:gdLst/>
              <a:ahLst/>
              <a:cxnLst>
                <a:cxn ang="0">
                  <a:pos x="1000" y="0"/>
                </a:cxn>
                <a:cxn ang="0">
                  <a:pos x="875" y="125"/>
                </a:cxn>
                <a:cxn ang="0">
                  <a:pos x="0" y="1000"/>
                </a:cxn>
              </a:cxnLst>
              <a:pathLst>
                <a:path w="8" h="8">
                  <a:moveTo>
                    <a:pt x="8" y="0"/>
                  </a:moveTo>
                  <a:lnTo>
                    <a:pt x="7" y="1"/>
                  </a:lnTo>
                  <a:lnTo>
                    <a:pt x="0" y="8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02" name="Freeform 111"/>
            <p:cNvSpPr/>
            <p:nvPr/>
          </p:nvSpPr>
          <p:spPr>
            <a:xfrm>
              <a:off x="1929" y="2087"/>
              <a:ext cx="45" cy="35"/>
            </a:xfrm>
            <a:custGeom>
              <a:avLst/>
              <a:gdLst/>
              <a:ahLst/>
              <a:cxnLst>
                <a:cxn ang="0">
                  <a:pos x="1125" y="0"/>
                </a:cxn>
                <a:cxn ang="0">
                  <a:pos x="625" y="500"/>
                </a:cxn>
                <a:cxn ang="0">
                  <a:pos x="0" y="875"/>
                </a:cxn>
              </a:cxnLst>
              <a:pathLst>
                <a:path w="9" h="7">
                  <a:moveTo>
                    <a:pt x="9" y="0"/>
                  </a:moveTo>
                  <a:lnTo>
                    <a:pt x="5" y="4"/>
                  </a:lnTo>
                  <a:lnTo>
                    <a:pt x="0" y="7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03" name="Line 112"/>
            <p:cNvSpPr/>
            <p:nvPr/>
          </p:nvSpPr>
          <p:spPr>
            <a:xfrm flipH="1">
              <a:off x="1838" y="2157"/>
              <a:ext cx="45" cy="3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04" name="Line 113"/>
            <p:cNvSpPr/>
            <p:nvPr/>
          </p:nvSpPr>
          <p:spPr>
            <a:xfrm flipH="1">
              <a:off x="1738" y="2217"/>
              <a:ext cx="50" cy="3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05" name="Line 114"/>
            <p:cNvSpPr/>
            <p:nvPr/>
          </p:nvSpPr>
          <p:spPr>
            <a:xfrm flipH="1">
              <a:off x="1628" y="2272"/>
              <a:ext cx="55" cy="2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06" name="Line 115"/>
            <p:cNvSpPr/>
            <p:nvPr/>
          </p:nvSpPr>
          <p:spPr>
            <a:xfrm flipH="1">
              <a:off x="1518" y="2312"/>
              <a:ext cx="55" cy="1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07" name="Line 116"/>
            <p:cNvSpPr/>
            <p:nvPr/>
          </p:nvSpPr>
          <p:spPr>
            <a:xfrm flipH="1">
              <a:off x="1012" y="345"/>
              <a:ext cx="55" cy="1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08" name="Freeform 117"/>
            <p:cNvSpPr/>
            <p:nvPr/>
          </p:nvSpPr>
          <p:spPr>
            <a:xfrm>
              <a:off x="902" y="370"/>
              <a:ext cx="55" cy="15"/>
            </a:xfrm>
            <a:custGeom>
              <a:avLst/>
              <a:gdLst/>
              <a:ahLst/>
              <a:cxnLst>
                <a:cxn ang="0">
                  <a:pos x="1375" y="0"/>
                </a:cxn>
                <a:cxn ang="0">
                  <a:pos x="750" y="125"/>
                </a:cxn>
                <a:cxn ang="0">
                  <a:pos x="0" y="375"/>
                </a:cxn>
              </a:cxnLst>
              <a:pathLst>
                <a:path w="11" h="3">
                  <a:moveTo>
                    <a:pt x="11" y="0"/>
                  </a:moveTo>
                  <a:lnTo>
                    <a:pt x="6" y="1"/>
                  </a:lnTo>
                  <a:lnTo>
                    <a:pt x="0" y="3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09" name="Freeform 118"/>
            <p:cNvSpPr/>
            <p:nvPr/>
          </p:nvSpPr>
          <p:spPr>
            <a:xfrm>
              <a:off x="791" y="405"/>
              <a:ext cx="56" cy="20"/>
            </a:xfrm>
            <a:custGeom>
              <a:avLst/>
              <a:gdLst/>
              <a:ahLst/>
              <a:cxnLst>
                <a:cxn ang="0">
                  <a:pos x="1451" y="0"/>
                </a:cxn>
                <a:cxn ang="0">
                  <a:pos x="260" y="375"/>
                </a:cxn>
                <a:cxn ang="0">
                  <a:pos x="0" y="500"/>
                </a:cxn>
              </a:cxnLst>
              <a:pathLst>
                <a:path w="11" h="4">
                  <a:moveTo>
                    <a:pt x="11" y="0"/>
                  </a:moveTo>
                  <a:lnTo>
                    <a:pt x="2" y="3"/>
                  </a:lnTo>
                  <a:lnTo>
                    <a:pt x="0" y="4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10" name="Line 119"/>
            <p:cNvSpPr/>
            <p:nvPr/>
          </p:nvSpPr>
          <p:spPr>
            <a:xfrm flipH="1">
              <a:off x="691" y="450"/>
              <a:ext cx="50" cy="3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11" name="Line 120"/>
            <p:cNvSpPr/>
            <p:nvPr/>
          </p:nvSpPr>
          <p:spPr>
            <a:xfrm flipH="1">
              <a:off x="591" y="511"/>
              <a:ext cx="50" cy="3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12" name="Line 121"/>
            <p:cNvSpPr/>
            <p:nvPr/>
          </p:nvSpPr>
          <p:spPr>
            <a:xfrm flipH="1">
              <a:off x="506" y="581"/>
              <a:ext cx="40" cy="4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13" name="Line 122"/>
            <p:cNvSpPr/>
            <p:nvPr/>
          </p:nvSpPr>
          <p:spPr>
            <a:xfrm flipH="1">
              <a:off x="426" y="661"/>
              <a:ext cx="35" cy="4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14" name="Freeform 123"/>
            <p:cNvSpPr/>
            <p:nvPr/>
          </p:nvSpPr>
          <p:spPr>
            <a:xfrm>
              <a:off x="361" y="751"/>
              <a:ext cx="30" cy="50"/>
            </a:xfrm>
            <a:custGeom>
              <a:avLst/>
              <a:gdLst/>
              <a:ahLst/>
              <a:cxnLst>
                <a:cxn ang="0">
                  <a:pos x="750" y="0"/>
                </a:cxn>
                <a:cxn ang="0">
                  <a:pos x="375" y="500"/>
                </a:cxn>
                <a:cxn ang="0">
                  <a:pos x="0" y="1250"/>
                </a:cxn>
              </a:cxnLst>
              <a:pathLst>
                <a:path w="6" h="10">
                  <a:moveTo>
                    <a:pt x="6" y="0"/>
                  </a:moveTo>
                  <a:lnTo>
                    <a:pt x="3" y="4"/>
                  </a:lnTo>
                  <a:lnTo>
                    <a:pt x="0" y="10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15" name="Freeform 124"/>
            <p:cNvSpPr/>
            <p:nvPr/>
          </p:nvSpPr>
          <p:spPr>
            <a:xfrm>
              <a:off x="301" y="851"/>
              <a:ext cx="30" cy="50"/>
            </a:xfrm>
            <a:custGeom>
              <a:avLst/>
              <a:gdLst/>
              <a:ahLst/>
              <a:cxnLst>
                <a:cxn ang="0">
                  <a:pos x="750" y="0"/>
                </a:cxn>
                <a:cxn ang="0">
                  <a:pos x="125" y="1000"/>
                </a:cxn>
                <a:cxn ang="0">
                  <a:pos x="0" y="1250"/>
                </a:cxn>
              </a:cxnLst>
              <a:pathLst>
                <a:path w="6" h="10">
                  <a:moveTo>
                    <a:pt x="6" y="0"/>
                  </a:moveTo>
                  <a:lnTo>
                    <a:pt x="1" y="8"/>
                  </a:lnTo>
                  <a:lnTo>
                    <a:pt x="0" y="10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16" name="Line 125"/>
            <p:cNvSpPr/>
            <p:nvPr/>
          </p:nvSpPr>
          <p:spPr>
            <a:xfrm flipH="1">
              <a:off x="255" y="956"/>
              <a:ext cx="21" cy="5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17" name="Line 126"/>
            <p:cNvSpPr/>
            <p:nvPr/>
          </p:nvSpPr>
          <p:spPr>
            <a:xfrm flipH="1">
              <a:off x="220" y="1066"/>
              <a:ext cx="15" cy="5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18" name="Line 127"/>
            <p:cNvSpPr/>
            <p:nvPr/>
          </p:nvSpPr>
          <p:spPr>
            <a:xfrm flipH="1">
              <a:off x="205" y="1176"/>
              <a:ext cx="5" cy="5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19" name="Freeform 128"/>
            <p:cNvSpPr/>
            <p:nvPr/>
          </p:nvSpPr>
          <p:spPr>
            <a:xfrm>
              <a:off x="200" y="1286"/>
              <a:ext cx="1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"/>
                </a:cxn>
                <a:cxn ang="0">
                  <a:pos x="0" y="1500"/>
                </a:cxn>
              </a:cxnLst>
              <a:pathLst>
                <a:path w="1" h="12">
                  <a:moveTo>
                    <a:pt x="0" y="0"/>
                  </a:moveTo>
                  <a:lnTo>
                    <a:pt x="0" y="1"/>
                  </a:lnTo>
                  <a:lnTo>
                    <a:pt x="0" y="12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20" name="Freeform 129"/>
            <p:cNvSpPr/>
            <p:nvPr/>
          </p:nvSpPr>
          <p:spPr>
            <a:xfrm>
              <a:off x="200" y="1406"/>
              <a:ext cx="5" cy="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19"/>
                </a:cxn>
                <a:cxn ang="0">
                  <a:pos x="125" y="1451"/>
                </a:cxn>
              </a:cxnLst>
              <a:pathLst>
                <a:path w="1" h="11">
                  <a:moveTo>
                    <a:pt x="0" y="0"/>
                  </a:moveTo>
                  <a:lnTo>
                    <a:pt x="0" y="4"/>
                  </a:lnTo>
                  <a:lnTo>
                    <a:pt x="1" y="11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21" name="Freeform 130"/>
            <p:cNvSpPr/>
            <p:nvPr/>
          </p:nvSpPr>
          <p:spPr>
            <a:xfrm>
              <a:off x="215" y="1517"/>
              <a:ext cx="10" cy="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" y="1250"/>
                </a:cxn>
                <a:cxn ang="0">
                  <a:pos x="250" y="1375"/>
                </a:cxn>
              </a:cxnLst>
              <a:pathLst>
                <a:path w="2" h="11">
                  <a:moveTo>
                    <a:pt x="0" y="0"/>
                  </a:moveTo>
                  <a:lnTo>
                    <a:pt x="2" y="10"/>
                  </a:lnTo>
                  <a:lnTo>
                    <a:pt x="2" y="11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22" name="Line 131"/>
            <p:cNvSpPr/>
            <p:nvPr/>
          </p:nvSpPr>
          <p:spPr>
            <a:xfrm>
              <a:off x="245" y="1627"/>
              <a:ext cx="15" cy="5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23" name="Line 132"/>
            <p:cNvSpPr/>
            <p:nvPr/>
          </p:nvSpPr>
          <p:spPr>
            <a:xfrm>
              <a:off x="286" y="1737"/>
              <a:ext cx="25" cy="5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24" name="Line 133"/>
            <p:cNvSpPr/>
            <p:nvPr/>
          </p:nvSpPr>
          <p:spPr>
            <a:xfrm>
              <a:off x="336" y="1842"/>
              <a:ext cx="30" cy="5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25" name="Freeform 134"/>
            <p:cNvSpPr/>
            <p:nvPr/>
          </p:nvSpPr>
          <p:spPr>
            <a:xfrm>
              <a:off x="401" y="1937"/>
              <a:ext cx="35" cy="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"/>
                </a:cxn>
                <a:cxn ang="0">
                  <a:pos x="875" y="1125"/>
                </a:cxn>
              </a:cxnLst>
              <a:pathLst>
                <a:path w="7" h="9">
                  <a:moveTo>
                    <a:pt x="0" y="0"/>
                  </a:moveTo>
                  <a:lnTo>
                    <a:pt x="0" y="1"/>
                  </a:lnTo>
                  <a:lnTo>
                    <a:pt x="7" y="9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26" name="Freeform 135"/>
            <p:cNvSpPr/>
            <p:nvPr/>
          </p:nvSpPr>
          <p:spPr>
            <a:xfrm>
              <a:off x="471" y="2027"/>
              <a:ext cx="40" cy="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0" y="500"/>
                </a:cxn>
                <a:cxn ang="0">
                  <a:pos x="1000" y="1000"/>
                </a:cxn>
              </a:cxnLst>
              <a:pathLst>
                <a:path w="8" h="8">
                  <a:moveTo>
                    <a:pt x="0" y="0"/>
                  </a:moveTo>
                  <a:lnTo>
                    <a:pt x="4" y="4"/>
                  </a:lnTo>
                  <a:lnTo>
                    <a:pt x="8" y="8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27" name="Freeform 136"/>
            <p:cNvSpPr/>
            <p:nvPr/>
          </p:nvSpPr>
          <p:spPr>
            <a:xfrm>
              <a:off x="556" y="2102"/>
              <a:ext cx="40" cy="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75" y="875"/>
                </a:cxn>
                <a:cxn ang="0">
                  <a:pos x="1000" y="1000"/>
                </a:cxn>
              </a:cxnLst>
              <a:pathLst>
                <a:path w="8" h="8">
                  <a:moveTo>
                    <a:pt x="0" y="0"/>
                  </a:moveTo>
                  <a:lnTo>
                    <a:pt x="7" y="7"/>
                  </a:lnTo>
                  <a:lnTo>
                    <a:pt x="8" y="8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28" name="Line 137"/>
            <p:cNvSpPr/>
            <p:nvPr/>
          </p:nvSpPr>
          <p:spPr>
            <a:xfrm>
              <a:off x="646" y="2172"/>
              <a:ext cx="45" cy="3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29" name="Line 138"/>
            <p:cNvSpPr/>
            <p:nvPr/>
          </p:nvSpPr>
          <p:spPr>
            <a:xfrm>
              <a:off x="741" y="2232"/>
              <a:ext cx="50" cy="2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30" name="Line 139"/>
            <p:cNvSpPr/>
            <p:nvPr/>
          </p:nvSpPr>
          <p:spPr>
            <a:xfrm>
              <a:off x="847" y="2277"/>
              <a:ext cx="55" cy="2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31" name="Freeform 140"/>
            <p:cNvSpPr/>
            <p:nvPr/>
          </p:nvSpPr>
          <p:spPr>
            <a:xfrm>
              <a:off x="957" y="2312"/>
              <a:ext cx="55" cy="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" y="125"/>
                </a:cxn>
                <a:cxn ang="0">
                  <a:pos x="1375" y="375"/>
                </a:cxn>
              </a:cxnLst>
              <a:pathLst>
                <a:path w="11" h="3">
                  <a:moveTo>
                    <a:pt x="0" y="0"/>
                  </a:moveTo>
                  <a:lnTo>
                    <a:pt x="2" y="1"/>
                  </a:lnTo>
                  <a:lnTo>
                    <a:pt x="11" y="3"/>
                  </a:lnTo>
                </a:path>
              </a:pathLst>
            </a:custGeom>
            <a:noFill/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32" name="Line 141"/>
            <p:cNvSpPr/>
            <p:nvPr/>
          </p:nvSpPr>
          <p:spPr>
            <a:xfrm>
              <a:off x="1067" y="2337"/>
              <a:ext cx="35" cy="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33" name="Line 142"/>
            <p:cNvSpPr/>
            <p:nvPr/>
          </p:nvSpPr>
          <p:spPr>
            <a:xfrm>
              <a:off x="1112" y="380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34" name="Line 143"/>
            <p:cNvSpPr/>
            <p:nvPr/>
          </p:nvSpPr>
          <p:spPr>
            <a:xfrm flipH="1">
              <a:off x="1113" y="513"/>
              <a:ext cx="11" cy="48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35" name="Line 144"/>
            <p:cNvSpPr/>
            <p:nvPr/>
          </p:nvSpPr>
          <p:spPr>
            <a:xfrm>
              <a:off x="1112" y="62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36" name="Line 145"/>
            <p:cNvSpPr/>
            <p:nvPr/>
          </p:nvSpPr>
          <p:spPr>
            <a:xfrm>
              <a:off x="1112" y="74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37" name="Line 146"/>
            <p:cNvSpPr/>
            <p:nvPr/>
          </p:nvSpPr>
          <p:spPr>
            <a:xfrm>
              <a:off x="1107" y="86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38" name="Line 147"/>
            <p:cNvSpPr/>
            <p:nvPr/>
          </p:nvSpPr>
          <p:spPr>
            <a:xfrm>
              <a:off x="1107" y="98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39" name="Line 148"/>
            <p:cNvSpPr/>
            <p:nvPr/>
          </p:nvSpPr>
          <p:spPr>
            <a:xfrm>
              <a:off x="1107" y="110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40" name="Line 149"/>
            <p:cNvSpPr/>
            <p:nvPr/>
          </p:nvSpPr>
          <p:spPr>
            <a:xfrm>
              <a:off x="1107" y="122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41" name="Line 150"/>
            <p:cNvSpPr/>
            <p:nvPr/>
          </p:nvSpPr>
          <p:spPr>
            <a:xfrm>
              <a:off x="1107" y="134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42" name="Line 151"/>
            <p:cNvSpPr/>
            <p:nvPr/>
          </p:nvSpPr>
          <p:spPr>
            <a:xfrm>
              <a:off x="1107" y="146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43" name="Line 152"/>
            <p:cNvSpPr/>
            <p:nvPr/>
          </p:nvSpPr>
          <p:spPr>
            <a:xfrm>
              <a:off x="1107" y="158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44" name="Line 153"/>
            <p:cNvSpPr/>
            <p:nvPr/>
          </p:nvSpPr>
          <p:spPr>
            <a:xfrm>
              <a:off x="1102" y="170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45" name="Line 154"/>
            <p:cNvSpPr/>
            <p:nvPr/>
          </p:nvSpPr>
          <p:spPr>
            <a:xfrm>
              <a:off x="1102" y="182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46" name="Line 155"/>
            <p:cNvSpPr/>
            <p:nvPr/>
          </p:nvSpPr>
          <p:spPr>
            <a:xfrm>
              <a:off x="1102" y="194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47" name="Line 156"/>
            <p:cNvSpPr/>
            <p:nvPr/>
          </p:nvSpPr>
          <p:spPr>
            <a:xfrm>
              <a:off x="1102" y="2062"/>
              <a:ext cx="1" cy="5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48" name="Freeform 157"/>
            <p:cNvSpPr/>
            <p:nvPr/>
          </p:nvSpPr>
          <p:spPr>
            <a:xfrm>
              <a:off x="1072" y="2102"/>
              <a:ext cx="65" cy="95"/>
            </a:xfrm>
            <a:custGeom>
              <a:avLst/>
              <a:gdLst/>
              <a:ahLst/>
              <a:cxnLst>
                <a:cxn ang="0">
                  <a:pos x="65" y="5"/>
                </a:cxn>
                <a:cxn ang="0">
                  <a:pos x="30" y="95"/>
                </a:cxn>
                <a:cxn ang="0">
                  <a:pos x="0" y="0"/>
                </a:cxn>
                <a:cxn ang="0">
                  <a:pos x="65" y="5"/>
                </a:cxn>
              </a:cxnLst>
              <a:pathLst>
                <a:path w="65" h="95">
                  <a:moveTo>
                    <a:pt x="65" y="5"/>
                  </a:moveTo>
                  <a:lnTo>
                    <a:pt x="30" y="95"/>
                  </a:lnTo>
                  <a:lnTo>
                    <a:pt x="0" y="0"/>
                  </a:lnTo>
                  <a:lnTo>
                    <a:pt x="65" y="5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49" name="Line 158"/>
            <p:cNvSpPr/>
            <p:nvPr/>
          </p:nvSpPr>
          <p:spPr>
            <a:xfrm>
              <a:off x="1102" y="2177"/>
              <a:ext cx="1" cy="1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0" name="Line 159"/>
            <p:cNvSpPr/>
            <p:nvPr/>
          </p:nvSpPr>
          <p:spPr>
            <a:xfrm>
              <a:off x="1528" y="2327"/>
              <a:ext cx="10" cy="5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1" name="Line 160"/>
            <p:cNvSpPr/>
            <p:nvPr/>
          </p:nvSpPr>
          <p:spPr>
            <a:xfrm>
              <a:off x="1463" y="400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2" name="Line 161"/>
            <p:cNvSpPr/>
            <p:nvPr/>
          </p:nvSpPr>
          <p:spPr>
            <a:xfrm>
              <a:off x="1463" y="52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3" name="Line 162"/>
            <p:cNvSpPr/>
            <p:nvPr/>
          </p:nvSpPr>
          <p:spPr>
            <a:xfrm>
              <a:off x="1463" y="64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4" name="Line 163"/>
            <p:cNvSpPr/>
            <p:nvPr/>
          </p:nvSpPr>
          <p:spPr>
            <a:xfrm>
              <a:off x="1463" y="76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5" name="Line 164"/>
            <p:cNvSpPr/>
            <p:nvPr/>
          </p:nvSpPr>
          <p:spPr>
            <a:xfrm>
              <a:off x="1463" y="88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6" name="Line 165"/>
            <p:cNvSpPr/>
            <p:nvPr/>
          </p:nvSpPr>
          <p:spPr>
            <a:xfrm>
              <a:off x="1463" y="100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7" name="Line 166"/>
            <p:cNvSpPr/>
            <p:nvPr/>
          </p:nvSpPr>
          <p:spPr>
            <a:xfrm>
              <a:off x="1463" y="112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8" name="Line 167"/>
            <p:cNvSpPr/>
            <p:nvPr/>
          </p:nvSpPr>
          <p:spPr>
            <a:xfrm>
              <a:off x="1463" y="124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59" name="Line 168"/>
            <p:cNvSpPr/>
            <p:nvPr/>
          </p:nvSpPr>
          <p:spPr>
            <a:xfrm>
              <a:off x="1463" y="1361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60" name="Line 169"/>
            <p:cNvSpPr/>
            <p:nvPr/>
          </p:nvSpPr>
          <p:spPr>
            <a:xfrm>
              <a:off x="1463" y="148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61" name="Line 170"/>
            <p:cNvSpPr/>
            <p:nvPr/>
          </p:nvSpPr>
          <p:spPr>
            <a:xfrm>
              <a:off x="1463" y="160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62" name="Line 171"/>
            <p:cNvSpPr/>
            <p:nvPr/>
          </p:nvSpPr>
          <p:spPr>
            <a:xfrm>
              <a:off x="1463" y="172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63" name="Line 172"/>
            <p:cNvSpPr/>
            <p:nvPr/>
          </p:nvSpPr>
          <p:spPr>
            <a:xfrm>
              <a:off x="1463" y="184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64" name="Line 173"/>
            <p:cNvSpPr/>
            <p:nvPr/>
          </p:nvSpPr>
          <p:spPr>
            <a:xfrm>
              <a:off x="1463" y="1962"/>
              <a:ext cx="1" cy="60"/>
            </a:xfrm>
            <a:prstGeom prst="line">
              <a:avLst/>
            </a:prstGeom>
            <a:ln w="23813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65" name="Freeform 174"/>
            <p:cNvSpPr/>
            <p:nvPr/>
          </p:nvSpPr>
          <p:spPr>
            <a:xfrm>
              <a:off x="1433" y="2077"/>
              <a:ext cx="60" cy="9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30" y="95"/>
                </a:cxn>
                <a:cxn ang="0">
                  <a:pos x="0" y="0"/>
                </a:cxn>
                <a:cxn ang="0">
                  <a:pos x="60" y="0"/>
                </a:cxn>
              </a:cxnLst>
              <a:pathLst>
                <a:path w="60" h="95">
                  <a:moveTo>
                    <a:pt x="60" y="0"/>
                  </a:moveTo>
                  <a:lnTo>
                    <a:pt x="30" y="95"/>
                  </a:lnTo>
                  <a:lnTo>
                    <a:pt x="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66" name="Line 175"/>
            <p:cNvSpPr/>
            <p:nvPr/>
          </p:nvSpPr>
          <p:spPr>
            <a:xfrm>
              <a:off x="1057" y="1056"/>
              <a:ext cx="631" cy="1"/>
            </a:xfrm>
            <a:prstGeom prst="line">
              <a:avLst/>
            </a:prstGeom>
            <a:ln w="2857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67" name="Freeform 176"/>
            <p:cNvSpPr/>
            <p:nvPr/>
          </p:nvSpPr>
          <p:spPr>
            <a:xfrm>
              <a:off x="1027" y="1056"/>
              <a:ext cx="34" cy="12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14" y="25"/>
                </a:cxn>
                <a:cxn ang="0">
                  <a:pos x="0" y="55"/>
                </a:cxn>
                <a:cxn ang="0">
                  <a:pos x="8" y="90"/>
                </a:cxn>
                <a:cxn ang="0">
                  <a:pos x="29" y="120"/>
                </a:cxn>
              </a:cxnLst>
              <a:pathLst>
                <a:path w="30" h="120">
                  <a:moveTo>
                    <a:pt x="30" y="0"/>
                  </a:moveTo>
                  <a:lnTo>
                    <a:pt x="10" y="25"/>
                  </a:lnTo>
                  <a:lnTo>
                    <a:pt x="0" y="55"/>
                  </a:lnTo>
                  <a:lnTo>
                    <a:pt x="5" y="90"/>
                  </a:lnTo>
                  <a:lnTo>
                    <a:pt x="20" y="120"/>
                  </a:ln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68" name="Freeform 177"/>
            <p:cNvSpPr/>
            <p:nvPr/>
          </p:nvSpPr>
          <p:spPr>
            <a:xfrm>
              <a:off x="1518" y="1163"/>
              <a:ext cx="30" cy="12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0" y="30"/>
                </a:cxn>
                <a:cxn ang="0">
                  <a:pos x="30" y="60"/>
                </a:cxn>
                <a:cxn ang="0">
                  <a:pos x="25" y="95"/>
                </a:cxn>
                <a:cxn ang="0">
                  <a:pos x="0" y="120"/>
                </a:cxn>
              </a:cxnLst>
              <a:pathLst>
                <a:path w="30" h="120">
                  <a:moveTo>
                    <a:pt x="10" y="0"/>
                  </a:moveTo>
                  <a:lnTo>
                    <a:pt x="30" y="30"/>
                  </a:lnTo>
                  <a:lnTo>
                    <a:pt x="30" y="60"/>
                  </a:lnTo>
                  <a:lnTo>
                    <a:pt x="25" y="95"/>
                  </a:lnTo>
                  <a:lnTo>
                    <a:pt x="0" y="120"/>
                  </a:ln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69" name="Line 178"/>
            <p:cNvSpPr/>
            <p:nvPr/>
          </p:nvSpPr>
          <p:spPr>
            <a:xfrm flipH="1">
              <a:off x="1047" y="1274"/>
              <a:ext cx="483" cy="1"/>
            </a:xfrm>
            <a:prstGeom prst="line">
              <a:avLst/>
            </a:prstGeom>
            <a:ln w="2857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70" name="Freeform 179"/>
            <p:cNvSpPr/>
            <p:nvPr/>
          </p:nvSpPr>
          <p:spPr>
            <a:xfrm>
              <a:off x="1012" y="1274"/>
              <a:ext cx="35" cy="100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5" y="10"/>
                </a:cxn>
                <a:cxn ang="0">
                  <a:pos x="0" y="23"/>
                </a:cxn>
                <a:cxn ang="0">
                  <a:pos x="5" y="36"/>
                </a:cxn>
                <a:cxn ang="0">
                  <a:pos x="35" y="48"/>
                </a:cxn>
              </a:cxnLst>
              <a:pathLst>
                <a:path w="35" h="145">
                  <a:moveTo>
                    <a:pt x="35" y="0"/>
                  </a:moveTo>
                  <a:lnTo>
                    <a:pt x="5" y="30"/>
                  </a:lnTo>
                  <a:lnTo>
                    <a:pt x="0" y="70"/>
                  </a:lnTo>
                  <a:lnTo>
                    <a:pt x="5" y="110"/>
                  </a:lnTo>
                  <a:lnTo>
                    <a:pt x="35" y="145"/>
                  </a:ln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71" name="Freeform 180"/>
            <p:cNvSpPr/>
            <p:nvPr/>
          </p:nvSpPr>
          <p:spPr>
            <a:xfrm>
              <a:off x="1497" y="1351"/>
              <a:ext cx="65" cy="10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50" y="7"/>
                </a:cxn>
                <a:cxn ang="0">
                  <a:pos x="65" y="16"/>
                </a:cxn>
                <a:cxn ang="0">
                  <a:pos x="65" y="27"/>
                </a:cxn>
                <a:cxn ang="0">
                  <a:pos x="55" y="37"/>
                </a:cxn>
                <a:cxn ang="0">
                  <a:pos x="30" y="44"/>
                </a:cxn>
                <a:cxn ang="0">
                  <a:pos x="0" y="47"/>
                </a:cxn>
              </a:cxnLst>
              <a:pathLst>
                <a:path w="65" h="146">
                  <a:moveTo>
                    <a:pt x="25" y="0"/>
                  </a:moveTo>
                  <a:lnTo>
                    <a:pt x="50" y="20"/>
                  </a:lnTo>
                  <a:lnTo>
                    <a:pt x="65" y="50"/>
                  </a:lnTo>
                  <a:lnTo>
                    <a:pt x="65" y="85"/>
                  </a:lnTo>
                  <a:lnTo>
                    <a:pt x="55" y="115"/>
                  </a:lnTo>
                  <a:lnTo>
                    <a:pt x="30" y="136"/>
                  </a:lnTo>
                  <a:lnTo>
                    <a:pt x="0" y="146"/>
                  </a:ln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72" name="Line 181"/>
            <p:cNvSpPr/>
            <p:nvPr/>
          </p:nvSpPr>
          <p:spPr>
            <a:xfrm>
              <a:off x="1057" y="1451"/>
              <a:ext cx="451" cy="1"/>
            </a:xfrm>
            <a:prstGeom prst="line">
              <a:avLst/>
            </a:prstGeom>
            <a:ln w="2857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73" name="Freeform 182"/>
            <p:cNvSpPr/>
            <p:nvPr/>
          </p:nvSpPr>
          <p:spPr>
            <a:xfrm>
              <a:off x="1012" y="1462"/>
              <a:ext cx="45" cy="130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20" y="20"/>
                </a:cxn>
                <a:cxn ang="0">
                  <a:pos x="0" y="45"/>
                </a:cxn>
                <a:cxn ang="0">
                  <a:pos x="0" y="80"/>
                </a:cxn>
                <a:cxn ang="0">
                  <a:pos x="10" y="110"/>
                </a:cxn>
                <a:cxn ang="0">
                  <a:pos x="35" y="130"/>
                </a:cxn>
              </a:cxnLst>
              <a:pathLst>
                <a:path w="45" h="130">
                  <a:moveTo>
                    <a:pt x="45" y="0"/>
                  </a:moveTo>
                  <a:lnTo>
                    <a:pt x="20" y="20"/>
                  </a:lnTo>
                  <a:lnTo>
                    <a:pt x="0" y="45"/>
                  </a:lnTo>
                  <a:lnTo>
                    <a:pt x="0" y="80"/>
                  </a:lnTo>
                  <a:lnTo>
                    <a:pt x="10" y="110"/>
                  </a:lnTo>
                  <a:lnTo>
                    <a:pt x="35" y="130"/>
                  </a:ln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74" name="Line 183"/>
            <p:cNvSpPr/>
            <p:nvPr/>
          </p:nvSpPr>
          <p:spPr>
            <a:xfrm>
              <a:off x="1528" y="1577"/>
              <a:ext cx="155" cy="1"/>
            </a:xfrm>
            <a:prstGeom prst="line">
              <a:avLst/>
            </a:prstGeom>
            <a:ln w="28575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75" name="Freeform 184"/>
            <p:cNvSpPr/>
            <p:nvPr/>
          </p:nvSpPr>
          <p:spPr>
            <a:xfrm>
              <a:off x="1693" y="1026"/>
              <a:ext cx="55" cy="55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5" y="10"/>
                </a:cxn>
                <a:cxn ang="0">
                  <a:pos x="25" y="0"/>
                </a:cxn>
                <a:cxn ang="0">
                  <a:pos x="45" y="10"/>
                </a:cxn>
                <a:cxn ang="0">
                  <a:pos x="55" y="30"/>
                </a:cxn>
                <a:cxn ang="0">
                  <a:pos x="45" y="50"/>
                </a:cxn>
                <a:cxn ang="0">
                  <a:pos x="25" y="55"/>
                </a:cxn>
                <a:cxn ang="0">
                  <a:pos x="5" y="50"/>
                </a:cxn>
                <a:cxn ang="0">
                  <a:pos x="0" y="30"/>
                </a:cxn>
              </a:cxnLst>
              <a:pathLst>
                <a:path w="55" h="55">
                  <a:moveTo>
                    <a:pt x="0" y="30"/>
                  </a:moveTo>
                  <a:lnTo>
                    <a:pt x="5" y="10"/>
                  </a:lnTo>
                  <a:lnTo>
                    <a:pt x="25" y="0"/>
                  </a:lnTo>
                  <a:lnTo>
                    <a:pt x="45" y="10"/>
                  </a:lnTo>
                  <a:lnTo>
                    <a:pt x="55" y="30"/>
                  </a:lnTo>
                  <a:lnTo>
                    <a:pt x="45" y="50"/>
                  </a:lnTo>
                  <a:lnTo>
                    <a:pt x="25" y="55"/>
                  </a:lnTo>
                  <a:lnTo>
                    <a:pt x="5" y="5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 w="25400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76" name="Freeform 185"/>
            <p:cNvSpPr/>
            <p:nvPr/>
          </p:nvSpPr>
          <p:spPr>
            <a:xfrm>
              <a:off x="1683" y="1547"/>
              <a:ext cx="60" cy="55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" y="10"/>
                </a:cxn>
                <a:cxn ang="0">
                  <a:pos x="30" y="0"/>
                </a:cxn>
                <a:cxn ang="0">
                  <a:pos x="50" y="10"/>
                </a:cxn>
                <a:cxn ang="0">
                  <a:pos x="60" y="30"/>
                </a:cxn>
                <a:cxn ang="0">
                  <a:pos x="50" y="50"/>
                </a:cxn>
                <a:cxn ang="0">
                  <a:pos x="30" y="55"/>
                </a:cxn>
                <a:cxn ang="0">
                  <a:pos x="10" y="50"/>
                </a:cxn>
                <a:cxn ang="0">
                  <a:pos x="0" y="30"/>
                </a:cxn>
              </a:cxnLst>
              <a:pathLst>
                <a:path w="60" h="55">
                  <a:moveTo>
                    <a:pt x="0" y="30"/>
                  </a:moveTo>
                  <a:lnTo>
                    <a:pt x="10" y="10"/>
                  </a:lnTo>
                  <a:lnTo>
                    <a:pt x="30" y="0"/>
                  </a:lnTo>
                  <a:lnTo>
                    <a:pt x="50" y="10"/>
                  </a:lnTo>
                  <a:lnTo>
                    <a:pt x="60" y="30"/>
                  </a:lnTo>
                  <a:lnTo>
                    <a:pt x="50" y="50"/>
                  </a:lnTo>
                  <a:lnTo>
                    <a:pt x="30" y="55"/>
                  </a:lnTo>
                  <a:lnTo>
                    <a:pt x="10" y="5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 w="25400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77" name="Rectangle 186"/>
            <p:cNvSpPr/>
            <p:nvPr/>
          </p:nvSpPr>
          <p:spPr>
            <a:xfrm>
              <a:off x="1673" y="1081"/>
              <a:ext cx="84" cy="24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 anchorCtr="0">
              <a:spAutoFit/>
            </a:bodyPr>
            <a:p>
              <a:r>
                <a:rPr lang="en-US" altLang="zh-CN" sz="2500" b="0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+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378" name="Rectangle 187"/>
            <p:cNvSpPr/>
            <p:nvPr/>
          </p:nvSpPr>
          <p:spPr>
            <a:xfrm>
              <a:off x="1671" y="1264"/>
              <a:ext cx="100" cy="2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r>
                <a:rPr lang="en-US" altLang="zh-CN" sz="2500" b="0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rPr>
                <a:t>_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8379" name="Freeform 188"/>
            <p:cNvSpPr/>
            <p:nvPr/>
          </p:nvSpPr>
          <p:spPr>
            <a:xfrm>
              <a:off x="1793" y="976"/>
              <a:ext cx="141" cy="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5" y="25"/>
                </a:cxn>
                <a:cxn ang="0">
                  <a:pos x="100" y="60"/>
                </a:cxn>
                <a:cxn ang="0">
                  <a:pos x="131" y="110"/>
                </a:cxn>
                <a:cxn ang="0">
                  <a:pos x="141" y="170"/>
                </a:cxn>
                <a:cxn ang="0">
                  <a:pos x="131" y="225"/>
                </a:cxn>
              </a:cxnLst>
              <a:pathLst>
                <a:path w="141" h="225">
                  <a:moveTo>
                    <a:pt x="0" y="0"/>
                  </a:moveTo>
                  <a:lnTo>
                    <a:pt x="55" y="25"/>
                  </a:lnTo>
                  <a:lnTo>
                    <a:pt x="100" y="60"/>
                  </a:lnTo>
                  <a:lnTo>
                    <a:pt x="131" y="110"/>
                  </a:lnTo>
                  <a:lnTo>
                    <a:pt x="141" y="170"/>
                  </a:lnTo>
                  <a:lnTo>
                    <a:pt x="131" y="225"/>
                  </a:lnTo>
                </a:path>
              </a:pathLst>
            </a:custGeom>
            <a:noFill/>
            <a:ln w="31750" cap="flat" cmpd="sng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80" name="Freeform 189"/>
            <p:cNvSpPr/>
            <p:nvPr/>
          </p:nvSpPr>
          <p:spPr>
            <a:xfrm>
              <a:off x="1898" y="1166"/>
              <a:ext cx="71" cy="85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0"/>
                </a:cxn>
                <a:cxn ang="0">
                  <a:pos x="31" y="25"/>
                </a:cxn>
                <a:cxn ang="0">
                  <a:pos x="71" y="35"/>
                </a:cxn>
                <a:cxn ang="0">
                  <a:pos x="0" y="85"/>
                </a:cxn>
              </a:cxnLst>
              <a:pathLst>
                <a:path w="71" h="85">
                  <a:moveTo>
                    <a:pt x="0" y="85"/>
                  </a:moveTo>
                  <a:lnTo>
                    <a:pt x="0" y="0"/>
                  </a:lnTo>
                  <a:lnTo>
                    <a:pt x="31" y="25"/>
                  </a:lnTo>
                  <a:lnTo>
                    <a:pt x="71" y="35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8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81" name="Freeform 190"/>
            <p:cNvSpPr/>
            <p:nvPr/>
          </p:nvSpPr>
          <p:spPr>
            <a:xfrm>
              <a:off x="212" y="2338"/>
              <a:ext cx="491" cy="426"/>
            </a:xfrm>
            <a:custGeom>
              <a:avLst/>
              <a:gdLst/>
              <a:ahLst/>
              <a:cxnLst>
                <a:cxn ang="0">
                  <a:pos x="0" y="411"/>
                </a:cxn>
                <a:cxn ang="0">
                  <a:pos x="15" y="426"/>
                </a:cxn>
                <a:cxn ang="0">
                  <a:pos x="491" y="15"/>
                </a:cxn>
                <a:cxn ang="0">
                  <a:pos x="481" y="0"/>
                </a:cxn>
                <a:cxn ang="0">
                  <a:pos x="0" y="411"/>
                </a:cxn>
              </a:cxnLst>
              <a:pathLst>
                <a:path w="491" h="426">
                  <a:moveTo>
                    <a:pt x="0" y="411"/>
                  </a:moveTo>
                  <a:lnTo>
                    <a:pt x="15" y="426"/>
                  </a:lnTo>
                  <a:lnTo>
                    <a:pt x="491" y="15"/>
                  </a:lnTo>
                  <a:lnTo>
                    <a:pt x="481" y="0"/>
                  </a:lnTo>
                  <a:lnTo>
                    <a:pt x="0" y="411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82" name="Freeform 191"/>
            <p:cNvSpPr/>
            <p:nvPr/>
          </p:nvSpPr>
          <p:spPr>
            <a:xfrm>
              <a:off x="1850" y="2298"/>
              <a:ext cx="586" cy="456"/>
            </a:xfrm>
            <a:custGeom>
              <a:avLst/>
              <a:gdLst/>
              <a:ahLst/>
              <a:cxnLst>
                <a:cxn ang="0">
                  <a:pos x="566" y="456"/>
                </a:cxn>
                <a:cxn ang="0">
                  <a:pos x="586" y="441"/>
                </a:cxn>
                <a:cxn ang="0">
                  <a:pos x="10" y="0"/>
                </a:cxn>
                <a:cxn ang="0">
                  <a:pos x="0" y="20"/>
                </a:cxn>
                <a:cxn ang="0">
                  <a:pos x="566" y="456"/>
                </a:cxn>
              </a:cxnLst>
              <a:pathLst>
                <a:path w="586" h="456">
                  <a:moveTo>
                    <a:pt x="566" y="456"/>
                  </a:moveTo>
                  <a:lnTo>
                    <a:pt x="586" y="441"/>
                  </a:lnTo>
                  <a:lnTo>
                    <a:pt x="10" y="0"/>
                  </a:lnTo>
                  <a:lnTo>
                    <a:pt x="0" y="20"/>
                  </a:lnTo>
                  <a:lnTo>
                    <a:pt x="566" y="45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383" name="Rectangle 192"/>
            <p:cNvSpPr/>
            <p:nvPr/>
          </p:nvSpPr>
          <p:spPr>
            <a:xfrm>
              <a:off x="227" y="2763"/>
              <a:ext cx="2199" cy="20"/>
            </a:xfrm>
            <a:prstGeom prst="rect">
              <a:avLst/>
            </a:prstGeom>
            <a:noFill/>
            <a:ln w="317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384" name="Rectangle 193"/>
            <p:cNvSpPr/>
            <p:nvPr/>
          </p:nvSpPr>
          <p:spPr>
            <a:xfrm>
              <a:off x="1920" y="2773"/>
              <a:ext cx="506" cy="165"/>
            </a:xfrm>
            <a:prstGeom prst="rect">
              <a:avLst/>
            </a:prstGeom>
            <a:noFill/>
            <a:ln w="317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zh-CN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385" name="Line 194"/>
            <p:cNvSpPr/>
            <p:nvPr/>
          </p:nvSpPr>
          <p:spPr>
            <a:xfrm>
              <a:off x="1472" y="2235"/>
              <a:ext cx="6" cy="42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386" name="Line 195"/>
            <p:cNvSpPr/>
            <p:nvPr/>
          </p:nvSpPr>
          <p:spPr>
            <a:xfrm>
              <a:off x="1100" y="2247"/>
              <a:ext cx="1" cy="48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sp>
        <p:nvSpPr>
          <p:cNvPr id="8387" name="Text Box 196"/>
          <p:cNvSpPr/>
          <p:nvPr/>
        </p:nvSpPr>
        <p:spPr>
          <a:xfrm>
            <a:off x="0" y="0"/>
            <a:ext cx="6810375" cy="641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36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三相交流发电机产生三相电动势</a:t>
            </a:r>
            <a:endParaRPr lang="zh-CN" altLang="en-US" sz="3600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</p:txBody>
      </p:sp>
      <p:sp>
        <p:nvSpPr>
          <p:cNvPr id="8388" name="灯片编号占位符 1"/>
          <p:cNvSpPr>
            <a:spLocks noGrp="1"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fld id="{9A0DB2DC-4C9A-4742-B13C-FB6460FD3503}" type="slidenum"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altLang="zh-CN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838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7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29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40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ldLvl="0"/>
      <p:bldP spid="6153" grpId="0" bldLvl="0"/>
      <p:bldP spid="6159" grpId="0" bldLvl="0"/>
      <p:bldP spid="6160" grpId="0" bldLvl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6" name="文本框 67585"/>
          <p:cNvSpPr txBox="1"/>
          <p:nvPr/>
        </p:nvSpPr>
        <p:spPr>
          <a:xfrm>
            <a:off x="419100" y="292100"/>
            <a:ext cx="416242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 瞬时值表达式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7589" name="对象 67588"/>
          <p:cNvGraphicFramePr/>
          <p:nvPr/>
        </p:nvGraphicFramePr>
        <p:xfrm>
          <a:off x="3863975" y="2230438"/>
          <a:ext cx="4138613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2146300" imgH="609600" progId="Equation.3">
                  <p:embed/>
                </p:oleObj>
              </mc:Choice>
              <mc:Fallback>
                <p:oleObj name="" r:id="rId1" imgW="2146300" imgH="6096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63975" y="2230438"/>
                        <a:ext cx="4138613" cy="1176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21" name="文本框 67620"/>
          <p:cNvSpPr txBox="1"/>
          <p:nvPr/>
        </p:nvSpPr>
        <p:spPr>
          <a:xfrm>
            <a:off x="280988" y="4165600"/>
            <a:ext cx="20986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 波形图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7650" name="文本框 67649"/>
          <p:cNvSpPr txBox="1"/>
          <p:nvPr/>
        </p:nvSpPr>
        <p:spPr>
          <a:xfrm>
            <a:off x="598488" y="3168650"/>
            <a:ext cx="95091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相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7653" name="文本框 67652"/>
          <p:cNvSpPr txBox="1"/>
          <p:nvPr/>
        </p:nvSpPr>
        <p:spPr>
          <a:xfrm>
            <a:off x="1549400" y="3168650"/>
            <a:ext cx="95091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相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7655" name="文本框 67654"/>
          <p:cNvSpPr txBox="1"/>
          <p:nvPr/>
        </p:nvSpPr>
        <p:spPr>
          <a:xfrm>
            <a:off x="2784475" y="3168650"/>
            <a:ext cx="95091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相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67689" name="组合 67688"/>
          <p:cNvGrpSpPr/>
          <p:nvPr/>
        </p:nvGrpSpPr>
        <p:grpSpPr>
          <a:xfrm>
            <a:off x="165100" y="749300"/>
            <a:ext cx="1055688" cy="2419350"/>
            <a:chOff x="104" y="472"/>
            <a:chExt cx="665" cy="1524"/>
          </a:xfrm>
        </p:grpSpPr>
        <p:sp>
          <p:nvSpPr>
            <p:cNvPr id="9224" name="矩形 67650"/>
            <p:cNvSpPr/>
            <p:nvPr/>
          </p:nvSpPr>
          <p:spPr>
            <a:xfrm>
              <a:off x="104" y="1080"/>
              <a:ext cx="3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225" name="对象 67656"/>
            <p:cNvGraphicFramePr/>
            <p:nvPr/>
          </p:nvGraphicFramePr>
          <p:xfrm>
            <a:off x="419" y="472"/>
            <a:ext cx="350" cy="15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3" imgW="490855" imgH="2121535" progId="Visio.Drawing.5">
                    <p:embed/>
                  </p:oleObj>
                </mc:Choice>
                <mc:Fallback>
                  <p:oleObj name="" r:id="rId3" imgW="490855" imgH="2121535" progId="Visio.Drawing.5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19" y="472"/>
                          <a:ext cx="350" cy="15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7690" name="组合 67689"/>
          <p:cNvGrpSpPr/>
          <p:nvPr/>
        </p:nvGrpSpPr>
        <p:grpSpPr>
          <a:xfrm>
            <a:off x="1335088" y="749300"/>
            <a:ext cx="976312" cy="2419350"/>
            <a:chOff x="841" y="472"/>
            <a:chExt cx="615" cy="1524"/>
          </a:xfrm>
        </p:grpSpPr>
        <p:graphicFrame>
          <p:nvGraphicFramePr>
            <p:cNvPr id="9227" name="对象 67651"/>
            <p:cNvGraphicFramePr/>
            <p:nvPr/>
          </p:nvGraphicFramePr>
          <p:xfrm>
            <a:off x="1106" y="472"/>
            <a:ext cx="350" cy="15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5" imgW="490855" imgH="2121535" progId="Visio.Drawing.5">
                    <p:embed/>
                  </p:oleObj>
                </mc:Choice>
                <mc:Fallback>
                  <p:oleObj name="" r:id="rId5" imgW="490855" imgH="2121535" progId="Visio.Drawing.5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06" y="472"/>
                          <a:ext cx="350" cy="15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8" name="矩形 67657"/>
            <p:cNvSpPr/>
            <p:nvPr/>
          </p:nvSpPr>
          <p:spPr>
            <a:xfrm>
              <a:off x="841" y="1080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67691" name="组合 67690"/>
          <p:cNvGrpSpPr/>
          <p:nvPr/>
        </p:nvGrpSpPr>
        <p:grpSpPr>
          <a:xfrm>
            <a:off x="2416175" y="749300"/>
            <a:ext cx="1033463" cy="2419350"/>
            <a:chOff x="1522" y="472"/>
            <a:chExt cx="651" cy="1524"/>
          </a:xfrm>
        </p:grpSpPr>
        <p:graphicFrame>
          <p:nvGraphicFramePr>
            <p:cNvPr id="9230" name="对象 67655"/>
            <p:cNvGraphicFramePr/>
            <p:nvPr/>
          </p:nvGraphicFramePr>
          <p:xfrm>
            <a:off x="1823" y="472"/>
            <a:ext cx="350" cy="15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7" imgW="490855" imgH="2121535" progId="Visio.Drawing.5">
                    <p:embed/>
                  </p:oleObj>
                </mc:Choice>
                <mc:Fallback>
                  <p:oleObj name="" r:id="rId7" imgW="490855" imgH="2121535" progId="Visio.Drawing.5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823" y="472"/>
                          <a:ext cx="350" cy="15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1" name="矩形 67658"/>
            <p:cNvSpPr/>
            <p:nvPr/>
          </p:nvSpPr>
          <p:spPr>
            <a:xfrm>
              <a:off x="1522" y="1080"/>
              <a:ext cx="3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67660" name="矩形 67659"/>
          <p:cNvSpPr/>
          <p:nvPr/>
        </p:nvSpPr>
        <p:spPr>
          <a:xfrm>
            <a:off x="3708400" y="511175"/>
            <a:ext cx="5095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以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为参考量，它们的瞬时表达式：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7661" name="对象 67660"/>
          <p:cNvGraphicFramePr/>
          <p:nvPr/>
        </p:nvGraphicFramePr>
        <p:xfrm>
          <a:off x="3887788" y="1112838"/>
          <a:ext cx="3074987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9" imgW="1485265" imgH="292100" progId="Equation.3">
                  <p:embed/>
                </p:oleObj>
              </mc:Choice>
              <mc:Fallback>
                <p:oleObj name="" r:id="rId9" imgW="1485265" imgH="2921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87788" y="1112838"/>
                        <a:ext cx="3074987" cy="601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62" name="对象 67661"/>
          <p:cNvGraphicFramePr/>
          <p:nvPr/>
        </p:nvGraphicFramePr>
        <p:xfrm>
          <a:off x="3887788" y="1670050"/>
          <a:ext cx="411480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1" imgW="2132965" imgH="292100" progId="Equation.3">
                  <p:embed/>
                </p:oleObj>
              </mc:Choice>
              <mc:Fallback>
                <p:oleObj name="" r:id="rId11" imgW="2132965" imgH="2921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87788" y="1670050"/>
                        <a:ext cx="4114800" cy="56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692" name="组合 67691"/>
          <p:cNvGrpSpPr/>
          <p:nvPr/>
        </p:nvGrpSpPr>
        <p:grpSpPr>
          <a:xfrm>
            <a:off x="2833688" y="3754438"/>
            <a:ext cx="5365750" cy="2641600"/>
            <a:chOff x="1454" y="2365"/>
            <a:chExt cx="3380" cy="1664"/>
          </a:xfrm>
        </p:grpSpPr>
        <p:sp>
          <p:nvSpPr>
            <p:cNvPr id="9236" name="直接连接符 67664"/>
            <p:cNvSpPr/>
            <p:nvPr/>
          </p:nvSpPr>
          <p:spPr>
            <a:xfrm flipV="1">
              <a:off x="1742" y="2437"/>
              <a:ext cx="0" cy="159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237" name="直接连接符 67665"/>
            <p:cNvSpPr/>
            <p:nvPr/>
          </p:nvSpPr>
          <p:spPr>
            <a:xfrm flipV="1">
              <a:off x="1454" y="3319"/>
              <a:ext cx="3380" cy="3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238" name="文本框 67666"/>
            <p:cNvSpPr txBox="1"/>
            <p:nvPr/>
          </p:nvSpPr>
          <p:spPr>
            <a:xfrm>
              <a:off x="4485" y="3322"/>
              <a:ext cx="349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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t</a:t>
              </a:r>
              <a:endParaRPr lang="en-US" altLang="zh-CN" i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239" name="文本框 67667"/>
            <p:cNvSpPr txBox="1"/>
            <p:nvPr/>
          </p:nvSpPr>
          <p:spPr>
            <a:xfrm>
              <a:off x="3500" y="3013"/>
              <a:ext cx="1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>
                  <a:solidFill>
                    <a:srgbClr val="3333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240" name="文本框 67668"/>
            <p:cNvSpPr txBox="1"/>
            <p:nvPr/>
          </p:nvSpPr>
          <p:spPr>
            <a:xfrm>
              <a:off x="1497" y="3319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0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241" name="文本框 67669"/>
            <p:cNvSpPr txBox="1"/>
            <p:nvPr/>
          </p:nvSpPr>
          <p:spPr>
            <a:xfrm>
              <a:off x="1499" y="2365"/>
              <a:ext cx="24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67671" name="组合 67670"/>
          <p:cNvGrpSpPr/>
          <p:nvPr/>
        </p:nvGrpSpPr>
        <p:grpSpPr>
          <a:xfrm>
            <a:off x="2765425" y="3813175"/>
            <a:ext cx="4216400" cy="2374900"/>
            <a:chOff x="1262" y="1407"/>
            <a:chExt cx="2656" cy="1496"/>
          </a:xfrm>
        </p:grpSpPr>
        <p:sp>
          <p:nvSpPr>
            <p:cNvPr id="9243" name="文本框 67671"/>
            <p:cNvSpPr txBox="1"/>
            <p:nvPr/>
          </p:nvSpPr>
          <p:spPr>
            <a:xfrm>
              <a:off x="3011" y="1989"/>
              <a:ext cx="1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>
                  <a:solidFill>
                    <a:srgbClr val="3333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244" name="文本框 67672"/>
            <p:cNvSpPr txBox="1"/>
            <p:nvPr/>
          </p:nvSpPr>
          <p:spPr>
            <a:xfrm>
              <a:off x="1845" y="1407"/>
              <a:ext cx="37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i="1" err="1">
                  <a:solidFill>
                    <a:srgbClr val="006666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solidFill>
                    <a:srgbClr val="006666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>
                <a:solidFill>
                  <a:srgbClr val="006666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245" name="任意多边形 67673"/>
            <p:cNvSpPr/>
            <p:nvPr/>
          </p:nvSpPr>
          <p:spPr>
            <a:xfrm>
              <a:off x="3228" y="1703"/>
              <a:ext cx="690" cy="1200"/>
            </a:xfrm>
            <a:custGeom>
              <a:avLst/>
              <a:gdLst/>
              <a:ahLst/>
              <a:cxnLst/>
              <a:pathLst>
                <a:path w="690" h="1200">
                  <a:moveTo>
                    <a:pt x="690" y="1090"/>
                  </a:moveTo>
                  <a:cubicBezTo>
                    <a:pt x="671" y="1107"/>
                    <a:pt x="614" y="1200"/>
                    <a:pt x="574" y="1191"/>
                  </a:cubicBezTo>
                  <a:cubicBezTo>
                    <a:pt x="534" y="1182"/>
                    <a:pt x="500" y="1136"/>
                    <a:pt x="449" y="1034"/>
                  </a:cubicBezTo>
                  <a:cubicBezTo>
                    <a:pt x="399" y="932"/>
                    <a:pt x="315" y="688"/>
                    <a:pt x="276" y="577"/>
                  </a:cubicBezTo>
                  <a:cubicBezTo>
                    <a:pt x="238" y="465"/>
                    <a:pt x="249" y="449"/>
                    <a:pt x="218" y="363"/>
                  </a:cubicBezTo>
                  <a:cubicBezTo>
                    <a:pt x="188" y="278"/>
                    <a:pt x="129" y="122"/>
                    <a:pt x="95" y="63"/>
                  </a:cubicBezTo>
                  <a:cubicBezTo>
                    <a:pt x="61" y="5"/>
                    <a:pt x="26" y="17"/>
                    <a:pt x="13" y="9"/>
                  </a:cubicBezTo>
                  <a:cubicBezTo>
                    <a:pt x="0" y="0"/>
                    <a:pt x="18" y="9"/>
                    <a:pt x="18" y="9"/>
                  </a:cubicBezTo>
                </a:path>
              </a:pathLst>
            </a:custGeom>
            <a:noFill/>
            <a:ln w="4445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46" name="任意多边形 67674"/>
            <p:cNvSpPr/>
            <p:nvPr/>
          </p:nvSpPr>
          <p:spPr>
            <a:xfrm>
              <a:off x="1682" y="1695"/>
              <a:ext cx="1562" cy="1208"/>
            </a:xfrm>
            <a:custGeom>
              <a:avLst/>
              <a:gdLst/>
              <a:ahLst/>
              <a:cxnLst/>
              <a:pathLst>
                <a:path w="966" h="1208">
                  <a:moveTo>
                    <a:pt x="0" y="616"/>
                  </a:moveTo>
                  <a:cubicBezTo>
                    <a:pt x="7" y="579"/>
                    <a:pt x="31" y="467"/>
                    <a:pt x="45" y="403"/>
                  </a:cubicBezTo>
                  <a:cubicBezTo>
                    <a:pt x="59" y="340"/>
                    <a:pt x="69" y="286"/>
                    <a:pt x="84" y="232"/>
                  </a:cubicBezTo>
                  <a:cubicBezTo>
                    <a:pt x="99" y="178"/>
                    <a:pt x="116" y="117"/>
                    <a:pt x="134" y="81"/>
                  </a:cubicBezTo>
                  <a:cubicBezTo>
                    <a:pt x="151" y="44"/>
                    <a:pt x="169" y="8"/>
                    <a:pt x="190" y="11"/>
                  </a:cubicBezTo>
                  <a:cubicBezTo>
                    <a:pt x="211" y="15"/>
                    <a:pt x="236" y="41"/>
                    <a:pt x="260" y="96"/>
                  </a:cubicBezTo>
                  <a:cubicBezTo>
                    <a:pt x="283" y="153"/>
                    <a:pt x="309" y="264"/>
                    <a:pt x="330" y="348"/>
                  </a:cubicBezTo>
                  <a:cubicBezTo>
                    <a:pt x="349" y="431"/>
                    <a:pt x="363" y="514"/>
                    <a:pt x="382" y="602"/>
                  </a:cubicBezTo>
                  <a:cubicBezTo>
                    <a:pt x="401" y="690"/>
                    <a:pt x="421" y="793"/>
                    <a:pt x="441" y="876"/>
                  </a:cubicBezTo>
                  <a:cubicBezTo>
                    <a:pt x="461" y="958"/>
                    <a:pt x="476" y="1043"/>
                    <a:pt x="499" y="1097"/>
                  </a:cubicBezTo>
                  <a:cubicBezTo>
                    <a:pt x="522" y="1151"/>
                    <a:pt x="551" y="1208"/>
                    <a:pt x="579" y="1200"/>
                  </a:cubicBezTo>
                  <a:cubicBezTo>
                    <a:pt x="607" y="1190"/>
                    <a:pt x="634" y="1137"/>
                    <a:pt x="665" y="1041"/>
                  </a:cubicBezTo>
                  <a:cubicBezTo>
                    <a:pt x="696" y="944"/>
                    <a:pt x="739" y="727"/>
                    <a:pt x="763" y="619"/>
                  </a:cubicBezTo>
                  <a:cubicBezTo>
                    <a:pt x="787" y="511"/>
                    <a:pt x="788" y="477"/>
                    <a:pt x="808" y="391"/>
                  </a:cubicBezTo>
                  <a:cubicBezTo>
                    <a:pt x="829" y="305"/>
                    <a:pt x="864" y="164"/>
                    <a:pt x="888" y="101"/>
                  </a:cubicBezTo>
                  <a:cubicBezTo>
                    <a:pt x="912" y="38"/>
                    <a:pt x="942" y="28"/>
                    <a:pt x="954" y="14"/>
                  </a:cubicBezTo>
                  <a:cubicBezTo>
                    <a:pt x="966" y="0"/>
                    <a:pt x="957" y="19"/>
                    <a:pt x="957" y="20"/>
                  </a:cubicBezTo>
                </a:path>
              </a:pathLst>
            </a:custGeom>
            <a:noFill/>
            <a:ln w="4445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47" name="任意多边形 67675"/>
            <p:cNvSpPr/>
            <p:nvPr/>
          </p:nvSpPr>
          <p:spPr>
            <a:xfrm>
              <a:off x="1262" y="2301"/>
              <a:ext cx="419" cy="600"/>
            </a:xfrm>
            <a:custGeom>
              <a:avLst/>
              <a:gdLst/>
              <a:ahLst/>
              <a:cxnLst/>
              <a:pathLst>
                <a:path w="419" h="600">
                  <a:moveTo>
                    <a:pt x="0" y="489"/>
                  </a:moveTo>
                  <a:cubicBezTo>
                    <a:pt x="21" y="506"/>
                    <a:pt x="84" y="600"/>
                    <a:pt x="129" y="592"/>
                  </a:cubicBezTo>
                  <a:cubicBezTo>
                    <a:pt x="175" y="582"/>
                    <a:pt x="220" y="532"/>
                    <a:pt x="268" y="433"/>
                  </a:cubicBezTo>
                  <a:cubicBezTo>
                    <a:pt x="316" y="334"/>
                    <a:pt x="394" y="72"/>
                    <a:pt x="419" y="0"/>
                  </a:cubicBezTo>
                </a:path>
              </a:pathLst>
            </a:custGeom>
            <a:noFill/>
            <a:ln w="4445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7678" name="组合 67677"/>
          <p:cNvGrpSpPr/>
          <p:nvPr/>
        </p:nvGrpSpPr>
        <p:grpSpPr>
          <a:xfrm>
            <a:off x="2765425" y="3806825"/>
            <a:ext cx="4060825" cy="2381250"/>
            <a:chOff x="1411" y="2736"/>
            <a:chExt cx="2558" cy="1500"/>
          </a:xfrm>
        </p:grpSpPr>
        <p:grpSp>
          <p:nvGrpSpPr>
            <p:cNvPr id="9249" name="组合 67678"/>
            <p:cNvGrpSpPr/>
            <p:nvPr/>
          </p:nvGrpSpPr>
          <p:grpSpPr>
            <a:xfrm>
              <a:off x="1411" y="3028"/>
              <a:ext cx="2558" cy="1208"/>
              <a:chOff x="1411" y="3028"/>
              <a:chExt cx="2558" cy="1208"/>
            </a:xfrm>
          </p:grpSpPr>
          <p:sp>
            <p:nvSpPr>
              <p:cNvPr id="9250" name="文本框 67679"/>
              <p:cNvSpPr txBox="1"/>
              <p:nvPr/>
            </p:nvSpPr>
            <p:spPr>
              <a:xfrm>
                <a:off x="3169" y="3304"/>
                <a:ext cx="16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>
                    <a:solidFill>
                      <a:srgbClr val="3333FF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 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251" name="任意多边形 67680"/>
              <p:cNvSpPr/>
              <p:nvPr/>
            </p:nvSpPr>
            <p:spPr>
              <a:xfrm>
                <a:off x="2530" y="3036"/>
                <a:ext cx="1439" cy="1200"/>
              </a:xfrm>
              <a:custGeom>
                <a:avLst/>
                <a:gdLst/>
                <a:ahLst/>
                <a:cxnLst/>
                <a:pathLst>
                  <a:path w="890" h="1248">
                    <a:moveTo>
                      <a:pt x="890" y="594"/>
                    </a:moveTo>
                    <a:cubicBezTo>
                      <a:pt x="885" y="566"/>
                      <a:pt x="871" y="482"/>
                      <a:pt x="860" y="423"/>
                    </a:cubicBezTo>
                    <a:cubicBezTo>
                      <a:pt x="849" y="364"/>
                      <a:pt x="837" y="297"/>
                      <a:pt x="821" y="240"/>
                    </a:cubicBezTo>
                    <a:cubicBezTo>
                      <a:pt x="805" y="183"/>
                      <a:pt x="782" y="119"/>
                      <a:pt x="764" y="81"/>
                    </a:cubicBezTo>
                    <a:cubicBezTo>
                      <a:pt x="746" y="43"/>
                      <a:pt x="728" y="15"/>
                      <a:pt x="710" y="12"/>
                    </a:cubicBezTo>
                    <a:cubicBezTo>
                      <a:pt x="692" y="9"/>
                      <a:pt x="675" y="8"/>
                      <a:pt x="653" y="63"/>
                    </a:cubicBezTo>
                    <a:cubicBezTo>
                      <a:pt x="631" y="118"/>
                      <a:pt x="596" y="255"/>
                      <a:pt x="575" y="345"/>
                    </a:cubicBezTo>
                    <a:cubicBezTo>
                      <a:pt x="554" y="435"/>
                      <a:pt x="540" y="513"/>
                      <a:pt x="524" y="606"/>
                    </a:cubicBezTo>
                    <a:cubicBezTo>
                      <a:pt x="508" y="699"/>
                      <a:pt x="495" y="817"/>
                      <a:pt x="479" y="905"/>
                    </a:cubicBezTo>
                    <a:cubicBezTo>
                      <a:pt x="463" y="993"/>
                      <a:pt x="448" y="1078"/>
                      <a:pt x="427" y="1134"/>
                    </a:cubicBezTo>
                    <a:cubicBezTo>
                      <a:pt x="406" y="1189"/>
                      <a:pt x="380" y="1248"/>
                      <a:pt x="355" y="1239"/>
                    </a:cubicBezTo>
                    <a:cubicBezTo>
                      <a:pt x="330" y="1229"/>
                      <a:pt x="309" y="1181"/>
                      <a:pt x="278" y="1075"/>
                    </a:cubicBezTo>
                    <a:cubicBezTo>
                      <a:pt x="247" y="969"/>
                      <a:pt x="195" y="716"/>
                      <a:pt x="171" y="600"/>
                    </a:cubicBezTo>
                    <a:cubicBezTo>
                      <a:pt x="147" y="484"/>
                      <a:pt x="154" y="467"/>
                      <a:pt x="135" y="378"/>
                    </a:cubicBezTo>
                    <a:cubicBezTo>
                      <a:pt x="116" y="289"/>
                      <a:pt x="80" y="127"/>
                      <a:pt x="59" y="66"/>
                    </a:cubicBezTo>
                    <a:cubicBezTo>
                      <a:pt x="38" y="5"/>
                      <a:pt x="16" y="18"/>
                      <a:pt x="8" y="9"/>
                    </a:cubicBezTo>
                    <a:cubicBezTo>
                      <a:pt x="0" y="0"/>
                      <a:pt x="11" y="9"/>
                      <a:pt x="11" y="9"/>
                    </a:cubicBezTo>
                  </a:path>
                </a:pathLst>
              </a:custGeom>
              <a:noFill/>
              <a:ln w="444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252" name="任意多边形 67681"/>
              <p:cNvSpPr/>
              <p:nvPr/>
            </p:nvSpPr>
            <p:spPr>
              <a:xfrm>
                <a:off x="1411" y="3028"/>
                <a:ext cx="1142" cy="1208"/>
              </a:xfrm>
              <a:custGeom>
                <a:avLst/>
                <a:gdLst/>
                <a:ahLst/>
                <a:cxnLst/>
                <a:pathLst>
                  <a:path w="1142" h="1208">
                    <a:moveTo>
                      <a:pt x="0" y="96"/>
                    </a:moveTo>
                    <a:cubicBezTo>
                      <a:pt x="19" y="138"/>
                      <a:pt x="80" y="264"/>
                      <a:pt x="114" y="348"/>
                    </a:cubicBezTo>
                    <a:cubicBezTo>
                      <a:pt x="144" y="431"/>
                      <a:pt x="167" y="514"/>
                      <a:pt x="198" y="602"/>
                    </a:cubicBezTo>
                    <a:cubicBezTo>
                      <a:pt x="228" y="690"/>
                      <a:pt x="261" y="793"/>
                      <a:pt x="293" y="876"/>
                    </a:cubicBezTo>
                    <a:cubicBezTo>
                      <a:pt x="325" y="958"/>
                      <a:pt x="350" y="1043"/>
                      <a:pt x="387" y="1097"/>
                    </a:cubicBezTo>
                    <a:cubicBezTo>
                      <a:pt x="424" y="1151"/>
                      <a:pt x="471" y="1208"/>
                      <a:pt x="516" y="1200"/>
                    </a:cubicBezTo>
                    <a:cubicBezTo>
                      <a:pt x="562" y="1190"/>
                      <a:pt x="605" y="1137"/>
                      <a:pt x="655" y="1041"/>
                    </a:cubicBezTo>
                    <a:cubicBezTo>
                      <a:pt x="705" y="944"/>
                      <a:pt x="775" y="727"/>
                      <a:pt x="814" y="619"/>
                    </a:cubicBezTo>
                    <a:cubicBezTo>
                      <a:pt x="853" y="511"/>
                      <a:pt x="854" y="477"/>
                      <a:pt x="887" y="391"/>
                    </a:cubicBezTo>
                    <a:cubicBezTo>
                      <a:pt x="920" y="305"/>
                      <a:pt x="977" y="164"/>
                      <a:pt x="1016" y="101"/>
                    </a:cubicBezTo>
                    <a:cubicBezTo>
                      <a:pt x="1055" y="38"/>
                      <a:pt x="1103" y="28"/>
                      <a:pt x="1123" y="14"/>
                    </a:cubicBezTo>
                    <a:cubicBezTo>
                      <a:pt x="1142" y="0"/>
                      <a:pt x="1127" y="19"/>
                      <a:pt x="1127" y="20"/>
                    </a:cubicBezTo>
                  </a:path>
                </a:pathLst>
              </a:custGeom>
              <a:noFill/>
              <a:ln w="444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9253" name="文本框 67682"/>
            <p:cNvSpPr txBox="1"/>
            <p:nvPr/>
          </p:nvSpPr>
          <p:spPr>
            <a:xfrm>
              <a:off x="2424" y="2736"/>
              <a:ext cx="3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i="1" err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67694" name="组合 67693"/>
          <p:cNvGrpSpPr/>
          <p:nvPr/>
        </p:nvGrpSpPr>
        <p:grpSpPr>
          <a:xfrm>
            <a:off x="2765425" y="3868738"/>
            <a:ext cx="4129088" cy="2314575"/>
            <a:chOff x="1742" y="2437"/>
            <a:chExt cx="2601" cy="1458"/>
          </a:xfrm>
        </p:grpSpPr>
        <p:sp>
          <p:nvSpPr>
            <p:cNvPr id="9255" name="文本框 67684"/>
            <p:cNvSpPr txBox="1"/>
            <p:nvPr/>
          </p:nvSpPr>
          <p:spPr>
            <a:xfrm>
              <a:off x="3500" y="2983"/>
              <a:ext cx="16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>
                  <a:solidFill>
                    <a:srgbClr val="3333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256" name="文本框 67685"/>
            <p:cNvSpPr txBox="1"/>
            <p:nvPr/>
          </p:nvSpPr>
          <p:spPr>
            <a:xfrm>
              <a:off x="2073" y="2437"/>
              <a:ext cx="31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i="1" err="1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257" name="任意多边形 67686"/>
            <p:cNvSpPr/>
            <p:nvPr/>
          </p:nvSpPr>
          <p:spPr>
            <a:xfrm>
              <a:off x="3287" y="2695"/>
              <a:ext cx="1056" cy="1200"/>
            </a:xfrm>
            <a:custGeom>
              <a:avLst/>
              <a:gdLst/>
              <a:ahLst/>
              <a:cxnLst/>
              <a:pathLst>
                <a:path w="1056" h="1200">
                  <a:moveTo>
                    <a:pt x="1056" y="61"/>
                  </a:moveTo>
                  <a:cubicBezTo>
                    <a:pt x="1035" y="106"/>
                    <a:pt x="964" y="245"/>
                    <a:pt x="930" y="332"/>
                  </a:cubicBezTo>
                  <a:cubicBezTo>
                    <a:pt x="896" y="418"/>
                    <a:pt x="873" y="493"/>
                    <a:pt x="847" y="583"/>
                  </a:cubicBezTo>
                  <a:cubicBezTo>
                    <a:pt x="821" y="672"/>
                    <a:pt x="800" y="786"/>
                    <a:pt x="774" y="870"/>
                  </a:cubicBezTo>
                  <a:cubicBezTo>
                    <a:pt x="749" y="955"/>
                    <a:pt x="724" y="1037"/>
                    <a:pt x="690" y="1090"/>
                  </a:cubicBezTo>
                  <a:cubicBezTo>
                    <a:pt x="656" y="1143"/>
                    <a:pt x="614" y="1200"/>
                    <a:pt x="574" y="1191"/>
                  </a:cubicBezTo>
                  <a:cubicBezTo>
                    <a:pt x="534" y="1182"/>
                    <a:pt x="500" y="1136"/>
                    <a:pt x="449" y="1034"/>
                  </a:cubicBezTo>
                  <a:cubicBezTo>
                    <a:pt x="399" y="932"/>
                    <a:pt x="315" y="688"/>
                    <a:pt x="276" y="577"/>
                  </a:cubicBezTo>
                  <a:cubicBezTo>
                    <a:pt x="238" y="465"/>
                    <a:pt x="249" y="449"/>
                    <a:pt x="218" y="363"/>
                  </a:cubicBezTo>
                  <a:cubicBezTo>
                    <a:pt x="188" y="278"/>
                    <a:pt x="129" y="122"/>
                    <a:pt x="95" y="63"/>
                  </a:cubicBezTo>
                  <a:cubicBezTo>
                    <a:pt x="61" y="5"/>
                    <a:pt x="26" y="17"/>
                    <a:pt x="13" y="9"/>
                  </a:cubicBezTo>
                  <a:cubicBezTo>
                    <a:pt x="0" y="0"/>
                    <a:pt x="18" y="9"/>
                    <a:pt x="18" y="9"/>
                  </a:cubicBezTo>
                </a:path>
              </a:pathLst>
            </a:custGeom>
            <a:noFill/>
            <a:ln w="44450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58" name="任意多边形 67687"/>
            <p:cNvSpPr/>
            <p:nvPr/>
          </p:nvSpPr>
          <p:spPr>
            <a:xfrm>
              <a:off x="1742" y="2687"/>
              <a:ext cx="1562" cy="1208"/>
            </a:xfrm>
            <a:custGeom>
              <a:avLst/>
              <a:gdLst/>
              <a:ahLst/>
              <a:cxnLst/>
              <a:pathLst>
                <a:path w="966" h="1208">
                  <a:moveTo>
                    <a:pt x="0" y="616"/>
                  </a:moveTo>
                  <a:cubicBezTo>
                    <a:pt x="7" y="579"/>
                    <a:pt x="31" y="467"/>
                    <a:pt x="45" y="403"/>
                  </a:cubicBezTo>
                  <a:cubicBezTo>
                    <a:pt x="59" y="340"/>
                    <a:pt x="69" y="286"/>
                    <a:pt x="84" y="232"/>
                  </a:cubicBezTo>
                  <a:cubicBezTo>
                    <a:pt x="99" y="178"/>
                    <a:pt x="116" y="117"/>
                    <a:pt x="134" y="81"/>
                  </a:cubicBezTo>
                  <a:cubicBezTo>
                    <a:pt x="151" y="44"/>
                    <a:pt x="169" y="8"/>
                    <a:pt x="190" y="11"/>
                  </a:cubicBezTo>
                  <a:cubicBezTo>
                    <a:pt x="211" y="15"/>
                    <a:pt x="236" y="41"/>
                    <a:pt x="260" y="96"/>
                  </a:cubicBezTo>
                  <a:cubicBezTo>
                    <a:pt x="283" y="153"/>
                    <a:pt x="309" y="264"/>
                    <a:pt x="330" y="348"/>
                  </a:cubicBezTo>
                  <a:cubicBezTo>
                    <a:pt x="349" y="431"/>
                    <a:pt x="363" y="514"/>
                    <a:pt x="382" y="602"/>
                  </a:cubicBezTo>
                  <a:cubicBezTo>
                    <a:pt x="401" y="690"/>
                    <a:pt x="421" y="793"/>
                    <a:pt x="441" y="876"/>
                  </a:cubicBezTo>
                  <a:cubicBezTo>
                    <a:pt x="461" y="958"/>
                    <a:pt x="476" y="1043"/>
                    <a:pt x="499" y="1097"/>
                  </a:cubicBezTo>
                  <a:cubicBezTo>
                    <a:pt x="522" y="1151"/>
                    <a:pt x="551" y="1208"/>
                    <a:pt x="579" y="1200"/>
                  </a:cubicBezTo>
                  <a:cubicBezTo>
                    <a:pt x="607" y="1190"/>
                    <a:pt x="634" y="1137"/>
                    <a:pt x="665" y="1041"/>
                  </a:cubicBezTo>
                  <a:cubicBezTo>
                    <a:pt x="696" y="944"/>
                    <a:pt x="739" y="727"/>
                    <a:pt x="763" y="619"/>
                  </a:cubicBezTo>
                  <a:cubicBezTo>
                    <a:pt x="787" y="511"/>
                    <a:pt x="788" y="477"/>
                    <a:pt x="808" y="391"/>
                  </a:cubicBezTo>
                  <a:cubicBezTo>
                    <a:pt x="829" y="305"/>
                    <a:pt x="864" y="164"/>
                    <a:pt x="888" y="101"/>
                  </a:cubicBezTo>
                  <a:cubicBezTo>
                    <a:pt x="912" y="38"/>
                    <a:pt x="942" y="28"/>
                    <a:pt x="954" y="14"/>
                  </a:cubicBezTo>
                  <a:cubicBezTo>
                    <a:pt x="966" y="0"/>
                    <a:pt x="957" y="19"/>
                    <a:pt x="957" y="20"/>
                  </a:cubicBezTo>
                </a:path>
              </a:pathLst>
            </a:custGeom>
            <a:noFill/>
            <a:ln w="44450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925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7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7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7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7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7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7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7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7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7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  <p:bldP spid="67621" grpId="0"/>
      <p:bldP spid="67650" grpId="0"/>
      <p:bldP spid="67653" grpId="0"/>
      <p:bldP spid="67655" grpId="0"/>
      <p:bldP spid="676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10" name="文本框 68609"/>
          <p:cNvSpPr txBox="1"/>
          <p:nvPr/>
        </p:nvSpPr>
        <p:spPr>
          <a:xfrm>
            <a:off x="476250" y="609600"/>
            <a:ext cx="33337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4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 相量表示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8612" name="直接连接符 68611"/>
          <p:cNvSpPr/>
          <p:nvPr/>
        </p:nvSpPr>
        <p:spPr>
          <a:xfrm>
            <a:off x="6707188" y="2343150"/>
            <a:ext cx="1428750" cy="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68614" name="直接连接符 68613"/>
          <p:cNvSpPr/>
          <p:nvPr/>
        </p:nvSpPr>
        <p:spPr>
          <a:xfrm rot="7200000">
            <a:off x="5640388" y="2962275"/>
            <a:ext cx="1428750" cy="0"/>
          </a:xfrm>
          <a:prstGeom prst="line">
            <a:avLst/>
          </a:prstGeom>
          <a:ln w="50800" cap="flat" cmpd="sng">
            <a:solidFill>
              <a:srgbClr val="0000FF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68615" name="直接连接符 68614"/>
          <p:cNvSpPr/>
          <p:nvPr/>
        </p:nvSpPr>
        <p:spPr>
          <a:xfrm rot="-7200000">
            <a:off x="5640388" y="1743075"/>
            <a:ext cx="1428750" cy="0"/>
          </a:xfrm>
          <a:prstGeom prst="line">
            <a:avLst/>
          </a:prstGeom>
          <a:ln w="50800" cap="flat" cmpd="sng">
            <a:solidFill>
              <a:srgbClr val="008000"/>
            </a:solidFill>
            <a:prstDash val="solid"/>
            <a:round/>
            <a:headEnd type="none" w="med" len="med"/>
            <a:tailEnd type="stealth" w="sm" len="med"/>
          </a:ln>
        </p:spPr>
      </p:sp>
      <p:graphicFrame>
        <p:nvGraphicFramePr>
          <p:cNvPr id="68616" name="对象 68615"/>
          <p:cNvGraphicFramePr/>
          <p:nvPr/>
        </p:nvGraphicFramePr>
        <p:xfrm>
          <a:off x="8118475" y="1990725"/>
          <a:ext cx="5302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266065" imgH="316865" progId="Equation.3">
                  <p:embed/>
                </p:oleObj>
              </mc:Choice>
              <mc:Fallback>
                <p:oleObj name="" r:id="rId1" imgW="266065" imgH="31686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118475" y="1990725"/>
                        <a:ext cx="530225" cy="63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44" name="组合 68643"/>
          <p:cNvGrpSpPr/>
          <p:nvPr/>
        </p:nvGrpSpPr>
        <p:grpSpPr>
          <a:xfrm>
            <a:off x="5668963" y="1590675"/>
            <a:ext cx="1971675" cy="1476375"/>
            <a:chOff x="2718" y="1002"/>
            <a:chExt cx="1242" cy="930"/>
          </a:xfrm>
        </p:grpSpPr>
        <p:sp>
          <p:nvSpPr>
            <p:cNvPr id="10247" name="任意多边形 68618"/>
            <p:cNvSpPr/>
            <p:nvPr/>
          </p:nvSpPr>
          <p:spPr>
            <a:xfrm>
              <a:off x="3266" y="1267"/>
              <a:ext cx="305" cy="228"/>
            </a:xfrm>
            <a:custGeom>
              <a:avLst/>
              <a:gdLst/>
              <a:ahLst/>
              <a:cxnLst>
                <a:cxn ang="180">
                  <a:pos x="0" y="4189"/>
                </a:cxn>
                <a:cxn ang="0">
                  <a:pos x="34324" y="19980"/>
                </a:cxn>
                <a:cxn ang="90">
                  <a:pos x="12785" y="21600"/>
                </a:cxn>
              </a:cxnLst>
              <a:pathLst>
                <a:path w="34324" h="21600" fill="none">
                  <a:moveTo>
                    <a:pt x="0" y="4189"/>
                  </a:moveTo>
                  <a:cubicBezTo>
                    <a:pt x="3578" y="1555"/>
                    <a:pt x="7999" y="-1"/>
                    <a:pt x="12784" y="-1"/>
                  </a:cubicBezTo>
                  <a:cubicBezTo>
                    <a:pt x="24168" y="-1"/>
                    <a:pt x="33495" y="8806"/>
                    <a:pt x="34324" y="19972"/>
                  </a:cubicBezTo>
                </a:path>
                <a:path w="34324" h="21600" stroke="0">
                  <a:moveTo>
                    <a:pt x="0" y="4189"/>
                  </a:moveTo>
                  <a:cubicBezTo>
                    <a:pt x="3578" y="1555"/>
                    <a:pt x="7999" y="-1"/>
                    <a:pt x="12784" y="-1"/>
                  </a:cubicBezTo>
                  <a:cubicBezTo>
                    <a:pt x="24168" y="-1"/>
                    <a:pt x="33495" y="8806"/>
                    <a:pt x="34324" y="19972"/>
                  </a:cubicBezTo>
                  <a:lnTo>
                    <a:pt x="1278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sm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48" name="任意多边形 68619"/>
            <p:cNvSpPr/>
            <p:nvPr/>
          </p:nvSpPr>
          <p:spPr>
            <a:xfrm rot="7200000">
              <a:off x="3276" y="1458"/>
              <a:ext cx="301" cy="228"/>
            </a:xfrm>
            <a:custGeom>
              <a:avLst/>
              <a:gdLst/>
              <a:ahLst/>
              <a:cxnLst>
                <a:cxn ang="180">
                  <a:pos x="0" y="3847"/>
                </a:cxn>
                <a:cxn ang="0">
                  <a:pos x="33870" y="20405"/>
                </a:cxn>
                <a:cxn ang="90">
                  <a:pos x="12304" y="21600"/>
                </a:cxn>
              </a:cxnLst>
              <a:pathLst>
                <a:path w="33871" h="21600" fill="none">
                  <a:moveTo>
                    <a:pt x="0" y="3847"/>
                  </a:moveTo>
                  <a:cubicBezTo>
                    <a:pt x="3490" y="1421"/>
                    <a:pt x="7731" y="0"/>
                    <a:pt x="12304" y="0"/>
                  </a:cubicBezTo>
                  <a:cubicBezTo>
                    <a:pt x="23832" y="0"/>
                    <a:pt x="33251" y="9031"/>
                    <a:pt x="33871" y="20400"/>
                  </a:cubicBezTo>
                </a:path>
                <a:path w="33871" h="21600" stroke="0">
                  <a:moveTo>
                    <a:pt x="0" y="3847"/>
                  </a:moveTo>
                  <a:cubicBezTo>
                    <a:pt x="3490" y="1421"/>
                    <a:pt x="7731" y="0"/>
                    <a:pt x="12304" y="0"/>
                  </a:cubicBezTo>
                  <a:cubicBezTo>
                    <a:pt x="23832" y="0"/>
                    <a:pt x="33251" y="9031"/>
                    <a:pt x="33871" y="20400"/>
                  </a:cubicBezTo>
                  <a:lnTo>
                    <a:pt x="12304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sm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49" name="任意多边形 68620"/>
            <p:cNvSpPr/>
            <p:nvPr/>
          </p:nvSpPr>
          <p:spPr>
            <a:xfrm rot="-7200000">
              <a:off x="3102" y="1370"/>
              <a:ext cx="299" cy="228"/>
            </a:xfrm>
            <a:custGeom>
              <a:avLst/>
              <a:gdLst/>
              <a:ahLst/>
              <a:cxnLst>
                <a:cxn ang="180">
                  <a:pos x="0" y="3717"/>
                </a:cxn>
                <a:cxn ang="0">
                  <a:pos x="33654" y="19980"/>
                </a:cxn>
                <a:cxn ang="90">
                  <a:pos x="12115" y="21600"/>
                </a:cxn>
              </a:cxnLst>
              <a:pathLst>
                <a:path w="33654" h="21600" fill="none">
                  <a:moveTo>
                    <a:pt x="0" y="3717"/>
                  </a:moveTo>
                  <a:cubicBezTo>
                    <a:pt x="3454" y="1370"/>
                    <a:pt x="7624" y="0"/>
                    <a:pt x="12115" y="0"/>
                  </a:cubicBezTo>
                  <a:cubicBezTo>
                    <a:pt x="23499" y="0"/>
                    <a:pt x="32826" y="8807"/>
                    <a:pt x="33655" y="19973"/>
                  </a:cubicBezTo>
                </a:path>
                <a:path w="33654" h="21600" stroke="0">
                  <a:moveTo>
                    <a:pt x="0" y="3717"/>
                  </a:moveTo>
                  <a:cubicBezTo>
                    <a:pt x="3454" y="1370"/>
                    <a:pt x="7624" y="0"/>
                    <a:pt x="12115" y="0"/>
                  </a:cubicBezTo>
                  <a:cubicBezTo>
                    <a:pt x="23499" y="0"/>
                    <a:pt x="32826" y="8807"/>
                    <a:pt x="33655" y="19973"/>
                  </a:cubicBezTo>
                  <a:lnTo>
                    <a:pt x="1211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sm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50" name="文本框 68621"/>
            <p:cNvSpPr txBox="1"/>
            <p:nvPr/>
          </p:nvSpPr>
          <p:spPr>
            <a:xfrm>
              <a:off x="3282" y="1002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120°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0251" name="文本框 68622"/>
            <p:cNvSpPr txBox="1"/>
            <p:nvPr/>
          </p:nvSpPr>
          <p:spPr>
            <a:xfrm>
              <a:off x="3282" y="1644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120°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0252" name="文本框 68623"/>
            <p:cNvSpPr txBox="1"/>
            <p:nvPr/>
          </p:nvSpPr>
          <p:spPr>
            <a:xfrm>
              <a:off x="2718" y="1363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120°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68626" name="文本框 68625"/>
          <p:cNvSpPr txBox="1"/>
          <p:nvPr/>
        </p:nvSpPr>
        <p:spPr>
          <a:xfrm>
            <a:off x="476250" y="4800600"/>
            <a:ext cx="373856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5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 对称三相电源的特点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8627" name="对象 68626"/>
          <p:cNvGraphicFramePr/>
          <p:nvPr/>
        </p:nvGraphicFramePr>
        <p:xfrm>
          <a:off x="2247900" y="5441950"/>
          <a:ext cx="2689225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3" imgW="1345565" imgH="622300" progId="Equation.3">
                  <p:embed/>
                </p:oleObj>
              </mc:Choice>
              <mc:Fallback>
                <p:oleObj name="" r:id="rId3" imgW="1345565" imgH="6223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7900" y="5441950"/>
                        <a:ext cx="2689225" cy="1239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8" name="左大括号 68627"/>
          <p:cNvSpPr/>
          <p:nvPr/>
        </p:nvSpPr>
        <p:spPr>
          <a:xfrm>
            <a:off x="2076450" y="5695950"/>
            <a:ext cx="238125" cy="801688"/>
          </a:xfrm>
          <a:prstGeom prst="leftBrace">
            <a:avLst>
              <a:gd name="adj1" fmla="val 27946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68643" name="组合 68642"/>
          <p:cNvGrpSpPr/>
          <p:nvPr/>
        </p:nvGrpSpPr>
        <p:grpSpPr>
          <a:xfrm>
            <a:off x="127000" y="1317625"/>
            <a:ext cx="2536825" cy="2182813"/>
            <a:chOff x="80" y="830"/>
            <a:chExt cx="1598" cy="1375"/>
          </a:xfrm>
        </p:grpSpPr>
        <p:graphicFrame>
          <p:nvGraphicFramePr>
            <p:cNvPr id="10257" name="对象 68610"/>
            <p:cNvGraphicFramePr/>
            <p:nvPr/>
          </p:nvGraphicFramePr>
          <p:xfrm>
            <a:off x="80" y="830"/>
            <a:ext cx="1598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5" imgW="1269365" imgH="1091565" progId="Equation.3">
                    <p:embed/>
                  </p:oleObj>
                </mc:Choice>
                <mc:Fallback>
                  <p:oleObj name="" r:id="rId5" imgW="1269365" imgH="1091565" progId="Equation.3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0" y="830"/>
                          <a:ext cx="1598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258" name="组合 68630"/>
            <p:cNvGrpSpPr/>
            <p:nvPr/>
          </p:nvGrpSpPr>
          <p:grpSpPr>
            <a:xfrm>
              <a:off x="906" y="940"/>
              <a:ext cx="402" cy="314"/>
              <a:chOff x="4426" y="432"/>
              <a:chExt cx="471" cy="244"/>
            </a:xfrm>
          </p:grpSpPr>
          <p:sp>
            <p:nvSpPr>
              <p:cNvPr id="10259" name="直接连接符 68631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0260" name="直接连接符 68632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10261" name="组合 68633"/>
            <p:cNvGrpSpPr/>
            <p:nvPr/>
          </p:nvGrpSpPr>
          <p:grpSpPr>
            <a:xfrm>
              <a:off x="872" y="1891"/>
              <a:ext cx="586" cy="314"/>
              <a:chOff x="4426" y="432"/>
              <a:chExt cx="471" cy="244"/>
            </a:xfrm>
          </p:grpSpPr>
          <p:sp>
            <p:nvSpPr>
              <p:cNvPr id="10262" name="直接连接符 6863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0263" name="直接连接符 6863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10264" name="组合 68636"/>
            <p:cNvGrpSpPr/>
            <p:nvPr/>
          </p:nvGrpSpPr>
          <p:grpSpPr>
            <a:xfrm>
              <a:off x="906" y="1408"/>
              <a:ext cx="764" cy="314"/>
              <a:chOff x="4426" y="432"/>
              <a:chExt cx="471" cy="244"/>
            </a:xfrm>
          </p:grpSpPr>
          <p:sp>
            <p:nvSpPr>
              <p:cNvPr id="10265" name="直接连接符 6863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0266" name="直接连接符 6863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68641" name="对象 68640"/>
          <p:cNvGraphicFramePr/>
          <p:nvPr/>
        </p:nvGraphicFramePr>
        <p:xfrm>
          <a:off x="5668963" y="434975"/>
          <a:ext cx="5302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7" imgW="266065" imgH="316865" progId="Equation.3">
                  <p:embed/>
                </p:oleObj>
              </mc:Choice>
              <mc:Fallback>
                <p:oleObj name="" r:id="rId7" imgW="266065" imgH="31686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68963" y="434975"/>
                        <a:ext cx="530225" cy="63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42" name="对象 68641"/>
          <p:cNvGraphicFramePr/>
          <p:nvPr/>
        </p:nvGraphicFramePr>
        <p:xfrm>
          <a:off x="5568950" y="3273425"/>
          <a:ext cx="5302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9" imgW="266065" imgH="316865" progId="Equation.3">
                  <p:embed/>
                </p:oleObj>
              </mc:Choice>
              <mc:Fallback>
                <p:oleObj name="" r:id="rId9" imgW="266065" imgH="31686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68950" y="3273425"/>
                        <a:ext cx="530225" cy="63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45" name="对象 68644"/>
          <p:cNvGraphicFramePr/>
          <p:nvPr/>
        </p:nvGraphicFramePr>
        <p:xfrm>
          <a:off x="2913063" y="1978025"/>
          <a:ext cx="1301750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1" imgW="608965" imgH="317500" progId="Equation.3">
                  <p:embed/>
                </p:oleObj>
              </mc:Choice>
              <mc:Fallback>
                <p:oleObj name="" r:id="rId11" imgW="608965" imgH="3175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13063" y="1978025"/>
                        <a:ext cx="1301750" cy="674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46" name="对象 68645"/>
          <p:cNvGraphicFramePr/>
          <p:nvPr/>
        </p:nvGraphicFramePr>
        <p:xfrm>
          <a:off x="2913063" y="2825750"/>
          <a:ext cx="113506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3" imgW="532765" imgH="317500" progId="Equation.3">
                  <p:embed/>
                </p:oleObj>
              </mc:Choice>
              <mc:Fallback>
                <p:oleObj name="" r:id="rId13" imgW="532765" imgH="3175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13063" y="2825750"/>
                        <a:ext cx="1135062" cy="674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59" name="组合 68658"/>
          <p:cNvGrpSpPr/>
          <p:nvPr/>
        </p:nvGrpSpPr>
        <p:grpSpPr>
          <a:xfrm>
            <a:off x="428625" y="3905250"/>
            <a:ext cx="4165600" cy="544513"/>
            <a:chOff x="270" y="2460"/>
            <a:chExt cx="2624" cy="343"/>
          </a:xfrm>
        </p:grpSpPr>
        <p:graphicFrame>
          <p:nvGraphicFramePr>
            <p:cNvPr id="10272" name="对象 68646"/>
            <p:cNvGraphicFramePr/>
            <p:nvPr/>
          </p:nvGraphicFramePr>
          <p:xfrm>
            <a:off x="270" y="2460"/>
            <a:ext cx="2624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15" imgW="2221230" imgH="292100" progId="Equation.3">
                    <p:embed/>
                  </p:oleObj>
                </mc:Choice>
                <mc:Fallback>
                  <p:oleObj name="" r:id="rId15" imgW="2221230" imgH="292100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70" y="2460"/>
                          <a:ext cx="2624" cy="34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273" name="组合 68649"/>
            <p:cNvGrpSpPr/>
            <p:nvPr/>
          </p:nvGrpSpPr>
          <p:grpSpPr>
            <a:xfrm>
              <a:off x="755" y="2489"/>
              <a:ext cx="553" cy="314"/>
              <a:chOff x="4426" y="432"/>
              <a:chExt cx="471" cy="244"/>
            </a:xfrm>
          </p:grpSpPr>
          <p:sp>
            <p:nvSpPr>
              <p:cNvPr id="10274" name="直接连接符 6865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0275" name="直接连接符 6865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1027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8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8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8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8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8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8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8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8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8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8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02" name="文本框 102401"/>
          <p:cNvSpPr txBox="1"/>
          <p:nvPr/>
        </p:nvSpPr>
        <p:spPr>
          <a:xfrm>
            <a:off x="214313" y="315913"/>
            <a:ext cx="8626475" cy="11160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333750" indent="-3333750">
              <a:lnSpc>
                <a:spcPct val="115000"/>
              </a:lnSpc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6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 对称三相电源的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相序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 三相电源中各相电源经过同一值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 marL="3333750" indent="-3333750">
              <a:lnSpc>
                <a:spcPct val="115000"/>
              </a:lnSpc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最大值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的先后顺序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2403" name="文本框 102402"/>
          <p:cNvSpPr txBox="1"/>
          <p:nvPr/>
        </p:nvSpPr>
        <p:spPr>
          <a:xfrm>
            <a:off x="709613" y="2038350"/>
            <a:ext cx="3698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正序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顺序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A—B—C—A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2404" name="矩形 102403"/>
          <p:cNvSpPr/>
          <p:nvPr/>
        </p:nvSpPr>
        <p:spPr>
          <a:xfrm>
            <a:off x="709613" y="2709863"/>
            <a:ext cx="39497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负序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逆序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A—C—B—A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02405" name="组合 102404"/>
          <p:cNvGrpSpPr/>
          <p:nvPr/>
        </p:nvGrpSpPr>
        <p:grpSpPr>
          <a:xfrm>
            <a:off x="5129213" y="3422650"/>
            <a:ext cx="3043237" cy="3067050"/>
            <a:chOff x="2655" y="456"/>
            <a:chExt cx="1917" cy="1932"/>
          </a:xfrm>
        </p:grpSpPr>
        <p:sp>
          <p:nvSpPr>
            <p:cNvPr id="11269" name="直接连接符 102405"/>
            <p:cNvSpPr/>
            <p:nvPr/>
          </p:nvSpPr>
          <p:spPr>
            <a:xfrm>
              <a:off x="3372" y="1476"/>
              <a:ext cx="900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11270" name="直接连接符 102406"/>
            <p:cNvSpPr/>
            <p:nvPr/>
          </p:nvSpPr>
          <p:spPr>
            <a:xfrm rot="7200000">
              <a:off x="2700" y="1866"/>
              <a:ext cx="900" cy="0"/>
            </a:xfrm>
            <a:prstGeom prst="line">
              <a:avLst/>
            </a:prstGeom>
            <a:ln w="50800" cap="flat" cmpd="sng">
              <a:solidFill>
                <a:srgbClr val="0000FF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11271" name="直接连接符 102407"/>
            <p:cNvSpPr/>
            <p:nvPr/>
          </p:nvSpPr>
          <p:spPr>
            <a:xfrm rot="-7200000">
              <a:off x="2700" y="1098"/>
              <a:ext cx="900" cy="0"/>
            </a:xfrm>
            <a:prstGeom prst="line">
              <a:avLst/>
            </a:prstGeom>
            <a:ln w="50800" cap="flat" cmpd="sng">
              <a:solidFill>
                <a:srgbClr val="0080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11272" name="对象 102408"/>
            <p:cNvGraphicFramePr/>
            <p:nvPr/>
          </p:nvGraphicFramePr>
          <p:xfrm>
            <a:off x="4284" y="1262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1" imgW="228600" imgH="304800" progId="Equation.3">
                    <p:embed/>
                  </p:oleObj>
                </mc:Choice>
                <mc:Fallback>
                  <p:oleObj name="" r:id="rId1" imgW="228600" imgH="304800" progId="Equation.3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284" y="1262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3" name="对象 102409"/>
            <p:cNvGraphicFramePr/>
            <p:nvPr/>
          </p:nvGraphicFramePr>
          <p:xfrm>
            <a:off x="2655" y="456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3" imgW="215900" imgH="304165" progId="Equation.3">
                    <p:embed/>
                  </p:oleObj>
                </mc:Choice>
                <mc:Fallback>
                  <p:oleObj name="" r:id="rId3" imgW="215900" imgH="304165" progId="Equation.3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655" y="456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4" name="对象 102410"/>
            <p:cNvGraphicFramePr/>
            <p:nvPr/>
          </p:nvGraphicFramePr>
          <p:xfrm>
            <a:off x="2664" y="2006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" r:id="rId5" imgW="215900" imgH="304165" progId="Equation.3">
                    <p:embed/>
                  </p:oleObj>
                </mc:Choice>
                <mc:Fallback>
                  <p:oleObj name="" r:id="rId5" imgW="215900" imgH="304165" progId="Equation.3">
                    <p:embed/>
                    <p:pic>
                      <p:nvPicPr>
                        <p:cNvPr id="0" name="图片 309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664" y="2006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5" name="任意多边形 102411"/>
            <p:cNvSpPr/>
            <p:nvPr/>
          </p:nvSpPr>
          <p:spPr>
            <a:xfrm>
              <a:off x="3266" y="1267"/>
              <a:ext cx="305" cy="228"/>
            </a:xfrm>
            <a:custGeom>
              <a:avLst/>
              <a:gdLst/>
              <a:ahLst/>
              <a:cxnLst>
                <a:cxn ang="180">
                  <a:pos x="0" y="4189"/>
                </a:cxn>
                <a:cxn ang="0">
                  <a:pos x="34324" y="19980"/>
                </a:cxn>
                <a:cxn ang="90">
                  <a:pos x="12785" y="21600"/>
                </a:cxn>
              </a:cxnLst>
              <a:pathLst>
                <a:path w="34324" h="21600" fill="none">
                  <a:moveTo>
                    <a:pt x="0" y="4189"/>
                  </a:moveTo>
                  <a:cubicBezTo>
                    <a:pt x="3578" y="1555"/>
                    <a:pt x="7999" y="-1"/>
                    <a:pt x="12784" y="-1"/>
                  </a:cubicBezTo>
                  <a:cubicBezTo>
                    <a:pt x="24168" y="-1"/>
                    <a:pt x="33495" y="8806"/>
                    <a:pt x="34324" y="19972"/>
                  </a:cubicBezTo>
                </a:path>
                <a:path w="34324" h="21600" stroke="0">
                  <a:moveTo>
                    <a:pt x="0" y="4189"/>
                  </a:moveTo>
                  <a:cubicBezTo>
                    <a:pt x="3578" y="1555"/>
                    <a:pt x="7999" y="-1"/>
                    <a:pt x="12784" y="-1"/>
                  </a:cubicBezTo>
                  <a:cubicBezTo>
                    <a:pt x="24168" y="-1"/>
                    <a:pt x="33495" y="8806"/>
                    <a:pt x="34324" y="19972"/>
                  </a:cubicBezTo>
                  <a:lnTo>
                    <a:pt x="1278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sm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6" name="任意多边形 102412"/>
            <p:cNvSpPr/>
            <p:nvPr/>
          </p:nvSpPr>
          <p:spPr>
            <a:xfrm rot="7200000">
              <a:off x="3276" y="1458"/>
              <a:ext cx="301" cy="228"/>
            </a:xfrm>
            <a:custGeom>
              <a:avLst/>
              <a:gdLst/>
              <a:ahLst/>
              <a:cxnLst>
                <a:cxn ang="180">
                  <a:pos x="0" y="3847"/>
                </a:cxn>
                <a:cxn ang="0">
                  <a:pos x="33870" y="20405"/>
                </a:cxn>
                <a:cxn ang="90">
                  <a:pos x="12304" y="21600"/>
                </a:cxn>
              </a:cxnLst>
              <a:pathLst>
                <a:path w="33871" h="21600" fill="none">
                  <a:moveTo>
                    <a:pt x="0" y="3847"/>
                  </a:moveTo>
                  <a:cubicBezTo>
                    <a:pt x="3490" y="1421"/>
                    <a:pt x="7731" y="0"/>
                    <a:pt x="12304" y="0"/>
                  </a:cubicBezTo>
                  <a:cubicBezTo>
                    <a:pt x="23832" y="0"/>
                    <a:pt x="33251" y="9031"/>
                    <a:pt x="33871" y="20400"/>
                  </a:cubicBezTo>
                </a:path>
                <a:path w="33871" h="21600" stroke="0">
                  <a:moveTo>
                    <a:pt x="0" y="3847"/>
                  </a:moveTo>
                  <a:cubicBezTo>
                    <a:pt x="3490" y="1421"/>
                    <a:pt x="7731" y="0"/>
                    <a:pt x="12304" y="0"/>
                  </a:cubicBezTo>
                  <a:cubicBezTo>
                    <a:pt x="23832" y="0"/>
                    <a:pt x="33251" y="9031"/>
                    <a:pt x="33871" y="20400"/>
                  </a:cubicBezTo>
                  <a:lnTo>
                    <a:pt x="12304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sm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7" name="任意多边形 102413"/>
            <p:cNvSpPr/>
            <p:nvPr/>
          </p:nvSpPr>
          <p:spPr>
            <a:xfrm rot="-7200000">
              <a:off x="3102" y="1370"/>
              <a:ext cx="299" cy="228"/>
            </a:xfrm>
            <a:custGeom>
              <a:avLst/>
              <a:gdLst/>
              <a:ahLst/>
              <a:cxnLst>
                <a:cxn ang="180">
                  <a:pos x="0" y="3717"/>
                </a:cxn>
                <a:cxn ang="0">
                  <a:pos x="33654" y="19980"/>
                </a:cxn>
                <a:cxn ang="90">
                  <a:pos x="12115" y="21600"/>
                </a:cxn>
              </a:cxnLst>
              <a:pathLst>
                <a:path w="33654" h="21600" fill="none">
                  <a:moveTo>
                    <a:pt x="0" y="3717"/>
                  </a:moveTo>
                  <a:cubicBezTo>
                    <a:pt x="3454" y="1370"/>
                    <a:pt x="7624" y="0"/>
                    <a:pt x="12115" y="0"/>
                  </a:cubicBezTo>
                  <a:cubicBezTo>
                    <a:pt x="23499" y="0"/>
                    <a:pt x="32826" y="8807"/>
                    <a:pt x="33655" y="19973"/>
                  </a:cubicBezTo>
                </a:path>
                <a:path w="33654" h="21600" stroke="0">
                  <a:moveTo>
                    <a:pt x="0" y="3717"/>
                  </a:moveTo>
                  <a:cubicBezTo>
                    <a:pt x="3454" y="1370"/>
                    <a:pt x="7624" y="0"/>
                    <a:pt x="12115" y="0"/>
                  </a:cubicBezTo>
                  <a:cubicBezTo>
                    <a:pt x="23499" y="0"/>
                    <a:pt x="32826" y="8807"/>
                    <a:pt x="33655" y="19973"/>
                  </a:cubicBezTo>
                  <a:lnTo>
                    <a:pt x="1211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sm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8" name="文本框 102414"/>
            <p:cNvSpPr txBox="1"/>
            <p:nvPr/>
          </p:nvSpPr>
          <p:spPr>
            <a:xfrm>
              <a:off x="3282" y="1002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120°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1279" name="文本框 102415"/>
            <p:cNvSpPr txBox="1"/>
            <p:nvPr/>
          </p:nvSpPr>
          <p:spPr>
            <a:xfrm>
              <a:off x="3282" y="1644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120°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1280" name="文本框 102416"/>
            <p:cNvSpPr txBox="1"/>
            <p:nvPr/>
          </p:nvSpPr>
          <p:spPr>
            <a:xfrm>
              <a:off x="2718" y="1363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120°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102418" name="组合 102417"/>
          <p:cNvGrpSpPr/>
          <p:nvPr/>
        </p:nvGrpSpPr>
        <p:grpSpPr>
          <a:xfrm>
            <a:off x="1252538" y="3295650"/>
            <a:ext cx="3043237" cy="3194050"/>
            <a:chOff x="2655" y="448"/>
            <a:chExt cx="1917" cy="2012"/>
          </a:xfrm>
        </p:grpSpPr>
        <p:sp>
          <p:nvSpPr>
            <p:cNvPr id="11282" name="直接连接符 102418"/>
            <p:cNvSpPr/>
            <p:nvPr/>
          </p:nvSpPr>
          <p:spPr>
            <a:xfrm>
              <a:off x="3372" y="1476"/>
              <a:ext cx="900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11283" name="直接连接符 102419"/>
            <p:cNvSpPr/>
            <p:nvPr/>
          </p:nvSpPr>
          <p:spPr>
            <a:xfrm rot="7200000">
              <a:off x="2700" y="1866"/>
              <a:ext cx="900" cy="0"/>
            </a:xfrm>
            <a:prstGeom prst="line">
              <a:avLst/>
            </a:prstGeom>
            <a:ln w="50800" cap="flat" cmpd="sng">
              <a:solidFill>
                <a:srgbClr val="0000FF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11284" name="直接连接符 102420"/>
            <p:cNvSpPr/>
            <p:nvPr/>
          </p:nvSpPr>
          <p:spPr>
            <a:xfrm rot="-7200000">
              <a:off x="2700" y="1098"/>
              <a:ext cx="900" cy="0"/>
            </a:xfrm>
            <a:prstGeom prst="line">
              <a:avLst/>
            </a:prstGeom>
            <a:ln w="50800" cap="flat" cmpd="sng">
              <a:solidFill>
                <a:srgbClr val="0080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11285" name="对象 102421"/>
            <p:cNvGraphicFramePr/>
            <p:nvPr/>
          </p:nvGraphicFramePr>
          <p:xfrm>
            <a:off x="4284" y="1262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7" imgW="228600" imgH="304800" progId="Equation.3">
                    <p:embed/>
                  </p:oleObj>
                </mc:Choice>
                <mc:Fallback>
                  <p:oleObj name="" r:id="rId7" imgW="228600" imgH="304800" progId="Equation.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284" y="1262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6" name="对象 102422"/>
            <p:cNvGraphicFramePr/>
            <p:nvPr/>
          </p:nvGraphicFramePr>
          <p:xfrm>
            <a:off x="2655" y="2078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8" imgW="215900" imgH="304165" progId="Equation.3">
                    <p:embed/>
                  </p:oleObj>
                </mc:Choice>
                <mc:Fallback>
                  <p:oleObj name="" r:id="rId8" imgW="215900" imgH="304165" progId="Equation.3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655" y="2078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7" name="对象 102423"/>
            <p:cNvGraphicFramePr/>
            <p:nvPr/>
          </p:nvGraphicFramePr>
          <p:xfrm>
            <a:off x="2655" y="448"/>
            <a:ext cx="270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9" imgW="215900" imgH="304165" progId="Equation.3">
                    <p:embed/>
                  </p:oleObj>
                </mc:Choice>
                <mc:Fallback>
                  <p:oleObj name="" r:id="rId9" imgW="215900" imgH="304165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655" y="448"/>
                          <a:ext cx="270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8" name="任意多边形 102424"/>
            <p:cNvSpPr/>
            <p:nvPr/>
          </p:nvSpPr>
          <p:spPr>
            <a:xfrm>
              <a:off x="3266" y="1267"/>
              <a:ext cx="305" cy="228"/>
            </a:xfrm>
            <a:custGeom>
              <a:avLst/>
              <a:gdLst/>
              <a:ahLst/>
              <a:cxnLst>
                <a:cxn ang="180">
                  <a:pos x="0" y="4189"/>
                </a:cxn>
                <a:cxn ang="0">
                  <a:pos x="34324" y="19980"/>
                </a:cxn>
                <a:cxn ang="90">
                  <a:pos x="12785" y="21600"/>
                </a:cxn>
              </a:cxnLst>
              <a:pathLst>
                <a:path w="34324" h="21600" fill="none">
                  <a:moveTo>
                    <a:pt x="0" y="4189"/>
                  </a:moveTo>
                  <a:cubicBezTo>
                    <a:pt x="3578" y="1555"/>
                    <a:pt x="7999" y="-1"/>
                    <a:pt x="12784" y="-1"/>
                  </a:cubicBezTo>
                  <a:cubicBezTo>
                    <a:pt x="24168" y="-1"/>
                    <a:pt x="33495" y="8806"/>
                    <a:pt x="34324" y="19972"/>
                  </a:cubicBezTo>
                </a:path>
                <a:path w="34324" h="21600" stroke="0">
                  <a:moveTo>
                    <a:pt x="0" y="4189"/>
                  </a:moveTo>
                  <a:cubicBezTo>
                    <a:pt x="3578" y="1555"/>
                    <a:pt x="7999" y="-1"/>
                    <a:pt x="12784" y="-1"/>
                  </a:cubicBezTo>
                  <a:cubicBezTo>
                    <a:pt x="24168" y="-1"/>
                    <a:pt x="33495" y="8806"/>
                    <a:pt x="34324" y="19972"/>
                  </a:cubicBezTo>
                  <a:lnTo>
                    <a:pt x="1278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sm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9" name="任意多边形 102425"/>
            <p:cNvSpPr/>
            <p:nvPr/>
          </p:nvSpPr>
          <p:spPr>
            <a:xfrm rot="7200000">
              <a:off x="3276" y="1458"/>
              <a:ext cx="301" cy="228"/>
            </a:xfrm>
            <a:custGeom>
              <a:avLst/>
              <a:gdLst/>
              <a:ahLst/>
              <a:cxnLst>
                <a:cxn ang="180">
                  <a:pos x="0" y="3847"/>
                </a:cxn>
                <a:cxn ang="0">
                  <a:pos x="33870" y="20405"/>
                </a:cxn>
                <a:cxn ang="90">
                  <a:pos x="12304" y="21600"/>
                </a:cxn>
              </a:cxnLst>
              <a:pathLst>
                <a:path w="33871" h="21600" fill="none">
                  <a:moveTo>
                    <a:pt x="0" y="3847"/>
                  </a:moveTo>
                  <a:cubicBezTo>
                    <a:pt x="3490" y="1421"/>
                    <a:pt x="7731" y="0"/>
                    <a:pt x="12304" y="0"/>
                  </a:cubicBezTo>
                  <a:cubicBezTo>
                    <a:pt x="23832" y="0"/>
                    <a:pt x="33251" y="9031"/>
                    <a:pt x="33871" y="20400"/>
                  </a:cubicBezTo>
                </a:path>
                <a:path w="33871" h="21600" stroke="0">
                  <a:moveTo>
                    <a:pt x="0" y="3847"/>
                  </a:moveTo>
                  <a:cubicBezTo>
                    <a:pt x="3490" y="1421"/>
                    <a:pt x="7731" y="0"/>
                    <a:pt x="12304" y="0"/>
                  </a:cubicBezTo>
                  <a:cubicBezTo>
                    <a:pt x="23832" y="0"/>
                    <a:pt x="33251" y="9031"/>
                    <a:pt x="33871" y="20400"/>
                  </a:cubicBezTo>
                  <a:lnTo>
                    <a:pt x="12304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sm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0" name="任意多边形 102426"/>
            <p:cNvSpPr/>
            <p:nvPr/>
          </p:nvSpPr>
          <p:spPr>
            <a:xfrm rot="-7200000">
              <a:off x="3102" y="1370"/>
              <a:ext cx="299" cy="228"/>
            </a:xfrm>
            <a:custGeom>
              <a:avLst/>
              <a:gdLst/>
              <a:ahLst/>
              <a:cxnLst>
                <a:cxn ang="180">
                  <a:pos x="0" y="3717"/>
                </a:cxn>
                <a:cxn ang="0">
                  <a:pos x="33654" y="19980"/>
                </a:cxn>
                <a:cxn ang="90">
                  <a:pos x="12115" y="21600"/>
                </a:cxn>
              </a:cxnLst>
              <a:pathLst>
                <a:path w="33654" h="21600" fill="none">
                  <a:moveTo>
                    <a:pt x="0" y="3717"/>
                  </a:moveTo>
                  <a:cubicBezTo>
                    <a:pt x="3454" y="1370"/>
                    <a:pt x="7624" y="0"/>
                    <a:pt x="12115" y="0"/>
                  </a:cubicBezTo>
                  <a:cubicBezTo>
                    <a:pt x="23499" y="0"/>
                    <a:pt x="32826" y="8807"/>
                    <a:pt x="33655" y="19973"/>
                  </a:cubicBezTo>
                </a:path>
                <a:path w="33654" h="21600" stroke="0">
                  <a:moveTo>
                    <a:pt x="0" y="3717"/>
                  </a:moveTo>
                  <a:cubicBezTo>
                    <a:pt x="3454" y="1370"/>
                    <a:pt x="7624" y="0"/>
                    <a:pt x="12115" y="0"/>
                  </a:cubicBezTo>
                  <a:cubicBezTo>
                    <a:pt x="23499" y="0"/>
                    <a:pt x="32826" y="8807"/>
                    <a:pt x="33655" y="19973"/>
                  </a:cubicBezTo>
                  <a:lnTo>
                    <a:pt x="12115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sm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1" name="文本框 102427"/>
            <p:cNvSpPr txBox="1"/>
            <p:nvPr/>
          </p:nvSpPr>
          <p:spPr>
            <a:xfrm>
              <a:off x="3282" y="1002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120°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1292" name="文本框 102428"/>
            <p:cNvSpPr txBox="1"/>
            <p:nvPr/>
          </p:nvSpPr>
          <p:spPr>
            <a:xfrm>
              <a:off x="3282" y="1644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120°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1293" name="文本框 102429"/>
            <p:cNvSpPr txBox="1"/>
            <p:nvPr/>
          </p:nvSpPr>
          <p:spPr>
            <a:xfrm>
              <a:off x="2718" y="1363"/>
              <a:ext cx="6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120°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1129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  <p:bldP spid="102403" grpId="0"/>
      <p:bldP spid="1024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426" name="文本框 103425"/>
          <p:cNvSpPr txBox="1"/>
          <p:nvPr/>
        </p:nvSpPr>
        <p:spPr>
          <a:xfrm>
            <a:off x="574675" y="815975"/>
            <a:ext cx="84566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相序的</a:t>
            </a:r>
            <a:r>
              <a:rPr lang="zh-CN" altLang="en-US" i="1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实际意义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：对三相电动机，如果相序反了，就会反转。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3427" name="文本框 103426"/>
          <p:cNvSpPr txBox="1"/>
          <p:nvPr/>
        </p:nvSpPr>
        <p:spPr>
          <a:xfrm>
            <a:off x="658813" y="4159250"/>
            <a:ext cx="60055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以后如果不加说明，一般都认为是正相序。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03428" name="组合 103427"/>
          <p:cNvGrpSpPr/>
          <p:nvPr/>
        </p:nvGrpSpPr>
        <p:grpSpPr>
          <a:xfrm>
            <a:off x="952500" y="1958975"/>
            <a:ext cx="2571750" cy="1330325"/>
            <a:chOff x="288" y="2522"/>
            <a:chExt cx="1620" cy="838"/>
          </a:xfrm>
        </p:grpSpPr>
        <p:sp>
          <p:nvSpPr>
            <p:cNvPr id="12292" name="椭圆 103428"/>
            <p:cNvSpPr/>
            <p:nvPr/>
          </p:nvSpPr>
          <p:spPr>
            <a:xfrm>
              <a:off x="1380" y="2688"/>
              <a:ext cx="528" cy="528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293" name="直接连接符 103429"/>
            <p:cNvSpPr/>
            <p:nvPr/>
          </p:nvSpPr>
          <p:spPr>
            <a:xfrm flipH="1">
              <a:off x="756" y="2952"/>
              <a:ext cx="62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94" name="直接连接符 103430"/>
            <p:cNvSpPr/>
            <p:nvPr/>
          </p:nvSpPr>
          <p:spPr>
            <a:xfrm flipH="1" flipV="1">
              <a:off x="1296" y="2736"/>
              <a:ext cx="96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95" name="直接连接符 103431"/>
            <p:cNvSpPr/>
            <p:nvPr/>
          </p:nvSpPr>
          <p:spPr>
            <a:xfrm flipH="1">
              <a:off x="768" y="2736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96" name="直接连接符 103432"/>
            <p:cNvSpPr/>
            <p:nvPr/>
          </p:nvSpPr>
          <p:spPr>
            <a:xfrm flipH="1">
              <a:off x="1296" y="3072"/>
              <a:ext cx="96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97" name="直接连接符 103433"/>
            <p:cNvSpPr/>
            <p:nvPr/>
          </p:nvSpPr>
          <p:spPr>
            <a:xfrm flipH="1">
              <a:off x="768" y="3168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98" name="文本框 103434"/>
            <p:cNvSpPr txBox="1"/>
            <p:nvPr/>
          </p:nvSpPr>
          <p:spPr>
            <a:xfrm>
              <a:off x="288" y="254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299" name="文本框 103435"/>
            <p:cNvSpPr txBox="1"/>
            <p:nvPr/>
          </p:nvSpPr>
          <p:spPr>
            <a:xfrm>
              <a:off x="288" y="2784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00" name="文本框 103436"/>
            <p:cNvSpPr txBox="1"/>
            <p:nvPr/>
          </p:nvSpPr>
          <p:spPr>
            <a:xfrm>
              <a:off x="288" y="302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01" name="文本框 103437"/>
            <p:cNvSpPr txBox="1"/>
            <p:nvPr/>
          </p:nvSpPr>
          <p:spPr>
            <a:xfrm>
              <a:off x="614" y="252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02" name="文本框 103438"/>
            <p:cNvSpPr txBox="1"/>
            <p:nvPr/>
          </p:nvSpPr>
          <p:spPr>
            <a:xfrm>
              <a:off x="576" y="283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03" name="文本框 103439"/>
            <p:cNvSpPr txBox="1"/>
            <p:nvPr/>
          </p:nvSpPr>
          <p:spPr>
            <a:xfrm>
              <a:off x="576" y="307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3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103441" name="组合 103440"/>
          <p:cNvGrpSpPr/>
          <p:nvPr/>
        </p:nvGrpSpPr>
        <p:grpSpPr>
          <a:xfrm>
            <a:off x="4610100" y="1882775"/>
            <a:ext cx="2571750" cy="1330325"/>
            <a:chOff x="288" y="2522"/>
            <a:chExt cx="1620" cy="838"/>
          </a:xfrm>
        </p:grpSpPr>
        <p:sp>
          <p:nvSpPr>
            <p:cNvPr id="12305" name="椭圆 103441"/>
            <p:cNvSpPr/>
            <p:nvPr/>
          </p:nvSpPr>
          <p:spPr>
            <a:xfrm>
              <a:off x="1380" y="2688"/>
              <a:ext cx="528" cy="528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06" name="直接连接符 103442"/>
            <p:cNvSpPr/>
            <p:nvPr/>
          </p:nvSpPr>
          <p:spPr>
            <a:xfrm flipH="1">
              <a:off x="756" y="2952"/>
              <a:ext cx="624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7" name="直接连接符 103443"/>
            <p:cNvSpPr/>
            <p:nvPr/>
          </p:nvSpPr>
          <p:spPr>
            <a:xfrm flipH="1" flipV="1">
              <a:off x="1296" y="2736"/>
              <a:ext cx="96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8" name="直接连接符 103444"/>
            <p:cNvSpPr/>
            <p:nvPr/>
          </p:nvSpPr>
          <p:spPr>
            <a:xfrm flipH="1">
              <a:off x="768" y="2736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9" name="直接连接符 103445"/>
            <p:cNvSpPr/>
            <p:nvPr/>
          </p:nvSpPr>
          <p:spPr>
            <a:xfrm flipH="1">
              <a:off x="1296" y="3072"/>
              <a:ext cx="96" cy="9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10" name="直接连接符 103446"/>
            <p:cNvSpPr/>
            <p:nvPr/>
          </p:nvSpPr>
          <p:spPr>
            <a:xfrm flipH="1">
              <a:off x="768" y="3168"/>
              <a:ext cx="52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11" name="文本框 103447"/>
            <p:cNvSpPr txBox="1"/>
            <p:nvPr/>
          </p:nvSpPr>
          <p:spPr>
            <a:xfrm>
              <a:off x="288" y="254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12" name="文本框 103448"/>
            <p:cNvSpPr txBox="1"/>
            <p:nvPr/>
          </p:nvSpPr>
          <p:spPr>
            <a:xfrm>
              <a:off x="288" y="27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13" name="文本框 103449"/>
            <p:cNvSpPr txBox="1"/>
            <p:nvPr/>
          </p:nvSpPr>
          <p:spPr>
            <a:xfrm>
              <a:off x="288" y="3024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14" name="文本框 103450"/>
            <p:cNvSpPr txBox="1"/>
            <p:nvPr/>
          </p:nvSpPr>
          <p:spPr>
            <a:xfrm>
              <a:off x="614" y="252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15" name="文本框 103451"/>
            <p:cNvSpPr txBox="1"/>
            <p:nvPr/>
          </p:nvSpPr>
          <p:spPr>
            <a:xfrm>
              <a:off x="576" y="283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16" name="文本框 103452"/>
            <p:cNvSpPr txBox="1"/>
            <p:nvPr/>
          </p:nvSpPr>
          <p:spPr>
            <a:xfrm>
              <a:off x="576" y="307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3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103454" name="文本框 103453"/>
          <p:cNvSpPr txBox="1"/>
          <p:nvPr/>
        </p:nvSpPr>
        <p:spPr>
          <a:xfrm>
            <a:off x="1908175" y="3289300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正转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3455" name="文本框 103454"/>
          <p:cNvSpPr txBox="1"/>
          <p:nvPr/>
        </p:nvSpPr>
        <p:spPr>
          <a:xfrm>
            <a:off x="5867400" y="3289300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反转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231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  <p:bldP spid="103427" grpId="0"/>
      <p:bldP spid="103454" grpId="0"/>
      <p:bldP spid="1034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文本框 3073"/>
          <p:cNvSpPr txBox="1"/>
          <p:nvPr/>
        </p:nvSpPr>
        <p:spPr>
          <a:xfrm>
            <a:off x="44450" y="796925"/>
            <a:ext cx="879475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        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三相制相对于单相制在发电、输电、用电方面有很多优点，主要有：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075" name="文本框 3074"/>
          <p:cNvSpPr txBox="1"/>
          <p:nvPr/>
        </p:nvSpPr>
        <p:spPr>
          <a:xfrm>
            <a:off x="927100" y="1679575"/>
            <a:ext cx="58245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(1)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三相发电机比单相发电机输出功率高。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076" name="矩形 3075"/>
          <p:cNvSpPr/>
          <p:nvPr/>
        </p:nvSpPr>
        <p:spPr>
          <a:xfrm>
            <a:off x="927100" y="3351213"/>
            <a:ext cx="788035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>
              <a:lnSpc>
                <a:spcPct val="120000"/>
              </a:lnSpc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(3)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性能好：三相电路的瞬时功率是一个常数，对三相电动机来说，意味着产生机接转矩均匀，电机振动小。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077" name="矩形 3076"/>
          <p:cNvSpPr/>
          <p:nvPr/>
        </p:nvSpPr>
        <p:spPr>
          <a:xfrm>
            <a:off x="927100" y="2382838"/>
            <a:ext cx="78232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1524000" indent="-1524000" algn="just">
              <a:lnSpc>
                <a:spcPct val="120000"/>
              </a:lnSpc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经济：在相同条件下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输电距离，功率，电压和损失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三相供电比单相供电省铜。 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078" name="矩形 3077"/>
          <p:cNvSpPr/>
          <p:nvPr/>
        </p:nvSpPr>
        <p:spPr>
          <a:xfrm>
            <a:off x="962025" y="4552950"/>
            <a:ext cx="7866063" cy="8953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(4)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三相制设备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三相异步电动机，三相变压器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简单，易于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      制造，工作经济、可靠。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079" name="文本框 3078"/>
          <p:cNvSpPr txBox="1"/>
          <p:nvPr/>
        </p:nvSpPr>
        <p:spPr>
          <a:xfrm>
            <a:off x="962025" y="5529263"/>
            <a:ext cx="60055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由于上述的优点，三相制得到广泛的应用。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080" name="文本框 3079"/>
          <p:cNvSpPr txBox="1"/>
          <p:nvPr/>
        </p:nvSpPr>
        <p:spPr>
          <a:xfrm>
            <a:off x="349250" y="339725"/>
            <a:ext cx="28765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7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 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三相制的优点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32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  <p:bldP spid="3076" grpId="0"/>
      <p:bldP spid="3077" grpId="0"/>
      <p:bldP spid="3078" grpId="0"/>
      <p:bldP spid="3079" grpId="0"/>
      <p:bldP spid="30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2919" name="对象 72918"/>
          <p:cNvGraphicFramePr/>
          <p:nvPr/>
        </p:nvGraphicFramePr>
        <p:xfrm>
          <a:off x="304800" y="2725738"/>
          <a:ext cx="3711575" cy="396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" imgW="3002280" imgH="3194050" progId="Visio.Drawing.5">
                  <p:embed/>
                </p:oleObj>
              </mc:Choice>
              <mc:Fallback>
                <p:oleObj name="" r:id="rId1" imgW="3002280" imgH="3194050" progId="Visio.Drawing.5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2725738"/>
                        <a:ext cx="3711575" cy="3960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7" name="文本框 72706"/>
          <p:cNvSpPr txBox="1"/>
          <p:nvPr/>
        </p:nvSpPr>
        <p:spPr>
          <a:xfrm>
            <a:off x="971550" y="1636713"/>
            <a:ext cx="817245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2190750" indent="-2190750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星形联接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(Y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：把三个绕组的末端 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X, Y, Z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接在一起，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 marL="2190750" indent="-2190750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把始端 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A,B,C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引出来。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2706" name="文本框 72705"/>
          <p:cNvSpPr txBox="1"/>
          <p:nvPr/>
        </p:nvSpPr>
        <p:spPr>
          <a:xfrm>
            <a:off x="304800" y="495300"/>
            <a:ext cx="46101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二、对称三相电源的联接方式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2903" name="文本框 72902"/>
          <p:cNvSpPr txBox="1"/>
          <p:nvPr/>
        </p:nvSpPr>
        <p:spPr>
          <a:xfrm>
            <a:off x="747713" y="1066800"/>
            <a:ext cx="427513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、星形联接和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三角形联接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72927" name="对象 72926"/>
          <p:cNvGraphicFramePr/>
          <p:nvPr/>
        </p:nvGraphicFramePr>
        <p:xfrm>
          <a:off x="5022850" y="2659063"/>
          <a:ext cx="3659188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3" imgW="2922905" imgH="2846705" progId="Visio.Drawing.5">
                  <p:embed/>
                </p:oleObj>
              </mc:Choice>
              <mc:Fallback>
                <p:oleObj name="" r:id="rId3" imgW="2922905" imgH="2846705" progId="Visio.Drawing.5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22850" y="2659063"/>
                        <a:ext cx="3659188" cy="3571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/>
      <p:bldP spid="72706" grpId="0"/>
      <p:bldP spid="729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5475" name="文本框 105474"/>
          <p:cNvSpPr txBox="1"/>
          <p:nvPr/>
        </p:nvSpPr>
        <p:spPr>
          <a:xfrm>
            <a:off x="296863" y="671513"/>
            <a:ext cx="764381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三角形联接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(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：三个绕组始末端分别对应相接。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5495" name="对象 105494"/>
          <p:cNvGraphicFramePr/>
          <p:nvPr/>
        </p:nvGraphicFramePr>
        <p:xfrm>
          <a:off x="5299075" y="1765300"/>
          <a:ext cx="3411538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3154680" imgH="3303905" progId="Visio.Drawing.5">
                  <p:embed/>
                </p:oleObj>
              </mc:Choice>
              <mc:Fallback>
                <p:oleObj name="" r:id="rId1" imgW="3154680" imgH="3303905" progId="Visio.Drawing.5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99075" y="1765300"/>
                        <a:ext cx="3411538" cy="3305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0" name="对象 105499"/>
          <p:cNvGraphicFramePr/>
          <p:nvPr/>
        </p:nvGraphicFramePr>
        <p:xfrm>
          <a:off x="601663" y="1765300"/>
          <a:ext cx="3848100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3608705" imgH="3087370" progId="Visio.Drawing.5">
                  <p:embed/>
                </p:oleObj>
              </mc:Choice>
              <mc:Fallback>
                <p:oleObj name="" r:id="rId3" imgW="3608705" imgH="3087370" progId="Visio.Drawing.5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1663" y="1765300"/>
                        <a:ext cx="3848100" cy="3298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3666" name="Text Box 2"/>
          <p:cNvSpPr txBox="1"/>
          <p:nvPr/>
        </p:nvSpPr>
        <p:spPr>
          <a:xfrm>
            <a:off x="304800" y="495300"/>
            <a:ext cx="46101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</a:rPr>
              <a:t>、三相负载的联接方式</a:t>
            </a:r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aphicFrame>
        <p:nvGraphicFramePr>
          <p:cNvPr id="113667" name="Object 3"/>
          <p:cNvGraphicFramePr>
            <a:graphicFrameLocks noChangeAspect="1"/>
          </p:cNvGraphicFramePr>
          <p:nvPr/>
        </p:nvGraphicFramePr>
        <p:xfrm>
          <a:off x="4914900" y="1350963"/>
          <a:ext cx="3019425" cy="336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3023870" imgH="3359150" progId="Visio.Drawing.5">
                  <p:embed/>
                </p:oleObj>
              </mc:Choice>
              <mc:Fallback>
                <p:oleObj name="" r:id="rId1" imgW="3023870" imgH="3359150" progId="Visio.Drawing.5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914900" y="1350963"/>
                        <a:ext cx="3019425" cy="3360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69" name="Rectangle 5"/>
          <p:cNvSpPr/>
          <p:nvPr/>
        </p:nvSpPr>
        <p:spPr>
          <a:xfrm>
            <a:off x="1393825" y="4711700"/>
            <a:ext cx="10175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zh-CN" altLang="zh-CN" dirty="0">
                <a:latin typeface="Times New Roman" panose="02020603050405020304" charset="0"/>
                <a:ea typeface="宋体" panose="02010600030101010101" pitchFamily="2" charset="-122"/>
              </a:rPr>
              <a:t>连接</a:t>
            </a:r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3670" name="Rectangle 6"/>
          <p:cNvSpPr/>
          <p:nvPr/>
        </p:nvSpPr>
        <p:spPr>
          <a:xfrm>
            <a:off x="5516563" y="4711700"/>
            <a:ext cx="10604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 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连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</a:rPr>
              <a:t>接</a:t>
            </a:r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3671" name="Rectangle 7"/>
          <p:cNvSpPr/>
          <p:nvPr/>
        </p:nvSpPr>
        <p:spPr>
          <a:xfrm>
            <a:off x="906463" y="5487988"/>
            <a:ext cx="46275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若</a:t>
            </a:r>
            <a:r>
              <a:rPr lang="en-US" altLang="zh-CN" i="1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Z</a:t>
            </a:r>
            <a:r>
              <a:rPr lang="en-US" altLang="zh-CN" baseline="-25000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A </a:t>
            </a:r>
            <a:r>
              <a:rPr lang="en-US" altLang="zh-CN" i="1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= Z</a:t>
            </a:r>
            <a:r>
              <a:rPr lang="en-US" altLang="zh-CN" baseline="-25000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B </a:t>
            </a:r>
            <a:r>
              <a:rPr lang="en-US" altLang="zh-CN" i="1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= </a:t>
            </a:r>
            <a:r>
              <a:rPr lang="en-US" altLang="zh-CN" baseline="-25000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i="1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Z</a:t>
            </a:r>
            <a:r>
              <a:rPr lang="en-US" altLang="zh-CN" baseline="-25000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C </a:t>
            </a:r>
            <a:r>
              <a:rPr lang="zh-CN" altLang="en-US" i="1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，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对称三相负载。</a:t>
            </a:r>
            <a:endParaRPr lang="zh-CN" altLang="en-US" baseline="-25000" dirty="0">
              <a:latin typeface="Times New Roman" panose="02020603050405020304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113672" name="Rectangle 8"/>
          <p:cNvSpPr/>
          <p:nvPr/>
        </p:nvSpPr>
        <p:spPr>
          <a:xfrm>
            <a:off x="906463" y="6076950"/>
            <a:ext cx="53927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若三相负载不相等</a:t>
            </a:r>
            <a:r>
              <a:rPr lang="zh-CN" altLang="en-US" i="1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不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对称三相负载。</a:t>
            </a:r>
            <a:endParaRPr lang="zh-CN" altLang="en-US" baseline="-25000" dirty="0">
              <a:latin typeface="Times New Roman" panose="02020603050405020304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113673" name="Object 9"/>
          <p:cNvGraphicFramePr>
            <a:graphicFrameLocks noChangeAspect="1"/>
          </p:cNvGraphicFramePr>
          <p:nvPr/>
        </p:nvGraphicFramePr>
        <p:xfrm>
          <a:off x="906463" y="1033463"/>
          <a:ext cx="2797175" cy="356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3" imgW="2804160" imgH="3566160" progId="Visio.Drawing.5">
                  <p:embed/>
                </p:oleObj>
              </mc:Choice>
              <mc:Fallback>
                <p:oleObj name="" r:id="rId3" imgW="2804160" imgH="3566160" progId="Visio.Drawing.5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6463" y="1033463"/>
                        <a:ext cx="2797175" cy="3567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/>
      <p:bldP spid="113669" grpId="0"/>
      <p:bldP spid="113670" grpId="0"/>
      <p:bldP spid="113671" grpId="0"/>
      <p:bldP spid="1136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690" name="Text Box 2"/>
          <p:cNvSpPr txBox="1"/>
          <p:nvPr/>
        </p:nvSpPr>
        <p:spPr>
          <a:xfrm>
            <a:off x="133350" y="358775"/>
            <a:ext cx="8955088" cy="5302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857250" indent="-857250" algn="just">
              <a:lnSpc>
                <a:spcPct val="120000"/>
              </a:lnSpc>
            </a:pP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</a:rPr>
              <a:t>四、 对称三相电路：由对称三相电源和对称三相负载联接而成。</a:t>
            </a:r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4691" name="Text Box 3"/>
          <p:cNvSpPr txBox="1"/>
          <p:nvPr/>
        </p:nvSpPr>
        <p:spPr>
          <a:xfrm>
            <a:off x="647700" y="952500"/>
            <a:ext cx="805815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/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</a:rPr>
              <a:t>按电源和负载的不同联接方式可分为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Y–Y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</a:rPr>
              <a:t>，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en-US" altLang="zh-CN" baseline="-25000" dirty="0">
                <a:latin typeface="Times New Roman" panose="02020603050405020304" charset="0"/>
                <a:ea typeface="宋体" panose="02010600030101010101" pitchFamily="2" charset="-122"/>
              </a:rPr>
              <a:t>0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 –Y</a:t>
            </a:r>
            <a:r>
              <a:rPr lang="en-US" altLang="zh-CN" baseline="-25000" dirty="0">
                <a:latin typeface="Times New Roman" panose="02020603050405020304" charset="0"/>
                <a:ea typeface="宋体" panose="02010600030101010101" pitchFamily="2" charset="-122"/>
              </a:rPr>
              <a:t>0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</a:rPr>
              <a:t>，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Y –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，  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–Y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</a:rPr>
              <a:t>， 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 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–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 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</a:rPr>
              <a:t>等。</a:t>
            </a:r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aphicFrame>
        <p:nvGraphicFramePr>
          <p:cNvPr id="114692" name="Object 4"/>
          <p:cNvGraphicFramePr>
            <a:graphicFrameLocks noChangeAspect="1"/>
          </p:cNvGraphicFramePr>
          <p:nvPr/>
        </p:nvGraphicFramePr>
        <p:xfrm>
          <a:off x="133350" y="1774825"/>
          <a:ext cx="3876675" cy="252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3523615" imgH="2294890" progId="Visio.Drawing.5">
                  <p:embed/>
                </p:oleObj>
              </mc:Choice>
              <mc:Fallback>
                <p:oleObj name="" r:id="rId1" imgW="3523615" imgH="2294890" progId="Visio.Drawing.5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3350" y="1774825"/>
                        <a:ext cx="3876675" cy="2527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3" name="Rectangle 5"/>
          <p:cNvSpPr/>
          <p:nvPr/>
        </p:nvSpPr>
        <p:spPr>
          <a:xfrm>
            <a:off x="3722688" y="1874838"/>
            <a:ext cx="777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Y–Y</a:t>
            </a:r>
            <a:endParaRPr lang="en-US" altLang="zh-CN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aphicFrame>
        <p:nvGraphicFramePr>
          <p:cNvPr id="114696" name="Object 8"/>
          <p:cNvGraphicFramePr>
            <a:graphicFrameLocks noChangeAspect="1"/>
          </p:cNvGraphicFramePr>
          <p:nvPr/>
        </p:nvGraphicFramePr>
        <p:xfrm>
          <a:off x="4829175" y="1528763"/>
          <a:ext cx="3438525" cy="242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3" imgW="3331210" imgH="2294890" progId="Visio.Drawing.5">
                  <p:embed/>
                </p:oleObj>
              </mc:Choice>
              <mc:Fallback>
                <p:oleObj name="" r:id="rId3" imgW="3331210" imgH="2294890" progId="Visio.Drawing.5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29175" y="1528763"/>
                        <a:ext cx="3438525" cy="2427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7" name="Rectangle 9"/>
          <p:cNvSpPr/>
          <p:nvPr/>
        </p:nvSpPr>
        <p:spPr>
          <a:xfrm>
            <a:off x="7885113" y="1874838"/>
            <a:ext cx="8207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Y –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endParaRPr lang="en-US" altLang="zh-CN" dirty="0">
              <a:latin typeface="Times New Roman" panose="02020603050405020304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114698" name="Object 10"/>
          <p:cNvGraphicFramePr>
            <a:graphicFrameLocks noChangeAspect="1"/>
          </p:cNvGraphicFramePr>
          <p:nvPr/>
        </p:nvGraphicFramePr>
        <p:xfrm>
          <a:off x="133350" y="4302125"/>
          <a:ext cx="4027488" cy="244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5" imgW="4032250" imgH="2444750" progId="Visio.Drawing.5">
                  <p:embed/>
                </p:oleObj>
              </mc:Choice>
              <mc:Fallback>
                <p:oleObj name="" r:id="rId5" imgW="4032250" imgH="2444750" progId="Visio.Drawing.5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350" y="4302125"/>
                        <a:ext cx="4027488" cy="2444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9" name="Rectangle 11"/>
          <p:cNvSpPr/>
          <p:nvPr/>
        </p:nvSpPr>
        <p:spPr>
          <a:xfrm>
            <a:off x="3722688" y="4302125"/>
            <a:ext cx="7874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 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–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endParaRPr lang="en-US" altLang="zh-CN" dirty="0">
              <a:latin typeface="Times New Roman" panose="02020603050405020304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114700" name="Object 12"/>
          <p:cNvGraphicFramePr>
            <a:graphicFrameLocks noChangeAspect="1"/>
          </p:cNvGraphicFramePr>
          <p:nvPr/>
        </p:nvGraphicFramePr>
        <p:xfrm>
          <a:off x="4510088" y="3956050"/>
          <a:ext cx="3876675" cy="247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3883025" imgH="2468880" progId="Visio.Drawing.5">
                  <p:embed/>
                </p:oleObj>
              </mc:Choice>
              <mc:Fallback>
                <p:oleObj name="" r:id="rId7" imgW="3883025" imgH="2468880" progId="Visio.Drawing.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10088" y="3956050"/>
                        <a:ext cx="3876675" cy="2470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701" name="Rectangle 13"/>
          <p:cNvSpPr/>
          <p:nvPr/>
        </p:nvSpPr>
        <p:spPr>
          <a:xfrm>
            <a:off x="8267700" y="4302125"/>
            <a:ext cx="8207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Symbol" panose="05050102010706020507" pitchFamily="18" charset="2"/>
              </a:rPr>
              <a:t> 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–Y</a:t>
            </a:r>
            <a:endParaRPr lang="en-US" altLang="zh-CN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844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  <p:bldP spid="114691" grpId="0"/>
      <p:bldP spid="114693" grpId="0"/>
      <p:bldP spid="114697" grpId="0"/>
      <p:bldP spid="114699" grpId="0"/>
      <p:bldP spid="11470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5714" name="Object 2"/>
          <p:cNvGraphicFramePr>
            <a:graphicFrameLocks noChangeAspect="1"/>
          </p:cNvGraphicFramePr>
          <p:nvPr/>
        </p:nvGraphicFramePr>
        <p:xfrm>
          <a:off x="976313" y="296863"/>
          <a:ext cx="3859212" cy="288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" imgW="3864610" imgH="2886710" progId="Visio.Drawing.5">
                  <p:embed/>
                </p:oleObj>
              </mc:Choice>
              <mc:Fallback>
                <p:oleObj name="" r:id="rId1" imgW="3864610" imgH="2886710" progId="Visio.Drawing.5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76313" y="296863"/>
                        <a:ext cx="3859212" cy="2887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5" name="Rectangle 3"/>
          <p:cNvSpPr/>
          <p:nvPr/>
        </p:nvSpPr>
        <p:spPr>
          <a:xfrm>
            <a:off x="4678363" y="576263"/>
            <a:ext cx="10572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en-US" altLang="zh-CN" baseline="-25000" dirty="0">
                <a:latin typeface="Times New Roman" panose="02020603050405020304" charset="0"/>
                <a:ea typeface="宋体" panose="02010600030101010101" pitchFamily="2" charset="-122"/>
              </a:rPr>
              <a:t>0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 –Y</a:t>
            </a:r>
            <a:r>
              <a:rPr lang="en-US" altLang="zh-CN" baseline="-25000" dirty="0">
                <a:latin typeface="Times New Roman" panose="02020603050405020304" charset="0"/>
                <a:ea typeface="宋体" panose="02010600030101010101" pitchFamily="2" charset="-122"/>
              </a:rPr>
              <a:t>0</a:t>
            </a:r>
            <a:endParaRPr lang="en-US" altLang="zh-CN" baseline="-25000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945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6498" name="文本框 106497"/>
          <p:cNvSpPr txBox="1"/>
          <p:nvPr/>
        </p:nvSpPr>
        <p:spPr>
          <a:xfrm>
            <a:off x="185738" y="515938"/>
            <a:ext cx="17160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名词介绍：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6499" name="文本框 106498"/>
          <p:cNvSpPr txBox="1"/>
          <p:nvPr/>
        </p:nvSpPr>
        <p:spPr>
          <a:xfrm>
            <a:off x="1020763" y="982663"/>
            <a:ext cx="51657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①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端线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火线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A, B, C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三端引出线。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6500" name="矩形 106499"/>
          <p:cNvSpPr/>
          <p:nvPr/>
        </p:nvSpPr>
        <p:spPr>
          <a:xfrm>
            <a:off x="1020763" y="1547813"/>
            <a:ext cx="74676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②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中线：中性点引出线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接地时称地线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， 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接无中线。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6501" name="文本框 106500"/>
          <p:cNvSpPr txBox="1"/>
          <p:nvPr/>
        </p:nvSpPr>
        <p:spPr>
          <a:xfrm>
            <a:off x="1020763" y="2125663"/>
            <a:ext cx="42433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③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三相三线制与三相四线制。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6502" name="对象 106501"/>
          <p:cNvGraphicFramePr/>
          <p:nvPr/>
        </p:nvGraphicFramePr>
        <p:xfrm>
          <a:off x="741363" y="2582863"/>
          <a:ext cx="3659187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" imgW="2922905" imgH="2846705" progId="Visio.Drawing.5">
                  <p:embed/>
                </p:oleObj>
              </mc:Choice>
              <mc:Fallback>
                <p:oleObj name="" r:id="rId1" imgW="2922905" imgH="2846705" progId="Visio.Drawing.5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41363" y="2582863"/>
                        <a:ext cx="3659187" cy="3571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4" name="对象 106503"/>
          <p:cNvGraphicFramePr/>
          <p:nvPr/>
        </p:nvGraphicFramePr>
        <p:xfrm>
          <a:off x="5264150" y="2849563"/>
          <a:ext cx="3149600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3" imgW="3154680" imgH="3303905" progId="Visio.Drawing.5">
                  <p:embed/>
                </p:oleObj>
              </mc:Choice>
              <mc:Fallback>
                <p:oleObj name="" r:id="rId3" imgW="3154680" imgH="3303905" progId="Visio.Drawing.5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64150" y="2849563"/>
                        <a:ext cx="3149600" cy="3305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509" name="组合 106508"/>
          <p:cNvGrpSpPr/>
          <p:nvPr/>
        </p:nvGrpSpPr>
        <p:grpSpPr>
          <a:xfrm>
            <a:off x="6697663" y="2963863"/>
            <a:ext cx="1357312" cy="3048000"/>
            <a:chOff x="4219" y="1867"/>
            <a:chExt cx="855" cy="1920"/>
          </a:xfrm>
        </p:grpSpPr>
        <p:sp>
          <p:nvSpPr>
            <p:cNvPr id="20488" name="直接连接符 106505"/>
            <p:cNvSpPr/>
            <p:nvPr/>
          </p:nvSpPr>
          <p:spPr>
            <a:xfrm>
              <a:off x="4219" y="1867"/>
              <a:ext cx="855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489" name="直接连接符 106506"/>
            <p:cNvSpPr/>
            <p:nvPr/>
          </p:nvSpPr>
          <p:spPr>
            <a:xfrm>
              <a:off x="4219" y="2817"/>
              <a:ext cx="855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490" name="直接连接符 106507"/>
            <p:cNvSpPr/>
            <p:nvPr/>
          </p:nvSpPr>
          <p:spPr>
            <a:xfrm>
              <a:off x="4219" y="3787"/>
              <a:ext cx="855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106513" name="组合 106512"/>
          <p:cNvGrpSpPr/>
          <p:nvPr/>
        </p:nvGrpSpPr>
        <p:grpSpPr>
          <a:xfrm>
            <a:off x="3094038" y="3322638"/>
            <a:ext cx="852487" cy="1804987"/>
            <a:chOff x="1949" y="2093"/>
            <a:chExt cx="537" cy="1137"/>
          </a:xfrm>
        </p:grpSpPr>
        <p:sp>
          <p:nvSpPr>
            <p:cNvPr id="20492" name="直接连接符 106509"/>
            <p:cNvSpPr/>
            <p:nvPr/>
          </p:nvSpPr>
          <p:spPr>
            <a:xfrm>
              <a:off x="1949" y="2093"/>
              <a:ext cx="537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493" name="直接连接符 106510"/>
            <p:cNvSpPr/>
            <p:nvPr/>
          </p:nvSpPr>
          <p:spPr>
            <a:xfrm>
              <a:off x="1949" y="2673"/>
              <a:ext cx="537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494" name="直接连接符 106511"/>
            <p:cNvSpPr/>
            <p:nvPr/>
          </p:nvSpPr>
          <p:spPr>
            <a:xfrm>
              <a:off x="1949" y="3230"/>
              <a:ext cx="537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079" name="圆角矩形 2078"/>
          <p:cNvSpPr/>
          <p:nvPr>
            <p:custDataLst>
              <p:tags r:id="rId5"/>
            </p:custDataLst>
          </p:nvPr>
        </p:nvSpPr>
        <p:spPr>
          <a:xfrm>
            <a:off x="1541463" y="57150"/>
            <a:ext cx="7321550" cy="531813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线电压（电流）与相电压（电流）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49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/>
      <p:bldP spid="106500" grpId="0"/>
      <p:bldP spid="106501" grpId="0"/>
      <p:bldP spid="207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335" name="对象 12334"/>
          <p:cNvGraphicFramePr/>
          <p:nvPr/>
        </p:nvGraphicFramePr>
        <p:xfrm>
          <a:off x="392113" y="2847975"/>
          <a:ext cx="3659187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" imgW="2922905" imgH="2846705" progId="Visio.Drawing.5">
                  <p:embed/>
                </p:oleObj>
              </mc:Choice>
              <mc:Fallback>
                <p:oleObj name="" r:id="rId1" imgW="2922905" imgH="2846705" progId="Visio.Drawing.5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2113" y="2847975"/>
                        <a:ext cx="3659187" cy="3571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20" name="组合 12419"/>
          <p:cNvGrpSpPr/>
          <p:nvPr/>
        </p:nvGrpSpPr>
        <p:grpSpPr>
          <a:xfrm>
            <a:off x="338138" y="579438"/>
            <a:ext cx="7005637" cy="681037"/>
            <a:chOff x="213" y="365"/>
            <a:chExt cx="4413" cy="429"/>
          </a:xfrm>
        </p:grpSpPr>
        <p:sp>
          <p:nvSpPr>
            <p:cNvPr id="21507" name="文本框 12296"/>
            <p:cNvSpPr txBox="1"/>
            <p:nvPr/>
          </p:nvSpPr>
          <p:spPr>
            <a:xfrm>
              <a:off x="213" y="506"/>
              <a:ext cx="305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④ 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线电压：端线与端线之间的电压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21508" name="对象 12325"/>
            <p:cNvGraphicFramePr/>
            <p:nvPr/>
          </p:nvGraphicFramePr>
          <p:xfrm>
            <a:off x="3299" y="365"/>
            <a:ext cx="1327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5" name="" r:id="rId3" imgW="1053465" imgH="342900" progId="Equation.3">
                    <p:embed/>
                  </p:oleObj>
                </mc:Choice>
                <mc:Fallback>
                  <p:oleObj name="" r:id="rId3" imgW="1053465" imgH="342900" progId="Equation.3">
                    <p:embed/>
                    <p:pic>
                      <p:nvPicPr>
                        <p:cNvPr id="0" name="图片 31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299" y="365"/>
                          <a:ext cx="1327" cy="4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36" name="组合 12335"/>
          <p:cNvGrpSpPr/>
          <p:nvPr/>
        </p:nvGrpSpPr>
        <p:grpSpPr>
          <a:xfrm>
            <a:off x="2808288" y="3014663"/>
            <a:ext cx="554037" cy="661987"/>
            <a:chOff x="2053" y="518"/>
            <a:chExt cx="349" cy="417"/>
          </a:xfrm>
        </p:grpSpPr>
        <p:graphicFrame>
          <p:nvGraphicFramePr>
            <p:cNvPr id="21510" name="对象 12336"/>
            <p:cNvGraphicFramePr/>
            <p:nvPr/>
          </p:nvGraphicFramePr>
          <p:xfrm>
            <a:off x="2053" y="813"/>
            <a:ext cx="349" cy="1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6" name="" r:id="rId5" imgW="557530" imgH="194945" progId="Visio.Drawing.5">
                    <p:embed/>
                  </p:oleObj>
                </mc:Choice>
                <mc:Fallback>
                  <p:oleObj name="" r:id="rId5" imgW="557530" imgH="194945" progId="Visio.Drawing.5">
                    <p:embed/>
                    <p:pic>
                      <p:nvPicPr>
                        <p:cNvPr id="0" name="图片 313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053" y="813"/>
                          <a:ext cx="349" cy="1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1" name="对象 12337"/>
            <p:cNvGraphicFramePr/>
            <p:nvPr/>
          </p:nvGraphicFramePr>
          <p:xfrm>
            <a:off x="2053" y="518"/>
            <a:ext cx="221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6" name="" r:id="rId7" imgW="177800" imgH="291465" progId="Equation.3">
                    <p:embed/>
                  </p:oleObj>
                </mc:Choice>
                <mc:Fallback>
                  <p:oleObj name="" r:id="rId7" imgW="177800" imgH="291465" progId="Equation.3">
                    <p:embed/>
                    <p:pic>
                      <p:nvPicPr>
                        <p:cNvPr id="0" name="图片 3125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53" y="518"/>
                          <a:ext cx="221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53" name="组合 12352"/>
          <p:cNvGrpSpPr/>
          <p:nvPr/>
        </p:nvGrpSpPr>
        <p:grpSpPr>
          <a:xfrm>
            <a:off x="2808288" y="3800475"/>
            <a:ext cx="554037" cy="798513"/>
            <a:chOff x="3391" y="2394"/>
            <a:chExt cx="349" cy="503"/>
          </a:xfrm>
        </p:grpSpPr>
        <p:graphicFrame>
          <p:nvGraphicFramePr>
            <p:cNvPr id="21513" name="对象 12339"/>
            <p:cNvGraphicFramePr/>
            <p:nvPr/>
          </p:nvGraphicFramePr>
          <p:xfrm>
            <a:off x="3391" y="2775"/>
            <a:ext cx="349" cy="1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8" name="" r:id="rId9" imgW="557530" imgH="194945" progId="Visio.Drawing.5">
                    <p:embed/>
                  </p:oleObj>
                </mc:Choice>
                <mc:Fallback>
                  <p:oleObj name="" r:id="rId9" imgW="557530" imgH="194945" progId="Visio.Drawing.5">
                    <p:embed/>
                    <p:pic>
                      <p:nvPicPr>
                        <p:cNvPr id="0" name="图片 313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391" y="2775"/>
                          <a:ext cx="349" cy="1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4" name="对象 12341"/>
            <p:cNvGraphicFramePr/>
            <p:nvPr/>
          </p:nvGraphicFramePr>
          <p:xfrm>
            <a:off x="3431" y="2394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" r:id="rId10" imgW="190500" imgH="304800" progId="Equation.3">
                    <p:embed/>
                  </p:oleObj>
                </mc:Choice>
                <mc:Fallback>
                  <p:oleObj name="" r:id="rId10" imgW="190500" imgH="304800" progId="Equation.3">
                    <p:embed/>
                    <p:pic>
                      <p:nvPicPr>
                        <p:cNvPr id="0" name="图片 3132"/>
                        <p:cNvPicPr/>
                        <p:nvPr/>
                      </p:nvPicPr>
                      <p:blipFill>
                        <a:blip r:embed="rId11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431" y="2394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54" name="组合 12353"/>
          <p:cNvGrpSpPr/>
          <p:nvPr/>
        </p:nvGrpSpPr>
        <p:grpSpPr>
          <a:xfrm>
            <a:off x="2808288" y="4695825"/>
            <a:ext cx="554037" cy="798513"/>
            <a:chOff x="3391" y="2991"/>
            <a:chExt cx="349" cy="503"/>
          </a:xfrm>
        </p:grpSpPr>
        <p:graphicFrame>
          <p:nvGraphicFramePr>
            <p:cNvPr id="21516" name="对象 12340"/>
            <p:cNvGraphicFramePr/>
            <p:nvPr/>
          </p:nvGraphicFramePr>
          <p:xfrm>
            <a:off x="3391" y="3372"/>
            <a:ext cx="349" cy="1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8" name="" r:id="rId12" imgW="557530" imgH="194945" progId="Visio.Drawing.5">
                    <p:embed/>
                  </p:oleObj>
                </mc:Choice>
                <mc:Fallback>
                  <p:oleObj name="" r:id="rId12" imgW="557530" imgH="194945" progId="Visio.Drawing.5">
                    <p:embed/>
                    <p:pic>
                      <p:nvPicPr>
                        <p:cNvPr id="0" name="图片 312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391" y="3372"/>
                          <a:ext cx="349" cy="1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7" name="对象 12342"/>
            <p:cNvGraphicFramePr/>
            <p:nvPr/>
          </p:nvGraphicFramePr>
          <p:xfrm>
            <a:off x="3391" y="2991"/>
            <a:ext cx="239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7" name="" r:id="rId13" imgW="190500" imgH="304800" progId="Equation.3">
                    <p:embed/>
                  </p:oleObj>
                </mc:Choice>
                <mc:Fallback>
                  <p:oleObj name="" r:id="rId13" imgW="190500" imgH="304800" progId="Equation.3">
                    <p:embed/>
                    <p:pic>
                      <p:nvPicPr>
                        <p:cNvPr id="0" name="图片 3136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91" y="2991"/>
                          <a:ext cx="239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79" name="组合 12378"/>
          <p:cNvGrpSpPr/>
          <p:nvPr/>
        </p:nvGrpSpPr>
        <p:grpSpPr>
          <a:xfrm>
            <a:off x="3616325" y="3676650"/>
            <a:ext cx="577850" cy="736600"/>
            <a:chOff x="2281" y="2365"/>
            <a:chExt cx="364" cy="464"/>
          </a:xfrm>
        </p:grpSpPr>
        <p:sp>
          <p:nvSpPr>
            <p:cNvPr id="21519" name="直接连接符 12344"/>
            <p:cNvSpPr/>
            <p:nvPr/>
          </p:nvSpPr>
          <p:spPr>
            <a:xfrm>
              <a:off x="2281" y="2394"/>
              <a:ext cx="0" cy="435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21520" name="对象 12345"/>
            <p:cNvGraphicFramePr/>
            <p:nvPr/>
          </p:nvGraphicFramePr>
          <p:xfrm>
            <a:off x="2281" y="2365"/>
            <a:ext cx="364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2" name="" r:id="rId15" imgW="292100" imgH="292100" progId="Equation.3">
                    <p:embed/>
                  </p:oleObj>
                </mc:Choice>
                <mc:Fallback>
                  <p:oleObj name="" r:id="rId15" imgW="292100" imgH="292100" progId="Equation.3">
                    <p:embed/>
                    <p:pic>
                      <p:nvPicPr>
                        <p:cNvPr id="0" name="图片 3121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81" y="2365"/>
                          <a:ext cx="364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47" name="组合 12346"/>
          <p:cNvGrpSpPr/>
          <p:nvPr/>
        </p:nvGrpSpPr>
        <p:grpSpPr>
          <a:xfrm>
            <a:off x="3621088" y="4695825"/>
            <a:ext cx="573087" cy="609600"/>
            <a:chOff x="2613" y="2172"/>
            <a:chExt cx="361" cy="384"/>
          </a:xfrm>
        </p:grpSpPr>
        <p:sp>
          <p:nvSpPr>
            <p:cNvPr id="21522" name="直接连接符 12347"/>
            <p:cNvSpPr/>
            <p:nvPr/>
          </p:nvSpPr>
          <p:spPr>
            <a:xfrm>
              <a:off x="2613" y="2172"/>
              <a:ext cx="0" cy="384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21523" name="对象 12348"/>
            <p:cNvGraphicFramePr/>
            <p:nvPr/>
          </p:nvGraphicFramePr>
          <p:xfrm>
            <a:off x="2624" y="2172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7" name="" r:id="rId17" imgW="279400" imgH="292100" progId="Equation.3">
                    <p:embed/>
                  </p:oleObj>
                </mc:Choice>
                <mc:Fallback>
                  <p:oleObj name="" r:id="rId17" imgW="279400" imgH="292100" progId="Equation.3">
                    <p:embed/>
                    <p:pic>
                      <p:nvPicPr>
                        <p:cNvPr id="0" name="图片 3126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24" y="2172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50" name="组合 12349"/>
          <p:cNvGrpSpPr/>
          <p:nvPr/>
        </p:nvGrpSpPr>
        <p:grpSpPr>
          <a:xfrm>
            <a:off x="4198938" y="3519488"/>
            <a:ext cx="555625" cy="1858962"/>
            <a:chOff x="3113" y="1112"/>
            <a:chExt cx="350" cy="1171"/>
          </a:xfrm>
        </p:grpSpPr>
        <p:sp>
          <p:nvSpPr>
            <p:cNvPr id="21525" name="直接连接符 12350"/>
            <p:cNvSpPr/>
            <p:nvPr/>
          </p:nvSpPr>
          <p:spPr>
            <a:xfrm flipH="1" flipV="1">
              <a:off x="3113" y="1112"/>
              <a:ext cx="0" cy="1171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21526" name="对象 12351"/>
            <p:cNvGraphicFramePr/>
            <p:nvPr/>
          </p:nvGraphicFramePr>
          <p:xfrm>
            <a:off x="3113" y="1488"/>
            <a:ext cx="350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9" name="" r:id="rId19" imgW="279400" imgH="292100" progId="Equation.3">
                    <p:embed/>
                  </p:oleObj>
                </mc:Choice>
                <mc:Fallback>
                  <p:oleObj name="" r:id="rId19" imgW="279400" imgH="292100" progId="Equation.3">
                    <p:embed/>
                    <p:pic>
                      <p:nvPicPr>
                        <p:cNvPr id="0" name="图片 3138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13" y="1488"/>
                          <a:ext cx="350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421" name="组合 12420"/>
          <p:cNvGrpSpPr/>
          <p:nvPr/>
        </p:nvGrpSpPr>
        <p:grpSpPr>
          <a:xfrm>
            <a:off x="338138" y="1422400"/>
            <a:ext cx="5381625" cy="681038"/>
            <a:chOff x="213" y="896"/>
            <a:chExt cx="3390" cy="429"/>
          </a:xfrm>
        </p:grpSpPr>
        <p:sp>
          <p:nvSpPr>
            <p:cNvPr id="21528" name="矩形 12355"/>
            <p:cNvSpPr/>
            <p:nvPr/>
          </p:nvSpPr>
          <p:spPr>
            <a:xfrm>
              <a:off x="213" y="1037"/>
              <a:ext cx="243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⑤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线电流：流过端线的电流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21529" name="对象 12356"/>
            <p:cNvGraphicFramePr/>
            <p:nvPr/>
          </p:nvGraphicFramePr>
          <p:xfrm>
            <a:off x="2645" y="896"/>
            <a:ext cx="958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3" name="" r:id="rId21" imgW="761365" imgH="342900" progId="Equation.3">
                    <p:embed/>
                  </p:oleObj>
                </mc:Choice>
                <mc:Fallback>
                  <p:oleObj name="" r:id="rId21" imgW="761365" imgH="342900" progId="Equation.3">
                    <p:embed/>
                    <p:pic>
                      <p:nvPicPr>
                        <p:cNvPr id="0" name="图片 3122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2645" y="896"/>
                          <a:ext cx="958" cy="4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399" name="对象 12398"/>
          <p:cNvGraphicFramePr/>
          <p:nvPr/>
        </p:nvGraphicFramePr>
        <p:xfrm>
          <a:off x="4754563" y="2925763"/>
          <a:ext cx="3149600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23" imgW="3154680" imgH="3303905" progId="Visio.Drawing.5">
                  <p:embed/>
                </p:oleObj>
              </mc:Choice>
              <mc:Fallback>
                <p:oleObj name="" r:id="rId23" imgW="3154680" imgH="3303905" progId="Visio.Drawing.5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754563" y="2925763"/>
                        <a:ext cx="3149600" cy="3305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00" name="组合 12399"/>
          <p:cNvGrpSpPr/>
          <p:nvPr/>
        </p:nvGrpSpPr>
        <p:grpSpPr>
          <a:xfrm>
            <a:off x="6789738" y="2103438"/>
            <a:ext cx="706437" cy="4127500"/>
            <a:chOff x="4495" y="1452"/>
            <a:chExt cx="445" cy="2600"/>
          </a:xfrm>
        </p:grpSpPr>
        <p:grpSp>
          <p:nvGrpSpPr>
            <p:cNvPr id="21532" name="组合 12400"/>
            <p:cNvGrpSpPr/>
            <p:nvPr/>
          </p:nvGrpSpPr>
          <p:grpSpPr>
            <a:xfrm>
              <a:off x="4495" y="1452"/>
              <a:ext cx="349" cy="669"/>
              <a:chOff x="4382" y="587"/>
              <a:chExt cx="349" cy="669"/>
            </a:xfrm>
          </p:grpSpPr>
          <p:graphicFrame>
            <p:nvGraphicFramePr>
              <p:cNvPr id="21533" name="对象 12401"/>
              <p:cNvGraphicFramePr/>
              <p:nvPr/>
            </p:nvGraphicFramePr>
            <p:xfrm>
              <a:off x="4382" y="587"/>
              <a:ext cx="318" cy="5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9" name="" r:id="rId25" imgW="177800" imgH="291465" progId="Equation.3">
                      <p:embed/>
                    </p:oleObj>
                  </mc:Choice>
                  <mc:Fallback>
                    <p:oleObj name="" r:id="rId25" imgW="177800" imgH="291465" progId="Equation.3">
                      <p:embed/>
                      <p:pic>
                        <p:nvPicPr>
                          <p:cNvPr id="0" name="图片 3118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382" y="587"/>
                            <a:ext cx="318" cy="52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534" name="对象 12402"/>
              <p:cNvGraphicFramePr/>
              <p:nvPr/>
            </p:nvGraphicFramePr>
            <p:xfrm>
              <a:off x="4382" y="1095"/>
              <a:ext cx="349" cy="1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0" name="" r:id="rId26" imgW="557530" imgH="194945" progId="Visio.Drawing.5">
                      <p:embed/>
                    </p:oleObj>
                  </mc:Choice>
                  <mc:Fallback>
                    <p:oleObj name="" r:id="rId26" imgW="557530" imgH="194945" progId="Visio.Drawing.5">
                      <p:embed/>
                      <p:pic>
                        <p:nvPicPr>
                          <p:cNvPr id="0" name="图片 3119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4382" y="1095"/>
                            <a:ext cx="349" cy="16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35" name="组合 12403"/>
            <p:cNvGrpSpPr/>
            <p:nvPr/>
          </p:nvGrpSpPr>
          <p:grpSpPr>
            <a:xfrm>
              <a:off x="4591" y="2533"/>
              <a:ext cx="349" cy="542"/>
              <a:chOff x="1980" y="3217"/>
              <a:chExt cx="349" cy="542"/>
            </a:xfrm>
          </p:grpSpPr>
          <p:graphicFrame>
            <p:nvGraphicFramePr>
              <p:cNvPr id="21536" name="对象 12404"/>
              <p:cNvGraphicFramePr/>
              <p:nvPr/>
            </p:nvGraphicFramePr>
            <p:xfrm>
              <a:off x="1994" y="3217"/>
              <a:ext cx="23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1" name="" r:id="rId28" imgW="190500" imgH="304800" progId="Equation.3">
                      <p:embed/>
                    </p:oleObj>
                  </mc:Choice>
                  <mc:Fallback>
                    <p:oleObj name="" r:id="rId28" imgW="190500" imgH="304800" progId="Equation.3">
                      <p:embed/>
                      <p:pic>
                        <p:nvPicPr>
                          <p:cNvPr id="0" name="图片 3120"/>
                          <p:cNvPicPr/>
                          <p:nvPr/>
                        </p:nvPicPr>
                        <p:blipFill>
                          <a:blip r:embed="rId11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1994" y="3217"/>
                            <a:ext cx="23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537" name="对象 12405"/>
              <p:cNvGraphicFramePr/>
              <p:nvPr/>
            </p:nvGraphicFramePr>
            <p:xfrm>
              <a:off x="1980" y="3598"/>
              <a:ext cx="349" cy="1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0" name="" r:id="rId29" imgW="557530" imgH="194945" progId="Visio.Drawing.5">
                      <p:embed/>
                    </p:oleObj>
                  </mc:Choice>
                  <mc:Fallback>
                    <p:oleObj name="" r:id="rId29" imgW="557530" imgH="194945" progId="Visio.Drawing.5">
                      <p:embed/>
                      <p:pic>
                        <p:nvPicPr>
                          <p:cNvPr id="0" name="图片 3129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1980" y="3598"/>
                            <a:ext cx="349" cy="16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38" name="组合 12406"/>
            <p:cNvGrpSpPr/>
            <p:nvPr/>
          </p:nvGrpSpPr>
          <p:grpSpPr>
            <a:xfrm>
              <a:off x="4495" y="3552"/>
              <a:ext cx="349" cy="500"/>
              <a:chOff x="1980" y="3712"/>
              <a:chExt cx="349" cy="500"/>
            </a:xfrm>
          </p:grpSpPr>
          <p:graphicFrame>
            <p:nvGraphicFramePr>
              <p:cNvPr id="21539" name="对象 12407"/>
              <p:cNvGraphicFramePr/>
              <p:nvPr/>
            </p:nvGraphicFramePr>
            <p:xfrm>
              <a:off x="1994" y="3712"/>
              <a:ext cx="23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4" name="" r:id="rId30" imgW="190500" imgH="304800" progId="Equation.3">
                      <p:embed/>
                    </p:oleObj>
                  </mc:Choice>
                  <mc:Fallback>
                    <p:oleObj name="" r:id="rId30" imgW="190500" imgH="304800" progId="Equation.3">
                      <p:embed/>
                      <p:pic>
                        <p:nvPicPr>
                          <p:cNvPr id="0" name="图片 3133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1994" y="3712"/>
                            <a:ext cx="23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540" name="对象 12408"/>
              <p:cNvGraphicFramePr/>
              <p:nvPr/>
            </p:nvGraphicFramePr>
            <p:xfrm>
              <a:off x="1980" y="4051"/>
              <a:ext cx="349" cy="1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1" name="" r:id="rId31" imgW="557530" imgH="194945" progId="Visio.Drawing.5">
                      <p:embed/>
                    </p:oleObj>
                  </mc:Choice>
                  <mc:Fallback>
                    <p:oleObj name="" r:id="rId31" imgW="557530" imgH="194945" progId="Visio.Drawing.5">
                      <p:embed/>
                      <p:pic>
                        <p:nvPicPr>
                          <p:cNvPr id="0" name="图片 3130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1980" y="4051"/>
                            <a:ext cx="349" cy="16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2410" name="组合 12409"/>
          <p:cNvGrpSpPr/>
          <p:nvPr/>
        </p:nvGrpSpPr>
        <p:grpSpPr>
          <a:xfrm>
            <a:off x="7496175" y="3076575"/>
            <a:ext cx="1298575" cy="2857500"/>
            <a:chOff x="4940" y="2076"/>
            <a:chExt cx="818" cy="1800"/>
          </a:xfrm>
        </p:grpSpPr>
        <p:grpSp>
          <p:nvGrpSpPr>
            <p:cNvPr id="21542" name="组合 12410"/>
            <p:cNvGrpSpPr/>
            <p:nvPr/>
          </p:nvGrpSpPr>
          <p:grpSpPr>
            <a:xfrm>
              <a:off x="4940" y="2114"/>
              <a:ext cx="380" cy="749"/>
              <a:chOff x="5167" y="1256"/>
              <a:chExt cx="380" cy="749"/>
            </a:xfrm>
          </p:grpSpPr>
          <p:sp>
            <p:nvSpPr>
              <p:cNvPr id="21543" name="直接连接符 12411"/>
              <p:cNvSpPr/>
              <p:nvPr/>
            </p:nvSpPr>
            <p:spPr>
              <a:xfrm>
                <a:off x="5167" y="1256"/>
                <a:ext cx="0" cy="749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1544" name="对象 12412"/>
              <p:cNvGraphicFramePr/>
              <p:nvPr/>
            </p:nvGraphicFramePr>
            <p:xfrm>
              <a:off x="5167" y="1321"/>
              <a:ext cx="380" cy="4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4" name="" r:id="rId32" imgW="304800" imgH="330200" progId="Equation.3">
                      <p:embed/>
                    </p:oleObj>
                  </mc:Choice>
                  <mc:Fallback>
                    <p:oleObj name="" r:id="rId32" imgW="304800" imgH="330200" progId="Equation.3">
                      <p:embed/>
                      <p:pic>
                        <p:nvPicPr>
                          <p:cNvPr id="0" name="图片 3123"/>
                          <p:cNvPicPr/>
                          <p:nvPr/>
                        </p:nvPicPr>
                        <p:blipFill>
                          <a:blip r:embed="rId33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67" y="1321"/>
                            <a:ext cx="380" cy="41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45" name="组合 12413"/>
            <p:cNvGrpSpPr/>
            <p:nvPr/>
          </p:nvGrpSpPr>
          <p:grpSpPr>
            <a:xfrm>
              <a:off x="4940" y="3190"/>
              <a:ext cx="380" cy="686"/>
              <a:chOff x="5167" y="2391"/>
              <a:chExt cx="380" cy="686"/>
            </a:xfrm>
          </p:grpSpPr>
          <p:sp>
            <p:nvSpPr>
              <p:cNvPr id="21546" name="直接连接符 12414"/>
              <p:cNvSpPr/>
              <p:nvPr/>
            </p:nvSpPr>
            <p:spPr>
              <a:xfrm>
                <a:off x="5167" y="2391"/>
                <a:ext cx="0" cy="686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1547" name="对象 12415"/>
              <p:cNvGraphicFramePr/>
              <p:nvPr/>
            </p:nvGraphicFramePr>
            <p:xfrm>
              <a:off x="5197" y="2462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2" name="" r:id="rId34" imgW="279400" imgH="292100" progId="Equation.3">
                      <p:embed/>
                    </p:oleObj>
                  </mc:Choice>
                  <mc:Fallback>
                    <p:oleObj name="" r:id="rId34" imgW="279400" imgH="292100" progId="Equation.3">
                      <p:embed/>
                      <p:pic>
                        <p:nvPicPr>
                          <p:cNvPr id="0" name="图片 3131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97" y="2462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48" name="组合 12416"/>
            <p:cNvGrpSpPr/>
            <p:nvPr/>
          </p:nvGrpSpPr>
          <p:grpSpPr>
            <a:xfrm>
              <a:off x="5408" y="2076"/>
              <a:ext cx="350" cy="1729"/>
              <a:chOff x="5554" y="1218"/>
              <a:chExt cx="350" cy="1729"/>
            </a:xfrm>
          </p:grpSpPr>
          <p:sp>
            <p:nvSpPr>
              <p:cNvPr id="21549" name="直接连接符 12417"/>
              <p:cNvSpPr/>
              <p:nvPr/>
            </p:nvSpPr>
            <p:spPr>
              <a:xfrm flipV="1">
                <a:off x="5554" y="1218"/>
                <a:ext cx="0" cy="1729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1550" name="对象 12418"/>
              <p:cNvGraphicFramePr/>
              <p:nvPr/>
            </p:nvGraphicFramePr>
            <p:xfrm>
              <a:off x="5554" y="1967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5" name="" r:id="rId35" imgW="279400" imgH="292100" progId="Equation.3">
                      <p:embed/>
                    </p:oleObj>
                  </mc:Choice>
                  <mc:Fallback>
                    <p:oleObj name="" r:id="rId35" imgW="279400" imgH="292100" progId="Equation.3">
                      <p:embed/>
                      <p:pic>
                        <p:nvPicPr>
                          <p:cNvPr id="0" name="图片 3134"/>
                          <p:cNvPicPr/>
                          <p:nvPr/>
                        </p:nvPicPr>
                        <p:blipFill>
                          <a:blip r:embed="rId20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554" y="1967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155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9570" name="文本框 109569"/>
          <p:cNvSpPr txBox="1"/>
          <p:nvPr/>
        </p:nvSpPr>
        <p:spPr>
          <a:xfrm>
            <a:off x="379413" y="2125663"/>
            <a:ext cx="5289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⑦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相电流：流过每相电源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负载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的电流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09602" name="组合 109601"/>
          <p:cNvGrpSpPr/>
          <p:nvPr/>
        </p:nvGrpSpPr>
        <p:grpSpPr>
          <a:xfrm>
            <a:off x="5738813" y="1201738"/>
            <a:ext cx="2760662" cy="1381125"/>
            <a:chOff x="712" y="2944"/>
            <a:chExt cx="1739" cy="870"/>
          </a:xfrm>
        </p:grpSpPr>
        <p:sp>
          <p:nvSpPr>
            <p:cNvPr id="23555" name="矩形 109571"/>
            <p:cNvSpPr/>
            <p:nvPr/>
          </p:nvSpPr>
          <p:spPr>
            <a:xfrm>
              <a:off x="734" y="3493"/>
              <a:ext cx="6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 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接：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23556" name="矩形 109573"/>
            <p:cNvSpPr/>
            <p:nvPr/>
          </p:nvSpPr>
          <p:spPr>
            <a:xfrm>
              <a:off x="712" y="3001"/>
              <a:ext cx="6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Y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接：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23557" name="对象 109574"/>
            <p:cNvGraphicFramePr/>
            <p:nvPr/>
          </p:nvGraphicFramePr>
          <p:xfrm>
            <a:off x="1281" y="2944"/>
            <a:ext cx="845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8" name="" r:id="rId1" imgW="672465" imgH="304800" progId="Equation.3">
                    <p:embed/>
                  </p:oleObj>
                </mc:Choice>
                <mc:Fallback>
                  <p:oleObj name="" r:id="rId1" imgW="672465" imgH="304800" progId="Equation.3">
                    <p:embed/>
                    <p:pic>
                      <p:nvPicPr>
                        <p:cNvPr id="0" name="图片 314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281" y="2944"/>
                          <a:ext cx="845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58" name="对象 109575"/>
            <p:cNvGraphicFramePr/>
            <p:nvPr/>
          </p:nvGraphicFramePr>
          <p:xfrm>
            <a:off x="1366" y="3433"/>
            <a:ext cx="1085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5" name="" r:id="rId3" imgW="862965" imgH="304800" progId="Equation.3">
                    <p:embed/>
                  </p:oleObj>
                </mc:Choice>
                <mc:Fallback>
                  <p:oleObj name="" r:id="rId3" imgW="862965" imgH="304800" progId="Equation.3">
                    <p:embed/>
                    <p:pic>
                      <p:nvPicPr>
                        <p:cNvPr id="0" name="图片 314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366" y="3433"/>
                          <a:ext cx="1085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9578" name="矩形 109577"/>
          <p:cNvSpPr/>
          <p:nvPr/>
        </p:nvSpPr>
        <p:spPr>
          <a:xfrm>
            <a:off x="182563" y="485775"/>
            <a:ext cx="46767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⑥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相电压：每相电源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负载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的电压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09698" name="组合 109697"/>
          <p:cNvGrpSpPr/>
          <p:nvPr/>
        </p:nvGrpSpPr>
        <p:grpSpPr>
          <a:xfrm>
            <a:off x="939800" y="852488"/>
            <a:ext cx="2898775" cy="630237"/>
            <a:chOff x="592" y="537"/>
            <a:chExt cx="1826" cy="397"/>
          </a:xfrm>
        </p:grpSpPr>
        <p:sp>
          <p:nvSpPr>
            <p:cNvPr id="23561" name="矩形 109578"/>
            <p:cNvSpPr/>
            <p:nvPr/>
          </p:nvSpPr>
          <p:spPr>
            <a:xfrm>
              <a:off x="592" y="617"/>
              <a:ext cx="6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Y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接：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23562" name="对象 109580"/>
            <p:cNvGraphicFramePr/>
            <p:nvPr/>
          </p:nvGraphicFramePr>
          <p:xfrm>
            <a:off x="1203" y="537"/>
            <a:ext cx="1215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9" name="" r:id="rId5" imgW="964565" imgH="317500" progId="Equation.3">
                    <p:embed/>
                  </p:oleObj>
                </mc:Choice>
                <mc:Fallback>
                  <p:oleObj name="" r:id="rId5" imgW="964565" imgH="317500" progId="Equation.3">
                    <p:embed/>
                    <p:pic>
                      <p:nvPicPr>
                        <p:cNvPr id="0" name="图片 314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203" y="537"/>
                          <a:ext cx="1215" cy="3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699" name="组合 109698"/>
          <p:cNvGrpSpPr/>
          <p:nvPr/>
        </p:nvGrpSpPr>
        <p:grpSpPr>
          <a:xfrm>
            <a:off x="974725" y="1373188"/>
            <a:ext cx="2940050" cy="604837"/>
            <a:chOff x="614" y="865"/>
            <a:chExt cx="1852" cy="381"/>
          </a:xfrm>
        </p:grpSpPr>
        <p:sp>
          <p:nvSpPr>
            <p:cNvPr id="23564" name="矩形 109579"/>
            <p:cNvSpPr/>
            <p:nvPr/>
          </p:nvSpPr>
          <p:spPr>
            <a:xfrm>
              <a:off x="614" y="934"/>
              <a:ext cx="6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 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接：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23565" name="对象 109581"/>
            <p:cNvGraphicFramePr/>
            <p:nvPr/>
          </p:nvGraphicFramePr>
          <p:xfrm>
            <a:off x="1235" y="865"/>
            <a:ext cx="1231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6" name="" r:id="rId7" imgW="977265" imgH="304800" progId="Equation.3">
                    <p:embed/>
                  </p:oleObj>
                </mc:Choice>
                <mc:Fallback>
                  <p:oleObj name="" r:id="rId7" imgW="977265" imgH="304800" progId="Equation.3">
                    <p:embed/>
                    <p:pic>
                      <p:nvPicPr>
                        <p:cNvPr id="0" name="图片 314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35" y="865"/>
                          <a:ext cx="1231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9604" name="对象 109603"/>
          <p:cNvGraphicFramePr/>
          <p:nvPr/>
        </p:nvGraphicFramePr>
        <p:xfrm>
          <a:off x="179388" y="2582863"/>
          <a:ext cx="3659187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9" imgW="2922905" imgH="2846705" progId="Visio.Drawing.5">
                  <p:embed/>
                </p:oleObj>
              </mc:Choice>
              <mc:Fallback>
                <p:oleObj name="" r:id="rId9" imgW="2922905" imgH="2846705" progId="Visio.Drawing.5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9388" y="2582863"/>
                        <a:ext cx="3659187" cy="3571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9700" name="组合 109699"/>
          <p:cNvGrpSpPr/>
          <p:nvPr/>
        </p:nvGrpSpPr>
        <p:grpSpPr>
          <a:xfrm>
            <a:off x="2795588" y="2749550"/>
            <a:ext cx="554037" cy="2479675"/>
            <a:chOff x="1761" y="1732"/>
            <a:chExt cx="349" cy="1562"/>
          </a:xfrm>
        </p:grpSpPr>
        <p:grpSp>
          <p:nvGrpSpPr>
            <p:cNvPr id="23568" name="组合 109604"/>
            <p:cNvGrpSpPr/>
            <p:nvPr/>
          </p:nvGrpSpPr>
          <p:grpSpPr>
            <a:xfrm>
              <a:off x="1761" y="1732"/>
              <a:ext cx="349" cy="417"/>
              <a:chOff x="2053" y="518"/>
              <a:chExt cx="349" cy="417"/>
            </a:xfrm>
          </p:grpSpPr>
          <p:graphicFrame>
            <p:nvGraphicFramePr>
              <p:cNvPr id="23569" name="对象 109605"/>
              <p:cNvGraphicFramePr/>
              <p:nvPr/>
            </p:nvGraphicFramePr>
            <p:xfrm>
              <a:off x="2053" y="813"/>
              <a:ext cx="349" cy="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3" name="" r:id="rId11" imgW="557530" imgH="194945" progId="Visio.Drawing.5">
                      <p:embed/>
                    </p:oleObj>
                  </mc:Choice>
                  <mc:Fallback>
                    <p:oleObj name="" r:id="rId11" imgW="557530" imgH="194945" progId="Visio.Drawing.5">
                      <p:embed/>
                      <p:pic>
                        <p:nvPicPr>
                          <p:cNvPr id="0" name="图片 3142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2053" y="813"/>
                            <a:ext cx="349" cy="1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570" name="对象 109606"/>
              <p:cNvGraphicFramePr/>
              <p:nvPr/>
            </p:nvGraphicFramePr>
            <p:xfrm>
              <a:off x="2053" y="518"/>
              <a:ext cx="221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4" name="" r:id="rId13" imgW="177800" imgH="291465" progId="Equation.3">
                      <p:embed/>
                    </p:oleObj>
                  </mc:Choice>
                  <mc:Fallback>
                    <p:oleObj name="" r:id="rId13" imgW="177800" imgH="291465" progId="Equation.3">
                      <p:embed/>
                      <p:pic>
                        <p:nvPicPr>
                          <p:cNvPr id="0" name="图片 3143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053" y="518"/>
                            <a:ext cx="221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3571" name="组合 109607"/>
            <p:cNvGrpSpPr/>
            <p:nvPr/>
          </p:nvGrpSpPr>
          <p:grpSpPr>
            <a:xfrm>
              <a:off x="1761" y="2227"/>
              <a:ext cx="349" cy="503"/>
              <a:chOff x="3391" y="2394"/>
              <a:chExt cx="349" cy="503"/>
            </a:xfrm>
          </p:grpSpPr>
          <p:graphicFrame>
            <p:nvGraphicFramePr>
              <p:cNvPr id="23572" name="对象 109608"/>
              <p:cNvGraphicFramePr/>
              <p:nvPr/>
            </p:nvGraphicFramePr>
            <p:xfrm>
              <a:off x="3391" y="2775"/>
              <a:ext cx="349" cy="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0" name="" r:id="rId15" imgW="557530" imgH="194945" progId="Visio.Drawing.5">
                      <p:embed/>
                    </p:oleObj>
                  </mc:Choice>
                  <mc:Fallback>
                    <p:oleObj name="" r:id="rId15" imgW="557530" imgH="194945" progId="Visio.Drawing.5">
                      <p:embed/>
                      <p:pic>
                        <p:nvPicPr>
                          <p:cNvPr id="0" name="图片 3139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3391" y="2775"/>
                            <a:ext cx="349" cy="1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573" name="对象 109609"/>
              <p:cNvGraphicFramePr/>
              <p:nvPr/>
            </p:nvGraphicFramePr>
            <p:xfrm>
              <a:off x="3431" y="2394"/>
              <a:ext cx="23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0" name="" r:id="rId16" imgW="190500" imgH="304800" progId="Equation.3">
                      <p:embed/>
                    </p:oleObj>
                  </mc:Choice>
                  <mc:Fallback>
                    <p:oleObj name="" r:id="rId16" imgW="190500" imgH="304800" progId="Equation.3">
                      <p:embed/>
                      <p:pic>
                        <p:nvPicPr>
                          <p:cNvPr id="0" name="图片 3149"/>
                          <p:cNvPicPr/>
                          <p:nvPr/>
                        </p:nvPicPr>
                        <p:blipFill>
                          <a:blip r:embed="rId17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431" y="2394"/>
                            <a:ext cx="23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3574" name="组合 109610"/>
            <p:cNvGrpSpPr/>
            <p:nvPr/>
          </p:nvGrpSpPr>
          <p:grpSpPr>
            <a:xfrm>
              <a:off x="1761" y="2791"/>
              <a:ext cx="349" cy="503"/>
              <a:chOff x="3391" y="2991"/>
              <a:chExt cx="349" cy="503"/>
            </a:xfrm>
          </p:grpSpPr>
          <p:graphicFrame>
            <p:nvGraphicFramePr>
              <p:cNvPr id="23575" name="对象 109611"/>
              <p:cNvGraphicFramePr/>
              <p:nvPr/>
            </p:nvGraphicFramePr>
            <p:xfrm>
              <a:off x="3391" y="3372"/>
              <a:ext cx="349" cy="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1" name="" r:id="rId18" imgW="557530" imgH="194945" progId="Visio.Drawing.5">
                      <p:embed/>
                    </p:oleObj>
                  </mc:Choice>
                  <mc:Fallback>
                    <p:oleObj name="" r:id="rId18" imgW="557530" imgH="194945" progId="Visio.Drawing.5">
                      <p:embed/>
                      <p:pic>
                        <p:nvPicPr>
                          <p:cNvPr id="0" name="图片 3140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3391" y="3372"/>
                            <a:ext cx="349" cy="1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576" name="对象 109612"/>
              <p:cNvGraphicFramePr/>
              <p:nvPr/>
            </p:nvGraphicFramePr>
            <p:xfrm>
              <a:off x="3391" y="2991"/>
              <a:ext cx="23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2" name="" r:id="rId19" imgW="190500" imgH="304800" progId="Equation.3">
                      <p:embed/>
                    </p:oleObj>
                  </mc:Choice>
                  <mc:Fallback>
                    <p:oleObj name="" r:id="rId19" imgW="190500" imgH="304800" progId="Equation.3">
                      <p:embed/>
                      <p:pic>
                        <p:nvPicPr>
                          <p:cNvPr id="0" name="图片 3141"/>
                          <p:cNvPicPr/>
                          <p:nvPr/>
                        </p:nvPicPr>
                        <p:blipFill>
                          <a:blip r:embed="rId20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391" y="2991"/>
                            <a:ext cx="23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09664" name="对象 109663"/>
          <p:cNvGraphicFramePr/>
          <p:nvPr/>
        </p:nvGraphicFramePr>
        <p:xfrm>
          <a:off x="4899025" y="3163888"/>
          <a:ext cx="3149600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21" imgW="3154680" imgH="3303905" progId="Visio.Drawing.5">
                  <p:embed/>
                </p:oleObj>
              </mc:Choice>
              <mc:Fallback>
                <p:oleObj name="" r:id="rId21" imgW="3154680" imgH="3303905" progId="Visio.Drawing.5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899025" y="3163888"/>
                        <a:ext cx="3149600" cy="3305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9675" name="组合 109674"/>
          <p:cNvGrpSpPr/>
          <p:nvPr/>
        </p:nvGrpSpPr>
        <p:grpSpPr>
          <a:xfrm>
            <a:off x="7640638" y="3314700"/>
            <a:ext cx="1298575" cy="2857500"/>
            <a:chOff x="4940" y="2076"/>
            <a:chExt cx="818" cy="1800"/>
          </a:xfrm>
        </p:grpSpPr>
        <p:grpSp>
          <p:nvGrpSpPr>
            <p:cNvPr id="23579" name="组合 109675"/>
            <p:cNvGrpSpPr/>
            <p:nvPr/>
          </p:nvGrpSpPr>
          <p:grpSpPr>
            <a:xfrm>
              <a:off x="4940" y="2114"/>
              <a:ext cx="380" cy="749"/>
              <a:chOff x="5167" y="1256"/>
              <a:chExt cx="380" cy="749"/>
            </a:xfrm>
          </p:grpSpPr>
          <p:sp>
            <p:nvSpPr>
              <p:cNvPr id="23580" name="直接连接符 109676"/>
              <p:cNvSpPr/>
              <p:nvPr/>
            </p:nvSpPr>
            <p:spPr>
              <a:xfrm>
                <a:off x="5167" y="1256"/>
                <a:ext cx="0" cy="749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3581" name="对象 109677"/>
              <p:cNvGraphicFramePr/>
              <p:nvPr/>
            </p:nvGraphicFramePr>
            <p:xfrm>
              <a:off x="5167" y="1321"/>
              <a:ext cx="380" cy="4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8" name="" r:id="rId23" imgW="304800" imgH="330200" progId="Equation.3">
                      <p:embed/>
                    </p:oleObj>
                  </mc:Choice>
                  <mc:Fallback>
                    <p:oleObj name="" r:id="rId23" imgW="304800" imgH="330200" progId="Equation.3">
                      <p:embed/>
                      <p:pic>
                        <p:nvPicPr>
                          <p:cNvPr id="0" name="图片 3157"/>
                          <p:cNvPicPr/>
                          <p:nvPr/>
                        </p:nvPicPr>
                        <p:blipFill>
                          <a:blip r:embed="rId24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67" y="1321"/>
                            <a:ext cx="380" cy="41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3582" name="组合 109678"/>
            <p:cNvGrpSpPr/>
            <p:nvPr/>
          </p:nvGrpSpPr>
          <p:grpSpPr>
            <a:xfrm>
              <a:off x="4940" y="3190"/>
              <a:ext cx="380" cy="686"/>
              <a:chOff x="5167" y="2391"/>
              <a:chExt cx="380" cy="686"/>
            </a:xfrm>
          </p:grpSpPr>
          <p:sp>
            <p:nvSpPr>
              <p:cNvPr id="23583" name="直接连接符 109679"/>
              <p:cNvSpPr/>
              <p:nvPr/>
            </p:nvSpPr>
            <p:spPr>
              <a:xfrm>
                <a:off x="5167" y="2391"/>
                <a:ext cx="0" cy="686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3584" name="对象 109680"/>
              <p:cNvGraphicFramePr/>
              <p:nvPr/>
            </p:nvGraphicFramePr>
            <p:xfrm>
              <a:off x="5197" y="2462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3" name="" r:id="rId25" imgW="279400" imgH="292100" progId="Equation.3">
                      <p:embed/>
                    </p:oleObj>
                  </mc:Choice>
                  <mc:Fallback>
                    <p:oleObj name="" r:id="rId25" imgW="279400" imgH="292100" progId="Equation.3">
                      <p:embed/>
                      <p:pic>
                        <p:nvPicPr>
                          <p:cNvPr id="0" name="图片 3152"/>
                          <p:cNvPicPr/>
                          <p:nvPr/>
                        </p:nvPicPr>
                        <p:blipFill>
                          <a:blip r:embed="rId26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197" y="2462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3585" name="组合 109681"/>
            <p:cNvGrpSpPr/>
            <p:nvPr/>
          </p:nvGrpSpPr>
          <p:grpSpPr>
            <a:xfrm>
              <a:off x="5408" y="2076"/>
              <a:ext cx="350" cy="1729"/>
              <a:chOff x="5554" y="1218"/>
              <a:chExt cx="350" cy="1729"/>
            </a:xfrm>
          </p:grpSpPr>
          <p:sp>
            <p:nvSpPr>
              <p:cNvPr id="23586" name="直接连接符 109682"/>
              <p:cNvSpPr/>
              <p:nvPr/>
            </p:nvSpPr>
            <p:spPr>
              <a:xfrm flipV="1">
                <a:off x="5554" y="1218"/>
                <a:ext cx="0" cy="1729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3587" name="对象 109683"/>
              <p:cNvGraphicFramePr/>
              <p:nvPr/>
            </p:nvGraphicFramePr>
            <p:xfrm>
              <a:off x="5554" y="1967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7" name="" r:id="rId27" imgW="279400" imgH="292100" progId="Equation.3">
                      <p:embed/>
                    </p:oleObj>
                  </mc:Choice>
                  <mc:Fallback>
                    <p:oleObj name="" r:id="rId27" imgW="279400" imgH="292100" progId="Equation.3">
                      <p:embed/>
                      <p:pic>
                        <p:nvPicPr>
                          <p:cNvPr id="0" name="图片 3156"/>
                          <p:cNvPicPr/>
                          <p:nvPr/>
                        </p:nvPicPr>
                        <p:blipFill>
                          <a:blip r:embed="rId28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5554" y="1967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09690" name="组合 109689"/>
          <p:cNvGrpSpPr/>
          <p:nvPr/>
        </p:nvGrpSpPr>
        <p:grpSpPr>
          <a:xfrm>
            <a:off x="3019425" y="3605213"/>
            <a:ext cx="1781175" cy="2959100"/>
            <a:chOff x="1902" y="2271"/>
            <a:chExt cx="1122" cy="1864"/>
          </a:xfrm>
        </p:grpSpPr>
        <p:sp>
          <p:nvSpPr>
            <p:cNvPr id="23589" name="直接连接符 109614"/>
            <p:cNvSpPr/>
            <p:nvPr/>
          </p:nvSpPr>
          <p:spPr>
            <a:xfrm>
              <a:off x="2472" y="2835"/>
              <a:ext cx="6" cy="856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23590" name="对象 109615"/>
            <p:cNvGraphicFramePr/>
            <p:nvPr/>
          </p:nvGraphicFramePr>
          <p:xfrm>
            <a:off x="2316" y="3817"/>
            <a:ext cx="317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6" name="" r:id="rId29" imgW="330200" imgH="330200" progId="Equation.3">
                    <p:embed/>
                  </p:oleObj>
                </mc:Choice>
                <mc:Fallback>
                  <p:oleObj name="" r:id="rId29" imgW="330200" imgH="330200" progId="Equation.3">
                    <p:embed/>
                    <p:pic>
                      <p:nvPicPr>
                        <p:cNvPr id="0" name="图片 3155"/>
                        <p:cNvPicPr/>
                        <p:nvPr/>
                      </p:nvPicPr>
                      <p:blipFill>
                        <a:blip r:embed="rId3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16" y="3817"/>
                          <a:ext cx="317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91" name="直接连接符 109685"/>
            <p:cNvSpPr/>
            <p:nvPr/>
          </p:nvSpPr>
          <p:spPr>
            <a:xfrm>
              <a:off x="2753" y="2271"/>
              <a:ext cx="0" cy="142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23592" name="对象 109686"/>
            <p:cNvGraphicFramePr/>
            <p:nvPr/>
          </p:nvGraphicFramePr>
          <p:xfrm>
            <a:off x="2726" y="3836"/>
            <a:ext cx="298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1" name="" r:id="rId31" imgW="330200" imgH="330200" progId="Equation.3">
                    <p:embed/>
                  </p:oleObj>
                </mc:Choice>
                <mc:Fallback>
                  <p:oleObj name="" r:id="rId31" imgW="330200" imgH="330200" progId="Equation.3">
                    <p:embed/>
                    <p:pic>
                      <p:nvPicPr>
                        <p:cNvPr id="0" name="图片 3150"/>
                        <p:cNvPicPr/>
                        <p:nvPr/>
                      </p:nvPicPr>
                      <p:blipFill>
                        <a:blip r:embed="rId3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726" y="3836"/>
                          <a:ext cx="298" cy="2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93" name="直接连接符 109687"/>
            <p:cNvSpPr/>
            <p:nvPr/>
          </p:nvSpPr>
          <p:spPr>
            <a:xfrm>
              <a:off x="2104" y="3294"/>
              <a:ext cx="6" cy="453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23594" name="对象 109688"/>
            <p:cNvGraphicFramePr/>
            <p:nvPr/>
          </p:nvGraphicFramePr>
          <p:xfrm>
            <a:off x="1902" y="3817"/>
            <a:ext cx="317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4" name="" r:id="rId33" imgW="330200" imgH="330200" progId="Equation.3">
                    <p:embed/>
                  </p:oleObj>
                </mc:Choice>
                <mc:Fallback>
                  <p:oleObj name="" r:id="rId33" imgW="330200" imgH="330200" progId="Equation.3">
                    <p:embed/>
                    <p:pic>
                      <p:nvPicPr>
                        <p:cNvPr id="0" name="图片 3153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02" y="3817"/>
                          <a:ext cx="317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9697" name="组合 109696"/>
          <p:cNvGrpSpPr/>
          <p:nvPr/>
        </p:nvGrpSpPr>
        <p:grpSpPr>
          <a:xfrm>
            <a:off x="4618038" y="3328988"/>
            <a:ext cx="1782762" cy="2155825"/>
            <a:chOff x="2909" y="2097"/>
            <a:chExt cx="1123" cy="1358"/>
          </a:xfrm>
        </p:grpSpPr>
        <p:graphicFrame>
          <p:nvGraphicFramePr>
            <p:cNvPr id="23596" name="对象 109690"/>
            <p:cNvGraphicFramePr/>
            <p:nvPr/>
          </p:nvGraphicFramePr>
          <p:xfrm>
            <a:off x="3615" y="3024"/>
            <a:ext cx="350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2" name="" r:id="rId35" imgW="279400" imgH="317500" progId="Equation.3">
                    <p:embed/>
                  </p:oleObj>
                </mc:Choice>
                <mc:Fallback>
                  <p:oleObj name="" r:id="rId35" imgW="279400" imgH="317500" progId="Equation.3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3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15" y="3024"/>
                          <a:ext cx="350" cy="3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97" name="对象 109691"/>
            <p:cNvGraphicFramePr/>
            <p:nvPr/>
          </p:nvGraphicFramePr>
          <p:xfrm>
            <a:off x="2909" y="2898"/>
            <a:ext cx="364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9" name="" r:id="rId37" imgW="292100" imgH="317500" progId="Equation.3">
                    <p:embed/>
                  </p:oleObj>
                </mc:Choice>
                <mc:Fallback>
                  <p:oleObj name="" r:id="rId37" imgW="292100" imgH="317500" progId="Equation.3">
                    <p:embed/>
                    <p:pic>
                      <p:nvPicPr>
                        <p:cNvPr id="0" name="图片 3158"/>
                        <p:cNvPicPr/>
                        <p:nvPr/>
                      </p:nvPicPr>
                      <p:blipFill>
                        <a:blip r:embed="rId38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09" y="2898"/>
                          <a:ext cx="364" cy="3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98" name="对象 109692"/>
            <p:cNvGraphicFramePr/>
            <p:nvPr/>
          </p:nvGraphicFramePr>
          <p:xfrm>
            <a:off x="3220" y="3106"/>
            <a:ext cx="122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1" name="" r:id="rId39" imgW="198120" imgH="554990" progId="Visio.Drawing.5">
                    <p:embed/>
                  </p:oleObj>
                </mc:Choice>
                <mc:Fallback>
                  <p:oleObj name="" r:id="rId39" imgW="198120" imgH="554990" progId="Visio.Drawing.5">
                    <p:embed/>
                    <p:pic>
                      <p:nvPicPr>
                        <p:cNvPr id="0" name="图片 3160"/>
                        <p:cNvPicPr/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3220" y="3106"/>
                          <a:ext cx="122" cy="3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99" name="对象 109693"/>
            <p:cNvGraphicFramePr/>
            <p:nvPr/>
          </p:nvGraphicFramePr>
          <p:xfrm>
            <a:off x="3878" y="3024"/>
            <a:ext cx="154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5" name="" r:id="rId41" imgW="198120" imgH="554990" progId="Visio.Drawing.5">
                    <p:embed/>
                  </p:oleObj>
                </mc:Choice>
                <mc:Fallback>
                  <p:oleObj name="" r:id="rId41" imgW="198120" imgH="554990" progId="Visio.Drawing.5">
                    <p:embed/>
                    <p:pic>
                      <p:nvPicPr>
                        <p:cNvPr id="0" name="图片 3154"/>
                        <p:cNvPicPr/>
                        <p:nvPr/>
                      </p:nvPicPr>
                      <p:blipFill>
                        <a:blip r:embed="rId42"/>
                        <a:stretch>
                          <a:fillRect/>
                        </a:stretch>
                      </p:blipFill>
                      <p:spPr>
                        <a:xfrm>
                          <a:off x="3878" y="3024"/>
                          <a:ext cx="154" cy="3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3600" name="组合 109695"/>
            <p:cNvGrpSpPr/>
            <p:nvPr/>
          </p:nvGrpSpPr>
          <p:grpSpPr>
            <a:xfrm>
              <a:off x="3514" y="2097"/>
              <a:ext cx="518" cy="396"/>
              <a:chOff x="3514" y="2097"/>
              <a:chExt cx="518" cy="396"/>
            </a:xfrm>
          </p:grpSpPr>
          <p:graphicFrame>
            <p:nvGraphicFramePr>
              <p:cNvPr id="23601" name="对象 109666"/>
              <p:cNvGraphicFramePr/>
              <p:nvPr/>
            </p:nvGraphicFramePr>
            <p:xfrm>
              <a:off x="3514" y="2097"/>
              <a:ext cx="364" cy="3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3" name="" r:id="rId43" imgW="292100" imgH="317500" progId="Equation.3">
                      <p:embed/>
                    </p:oleObj>
                  </mc:Choice>
                  <mc:Fallback>
                    <p:oleObj name="" r:id="rId43" imgW="292100" imgH="317500" progId="Equation.3">
                      <p:embed/>
                      <p:pic>
                        <p:nvPicPr>
                          <p:cNvPr id="0" name="图片 3162"/>
                          <p:cNvPicPr/>
                          <p:nvPr/>
                        </p:nvPicPr>
                        <p:blipFill>
                          <a:blip r:embed="rId44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514" y="2097"/>
                            <a:ext cx="364" cy="39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602" name="对象 109694"/>
              <p:cNvGraphicFramePr/>
              <p:nvPr/>
            </p:nvGraphicFramePr>
            <p:xfrm>
              <a:off x="3878" y="2126"/>
              <a:ext cx="154" cy="34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4" name="" r:id="rId45" imgW="198120" imgH="554990" progId="Visio.Drawing.5">
                      <p:embed/>
                    </p:oleObj>
                  </mc:Choice>
                  <mc:Fallback>
                    <p:oleObj name="" r:id="rId45" imgW="198120" imgH="554990" progId="Visio.Drawing.5">
                      <p:embed/>
                      <p:pic>
                        <p:nvPicPr>
                          <p:cNvPr id="0" name="图片 3163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3878" y="2126"/>
                            <a:ext cx="154" cy="34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360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9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9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9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9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9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9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9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9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9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9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/>
      <p:bldP spid="10957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6502" name="对象 106501"/>
          <p:cNvGraphicFramePr/>
          <p:nvPr/>
        </p:nvGraphicFramePr>
        <p:xfrm>
          <a:off x="536575" y="2246313"/>
          <a:ext cx="3659188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" imgW="2922905" imgH="2846705" progId="Visio.Drawing.5">
                  <p:embed/>
                </p:oleObj>
              </mc:Choice>
              <mc:Fallback>
                <p:oleObj name="" r:id="rId1" imgW="2922905" imgH="2846705" progId="Visio.Drawing.5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6575" y="2246313"/>
                        <a:ext cx="3659188" cy="3571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513" name="组合 106512"/>
          <p:cNvGrpSpPr/>
          <p:nvPr/>
        </p:nvGrpSpPr>
        <p:grpSpPr>
          <a:xfrm>
            <a:off x="2887663" y="2995613"/>
            <a:ext cx="852487" cy="1804987"/>
            <a:chOff x="1949" y="2093"/>
            <a:chExt cx="537" cy="1137"/>
          </a:xfrm>
        </p:grpSpPr>
        <p:sp>
          <p:nvSpPr>
            <p:cNvPr id="25603" name="直接连接符 106509"/>
            <p:cNvSpPr/>
            <p:nvPr/>
          </p:nvSpPr>
          <p:spPr>
            <a:xfrm>
              <a:off x="1949" y="2093"/>
              <a:ext cx="537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5604" name="直接连接符 106510"/>
            <p:cNvSpPr/>
            <p:nvPr/>
          </p:nvSpPr>
          <p:spPr>
            <a:xfrm>
              <a:off x="1949" y="2673"/>
              <a:ext cx="537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5605" name="直接连接符 106511"/>
            <p:cNvSpPr/>
            <p:nvPr/>
          </p:nvSpPr>
          <p:spPr>
            <a:xfrm>
              <a:off x="1949" y="3230"/>
              <a:ext cx="537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560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zh-CN" sz="1400" b="0" dirty="0">
                <a:latin typeface="Times New Roman" panose="02020603050405020304" pitchFamily="18" charset="-94"/>
                <a:ea typeface="宋体" panose="02010600030101010101" pitchFamily="2" charset="-122"/>
              </a:rPr>
            </a:fld>
            <a:endParaRPr lang="zh-CN" altLang="zh-CN" sz="1400" b="0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5500" name="对象 105499"/>
          <p:cNvGraphicFramePr/>
          <p:nvPr>
            <p:custDataLst>
              <p:tags r:id="rId3"/>
            </p:custDataLst>
          </p:nvPr>
        </p:nvGraphicFramePr>
        <p:xfrm>
          <a:off x="4849813" y="2855913"/>
          <a:ext cx="3848100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4" imgW="3608705" imgH="3087370" progId="Visio.Drawing.5">
                  <p:embed/>
                </p:oleObj>
              </mc:Choice>
              <mc:Fallback>
                <p:oleObj name="" r:id="rId4" imgW="3608705" imgH="3087370" progId="Visio.Drawing.5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49813" y="2855913"/>
                        <a:ext cx="3848100" cy="3298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直接连接符 2"/>
          <p:cNvCxnSpPr/>
          <p:nvPr/>
        </p:nvCxnSpPr>
        <p:spPr>
          <a:xfrm>
            <a:off x="6837363" y="3054350"/>
            <a:ext cx="14700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>
            <a:off x="7331075" y="5038725"/>
            <a:ext cx="9763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7"/>
            </p:custDataLst>
          </p:nvPr>
        </p:nvCxnSpPr>
        <p:spPr>
          <a:xfrm>
            <a:off x="6837363" y="6015038"/>
            <a:ext cx="14700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67589" name="对象 67588"/>
          <p:cNvGraphicFramePr/>
          <p:nvPr>
            <p:custDataLst>
              <p:tags r:id="rId8"/>
            </p:custDataLst>
          </p:nvPr>
        </p:nvGraphicFramePr>
        <p:xfrm>
          <a:off x="3971925" y="1363663"/>
          <a:ext cx="4138613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9" imgW="2146300" imgH="609600" progId="Equation.3">
                  <p:embed/>
                </p:oleObj>
              </mc:Choice>
              <mc:Fallback>
                <p:oleObj name="" r:id="rId9" imgW="2146300" imgH="6096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71925" y="1363663"/>
                        <a:ext cx="4138613" cy="1176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61" name="对象 67660"/>
          <p:cNvGraphicFramePr/>
          <p:nvPr>
            <p:custDataLst>
              <p:tags r:id="rId11"/>
            </p:custDataLst>
          </p:nvPr>
        </p:nvGraphicFramePr>
        <p:xfrm>
          <a:off x="3995738" y="246063"/>
          <a:ext cx="3074987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12" imgW="1485265" imgH="292100" progId="Equation.3">
                  <p:embed/>
                </p:oleObj>
              </mc:Choice>
              <mc:Fallback>
                <p:oleObj name="" r:id="rId12" imgW="1485265" imgH="2921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995738" y="246063"/>
                        <a:ext cx="3074987" cy="601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62" name="对象 67661"/>
          <p:cNvGraphicFramePr/>
          <p:nvPr>
            <p:custDataLst>
              <p:tags r:id="rId14"/>
            </p:custDataLst>
          </p:nvPr>
        </p:nvGraphicFramePr>
        <p:xfrm>
          <a:off x="3995738" y="803275"/>
          <a:ext cx="411480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15" imgW="2132965" imgH="292100" progId="Equation.3">
                  <p:embed/>
                </p:oleObj>
              </mc:Choice>
              <mc:Fallback>
                <p:oleObj name="" r:id="rId15" imgW="2132965" imgH="2921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995738" y="803275"/>
                        <a:ext cx="4114800" cy="56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文本框 13313"/>
          <p:cNvSpPr txBox="1"/>
          <p:nvPr/>
        </p:nvSpPr>
        <p:spPr>
          <a:xfrm>
            <a:off x="533400" y="914400"/>
            <a:ext cx="11445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(1) Y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370" name="文本框 13369"/>
          <p:cNvSpPr txBox="1"/>
          <p:nvPr/>
        </p:nvSpPr>
        <p:spPr>
          <a:xfrm>
            <a:off x="282575" y="187325"/>
            <a:ext cx="56007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2. 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对称三相电源线电压与相电压的关系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3446" name="组合 13445"/>
          <p:cNvGrpSpPr/>
          <p:nvPr/>
        </p:nvGrpSpPr>
        <p:grpSpPr>
          <a:xfrm>
            <a:off x="539750" y="1371600"/>
            <a:ext cx="4362450" cy="3571875"/>
            <a:chOff x="340" y="864"/>
            <a:chExt cx="2748" cy="2250"/>
          </a:xfrm>
        </p:grpSpPr>
        <p:graphicFrame>
          <p:nvGraphicFramePr>
            <p:cNvPr id="26628" name="对象 13426"/>
            <p:cNvGraphicFramePr/>
            <p:nvPr/>
          </p:nvGraphicFramePr>
          <p:xfrm>
            <a:off x="340" y="864"/>
            <a:ext cx="2305" cy="2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3" name="" r:id="rId1" imgW="2922905" imgH="2846705" progId="Visio.Drawing.5">
                    <p:embed/>
                  </p:oleObj>
                </mc:Choice>
                <mc:Fallback>
                  <p:oleObj name="" r:id="rId1" imgW="2922905" imgH="2846705" progId="Visio.Drawing.5">
                    <p:embed/>
                    <p:pic>
                      <p:nvPicPr>
                        <p:cNvPr id="0" name="图片 317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40" y="864"/>
                          <a:ext cx="2305" cy="22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6629" name="组合 13427"/>
            <p:cNvGrpSpPr/>
            <p:nvPr/>
          </p:nvGrpSpPr>
          <p:grpSpPr>
            <a:xfrm>
              <a:off x="1862" y="969"/>
              <a:ext cx="349" cy="417"/>
              <a:chOff x="2053" y="518"/>
              <a:chExt cx="349" cy="417"/>
            </a:xfrm>
          </p:grpSpPr>
          <p:graphicFrame>
            <p:nvGraphicFramePr>
              <p:cNvPr id="26630" name="对象 13428"/>
              <p:cNvGraphicFramePr/>
              <p:nvPr/>
            </p:nvGraphicFramePr>
            <p:xfrm>
              <a:off x="2053" y="813"/>
              <a:ext cx="349" cy="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6" name="" r:id="rId3" imgW="557530" imgH="194945" progId="Visio.Drawing.5">
                      <p:embed/>
                    </p:oleObj>
                  </mc:Choice>
                  <mc:Fallback>
                    <p:oleObj name="" r:id="rId3" imgW="557530" imgH="194945" progId="Visio.Drawing.5">
                      <p:embed/>
                      <p:pic>
                        <p:nvPicPr>
                          <p:cNvPr id="0" name="图片 3175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2053" y="813"/>
                            <a:ext cx="349" cy="1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31" name="对象 13429"/>
              <p:cNvGraphicFramePr/>
              <p:nvPr/>
            </p:nvGraphicFramePr>
            <p:xfrm>
              <a:off x="2053" y="518"/>
              <a:ext cx="221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4" name="" r:id="rId5" imgW="177800" imgH="291465" progId="Equation.3">
                      <p:embed/>
                    </p:oleObj>
                  </mc:Choice>
                  <mc:Fallback>
                    <p:oleObj name="" r:id="rId5" imgW="177800" imgH="291465" progId="Equation.3">
                      <p:embed/>
                      <p:pic>
                        <p:nvPicPr>
                          <p:cNvPr id="0" name="图片 3173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053" y="518"/>
                            <a:ext cx="221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6632" name="组合 13430"/>
            <p:cNvGrpSpPr/>
            <p:nvPr/>
          </p:nvGrpSpPr>
          <p:grpSpPr>
            <a:xfrm>
              <a:off x="1862" y="1464"/>
              <a:ext cx="349" cy="503"/>
              <a:chOff x="3391" y="2394"/>
              <a:chExt cx="349" cy="503"/>
            </a:xfrm>
          </p:grpSpPr>
          <p:graphicFrame>
            <p:nvGraphicFramePr>
              <p:cNvPr id="26633" name="对象 13431"/>
              <p:cNvGraphicFramePr/>
              <p:nvPr/>
            </p:nvGraphicFramePr>
            <p:xfrm>
              <a:off x="3391" y="2775"/>
              <a:ext cx="349" cy="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8" name="" r:id="rId7" imgW="557530" imgH="194945" progId="Visio.Drawing.5">
                      <p:embed/>
                    </p:oleObj>
                  </mc:Choice>
                  <mc:Fallback>
                    <p:oleObj name="" r:id="rId7" imgW="557530" imgH="194945" progId="Visio.Drawing.5">
                      <p:embed/>
                      <p:pic>
                        <p:nvPicPr>
                          <p:cNvPr id="0" name="图片 3167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3391" y="2775"/>
                            <a:ext cx="349" cy="1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34" name="对象 13432"/>
              <p:cNvGraphicFramePr/>
              <p:nvPr/>
            </p:nvGraphicFramePr>
            <p:xfrm>
              <a:off x="3431" y="2394"/>
              <a:ext cx="23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8" name="" r:id="rId8" imgW="190500" imgH="304800" progId="Equation.3">
                      <p:embed/>
                    </p:oleObj>
                  </mc:Choice>
                  <mc:Fallback>
                    <p:oleObj name="" r:id="rId8" imgW="190500" imgH="304800" progId="Equation.3">
                      <p:embed/>
                      <p:pic>
                        <p:nvPicPr>
                          <p:cNvPr id="0" name="图片 3177"/>
                          <p:cNvPicPr/>
                          <p:nvPr/>
                        </p:nvPicPr>
                        <p:blipFill>
                          <a:blip r:embed="rId9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431" y="2394"/>
                            <a:ext cx="23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6635" name="组合 13433"/>
            <p:cNvGrpSpPr/>
            <p:nvPr/>
          </p:nvGrpSpPr>
          <p:grpSpPr>
            <a:xfrm>
              <a:off x="1862" y="2028"/>
              <a:ext cx="349" cy="503"/>
              <a:chOff x="3391" y="2991"/>
              <a:chExt cx="349" cy="503"/>
            </a:xfrm>
          </p:grpSpPr>
          <p:graphicFrame>
            <p:nvGraphicFramePr>
              <p:cNvPr id="26636" name="对象 13434"/>
              <p:cNvGraphicFramePr/>
              <p:nvPr/>
            </p:nvGraphicFramePr>
            <p:xfrm>
              <a:off x="3391" y="3372"/>
              <a:ext cx="349" cy="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0" name="" r:id="rId10" imgW="557530" imgH="194945" progId="Visio.Drawing.5">
                      <p:embed/>
                    </p:oleObj>
                  </mc:Choice>
                  <mc:Fallback>
                    <p:oleObj name="" r:id="rId10" imgW="557530" imgH="194945" progId="Visio.Drawing.5">
                      <p:embed/>
                      <p:pic>
                        <p:nvPicPr>
                          <p:cNvPr id="0" name="图片 3169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3391" y="3372"/>
                            <a:ext cx="349" cy="1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37" name="对象 13435"/>
              <p:cNvGraphicFramePr/>
              <p:nvPr/>
            </p:nvGraphicFramePr>
            <p:xfrm>
              <a:off x="3391" y="2991"/>
              <a:ext cx="23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9" name="" r:id="rId11" imgW="190500" imgH="304800" progId="Equation.3">
                      <p:embed/>
                    </p:oleObj>
                  </mc:Choice>
                  <mc:Fallback>
                    <p:oleObj name="" r:id="rId11" imgW="190500" imgH="304800" progId="Equation.3">
                      <p:embed/>
                      <p:pic>
                        <p:nvPicPr>
                          <p:cNvPr id="0" name="图片 3178"/>
                          <p:cNvPicPr/>
                          <p:nvPr/>
                        </p:nvPicPr>
                        <p:blipFill>
                          <a:blip r:embed="rId12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391" y="2991"/>
                            <a:ext cx="23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6638" name="组合 13436"/>
            <p:cNvGrpSpPr/>
            <p:nvPr/>
          </p:nvGrpSpPr>
          <p:grpSpPr>
            <a:xfrm>
              <a:off x="2371" y="1386"/>
              <a:ext cx="364" cy="464"/>
              <a:chOff x="2281" y="2365"/>
              <a:chExt cx="364" cy="464"/>
            </a:xfrm>
          </p:grpSpPr>
          <p:sp>
            <p:nvSpPr>
              <p:cNvPr id="26639" name="直接连接符 13437"/>
              <p:cNvSpPr/>
              <p:nvPr/>
            </p:nvSpPr>
            <p:spPr>
              <a:xfrm>
                <a:off x="2281" y="2394"/>
                <a:ext cx="0" cy="435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6640" name="对象 13438"/>
              <p:cNvGraphicFramePr/>
              <p:nvPr/>
            </p:nvGraphicFramePr>
            <p:xfrm>
              <a:off x="2281" y="2365"/>
              <a:ext cx="364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2" name="" r:id="rId13" imgW="292100" imgH="292100" progId="Equation.3">
                      <p:embed/>
                    </p:oleObj>
                  </mc:Choice>
                  <mc:Fallback>
                    <p:oleObj name="" r:id="rId13" imgW="292100" imgH="292100" progId="Equation.3">
                      <p:embed/>
                      <p:pic>
                        <p:nvPicPr>
                          <p:cNvPr id="0" name="图片 3171"/>
                          <p:cNvPicPr/>
                          <p:nvPr/>
                        </p:nvPicPr>
                        <p:blipFill>
                          <a:blip r:embed="rId14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281" y="2365"/>
                            <a:ext cx="364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6641" name="组合 13439"/>
            <p:cNvGrpSpPr/>
            <p:nvPr/>
          </p:nvGrpSpPr>
          <p:grpSpPr>
            <a:xfrm>
              <a:off x="2374" y="2028"/>
              <a:ext cx="361" cy="384"/>
              <a:chOff x="2613" y="2172"/>
              <a:chExt cx="361" cy="384"/>
            </a:xfrm>
          </p:grpSpPr>
          <p:sp>
            <p:nvSpPr>
              <p:cNvPr id="26642" name="直接连接符 13440"/>
              <p:cNvSpPr/>
              <p:nvPr/>
            </p:nvSpPr>
            <p:spPr>
              <a:xfrm>
                <a:off x="2613" y="2172"/>
                <a:ext cx="0" cy="384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6643" name="对象 13441"/>
              <p:cNvGraphicFramePr/>
              <p:nvPr/>
            </p:nvGraphicFramePr>
            <p:xfrm>
              <a:off x="2624" y="2172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5" name="" r:id="rId15" imgW="279400" imgH="292100" progId="Equation.3">
                      <p:embed/>
                    </p:oleObj>
                  </mc:Choice>
                  <mc:Fallback>
                    <p:oleObj name="" r:id="rId15" imgW="279400" imgH="292100" progId="Equation.3">
                      <p:embed/>
                      <p:pic>
                        <p:nvPicPr>
                          <p:cNvPr id="0" name="图片 3174"/>
                          <p:cNvPicPr/>
                          <p:nvPr/>
                        </p:nvPicPr>
                        <p:blipFill>
                          <a:blip r:embed="rId16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624" y="2172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6644" name="组合 13442"/>
            <p:cNvGrpSpPr/>
            <p:nvPr/>
          </p:nvGrpSpPr>
          <p:grpSpPr>
            <a:xfrm>
              <a:off x="2738" y="1287"/>
              <a:ext cx="350" cy="1171"/>
              <a:chOff x="3113" y="1112"/>
              <a:chExt cx="350" cy="1171"/>
            </a:xfrm>
          </p:grpSpPr>
          <p:sp>
            <p:nvSpPr>
              <p:cNvPr id="26645" name="直接连接符 13443"/>
              <p:cNvSpPr/>
              <p:nvPr/>
            </p:nvSpPr>
            <p:spPr>
              <a:xfrm flipH="1" flipV="1">
                <a:off x="3113" y="1112"/>
                <a:ext cx="0" cy="1171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6646" name="对象 13444"/>
              <p:cNvGraphicFramePr/>
              <p:nvPr/>
            </p:nvGraphicFramePr>
            <p:xfrm>
              <a:off x="3113" y="1488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1" name="" r:id="rId17" imgW="279400" imgH="292100" progId="Equation.3">
                      <p:embed/>
                    </p:oleObj>
                  </mc:Choice>
                  <mc:Fallback>
                    <p:oleObj name="" r:id="rId17" imgW="279400" imgH="292100" progId="Equation.3">
                      <p:embed/>
                      <p:pic>
                        <p:nvPicPr>
                          <p:cNvPr id="0" name="图片 3170"/>
                          <p:cNvPicPr/>
                          <p:nvPr/>
                        </p:nvPicPr>
                        <p:blipFill>
                          <a:blip r:embed="rId18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113" y="1488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3514" name="组合 13513"/>
          <p:cNvGrpSpPr/>
          <p:nvPr/>
        </p:nvGrpSpPr>
        <p:grpSpPr>
          <a:xfrm>
            <a:off x="5511800" y="736600"/>
            <a:ext cx="3275013" cy="1903413"/>
            <a:chOff x="3472" y="651"/>
            <a:chExt cx="2063" cy="1199"/>
          </a:xfrm>
        </p:grpSpPr>
        <p:graphicFrame>
          <p:nvGraphicFramePr>
            <p:cNvPr id="26648" name="对象 13447"/>
            <p:cNvGraphicFramePr/>
            <p:nvPr/>
          </p:nvGraphicFramePr>
          <p:xfrm>
            <a:off x="3472" y="651"/>
            <a:ext cx="2063" cy="1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6" name="" r:id="rId19" imgW="1739265" imgH="1091565" progId="Equation.3">
                    <p:embed/>
                  </p:oleObj>
                </mc:Choice>
                <mc:Fallback>
                  <p:oleObj name="" r:id="rId19" imgW="1739265" imgH="1091565" progId="Equation.3">
                    <p:embed/>
                    <p:pic>
                      <p:nvPicPr>
                        <p:cNvPr id="0" name="图片 3165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472" y="651"/>
                          <a:ext cx="2063" cy="1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6649" name="组合 13448"/>
            <p:cNvGrpSpPr/>
            <p:nvPr/>
          </p:nvGrpSpPr>
          <p:grpSpPr>
            <a:xfrm>
              <a:off x="4755" y="726"/>
              <a:ext cx="342" cy="274"/>
              <a:chOff x="4426" y="432"/>
              <a:chExt cx="471" cy="244"/>
            </a:xfrm>
          </p:grpSpPr>
          <p:sp>
            <p:nvSpPr>
              <p:cNvPr id="26650" name="直接连接符 1344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51" name="直接连接符 1345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26652" name="组合 13451"/>
            <p:cNvGrpSpPr/>
            <p:nvPr/>
          </p:nvGrpSpPr>
          <p:grpSpPr>
            <a:xfrm>
              <a:off x="4755" y="1576"/>
              <a:ext cx="499" cy="274"/>
              <a:chOff x="4426" y="432"/>
              <a:chExt cx="471" cy="244"/>
            </a:xfrm>
          </p:grpSpPr>
          <p:sp>
            <p:nvSpPr>
              <p:cNvPr id="26653" name="直接连接符 1345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54" name="直接连接符 1345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26655" name="组合 13454"/>
            <p:cNvGrpSpPr/>
            <p:nvPr/>
          </p:nvGrpSpPr>
          <p:grpSpPr>
            <a:xfrm>
              <a:off x="4687" y="1148"/>
              <a:ext cx="848" cy="274"/>
              <a:chOff x="4426" y="432"/>
              <a:chExt cx="471" cy="244"/>
            </a:xfrm>
          </p:grpSpPr>
          <p:sp>
            <p:nvSpPr>
              <p:cNvPr id="26656" name="直接连接符 1345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57" name="直接连接符 1345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13458" name="矩形 13457"/>
          <p:cNvSpPr/>
          <p:nvPr/>
        </p:nvSpPr>
        <p:spPr>
          <a:xfrm>
            <a:off x="4716463" y="1033463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设：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3460" name="对象 13459"/>
          <p:cNvGraphicFramePr/>
          <p:nvPr/>
        </p:nvGraphicFramePr>
        <p:xfrm>
          <a:off x="5229225" y="2928938"/>
          <a:ext cx="2446338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21" imgW="1256665" imgH="330200" progId="Equation.3">
                  <p:embed/>
                </p:oleObj>
              </mc:Choice>
              <mc:Fallback>
                <p:oleObj name="" r:id="rId21" imgW="1256665" imgH="330200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229225" y="2928938"/>
                        <a:ext cx="2446338" cy="641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478" name="组合 13477"/>
          <p:cNvGrpSpPr/>
          <p:nvPr/>
        </p:nvGrpSpPr>
        <p:grpSpPr>
          <a:xfrm>
            <a:off x="5767388" y="3798888"/>
            <a:ext cx="1243012" cy="515937"/>
            <a:chOff x="2130" y="3176"/>
            <a:chExt cx="886" cy="389"/>
          </a:xfrm>
        </p:grpSpPr>
        <p:grpSp>
          <p:nvGrpSpPr>
            <p:cNvPr id="26661" name="组合 13462"/>
            <p:cNvGrpSpPr/>
            <p:nvPr/>
          </p:nvGrpSpPr>
          <p:grpSpPr>
            <a:xfrm>
              <a:off x="2614" y="3240"/>
              <a:ext cx="402" cy="314"/>
              <a:chOff x="4426" y="432"/>
              <a:chExt cx="471" cy="244"/>
            </a:xfrm>
          </p:grpSpPr>
          <p:sp>
            <p:nvSpPr>
              <p:cNvPr id="26662" name="直接连接符 1346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63" name="直接连接符 1346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26664" name="对象 13471"/>
            <p:cNvGraphicFramePr/>
            <p:nvPr/>
          </p:nvGraphicFramePr>
          <p:xfrm>
            <a:off x="2130" y="3176"/>
            <a:ext cx="886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" name="" r:id="rId23" imgW="660400" imgH="292100" progId="Equation.3">
                    <p:embed/>
                  </p:oleObj>
                </mc:Choice>
                <mc:Fallback>
                  <p:oleObj name="" r:id="rId23" imgW="660400" imgH="292100" progId="Equation.3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2130" y="3176"/>
                          <a:ext cx="886" cy="3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490" name="组合 13489"/>
          <p:cNvGrpSpPr/>
          <p:nvPr/>
        </p:nvGrpSpPr>
        <p:grpSpPr>
          <a:xfrm>
            <a:off x="2690813" y="5295900"/>
            <a:ext cx="1843087" cy="511175"/>
            <a:chOff x="2051" y="3787"/>
            <a:chExt cx="1317" cy="386"/>
          </a:xfrm>
        </p:grpSpPr>
        <p:grpSp>
          <p:nvGrpSpPr>
            <p:cNvPr id="26666" name="组合 13468"/>
            <p:cNvGrpSpPr/>
            <p:nvPr/>
          </p:nvGrpSpPr>
          <p:grpSpPr>
            <a:xfrm>
              <a:off x="2448" y="3851"/>
              <a:ext cx="764" cy="314"/>
              <a:chOff x="4426" y="432"/>
              <a:chExt cx="471" cy="244"/>
            </a:xfrm>
          </p:grpSpPr>
          <p:sp>
            <p:nvSpPr>
              <p:cNvPr id="26667" name="直接连接符 1346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68" name="直接连接符 1347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26669" name="对象 13472"/>
            <p:cNvGraphicFramePr/>
            <p:nvPr/>
          </p:nvGraphicFramePr>
          <p:xfrm>
            <a:off x="2051" y="3787"/>
            <a:ext cx="1317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0" name="" r:id="rId25" imgW="989965" imgH="292100" progId="Equation.3">
                    <p:embed/>
                  </p:oleObj>
                </mc:Choice>
                <mc:Fallback>
                  <p:oleObj name="" r:id="rId25" imgW="989965" imgH="292100" progId="Equation.3">
                    <p:embed/>
                    <p:pic>
                      <p:nvPicPr>
                        <p:cNvPr id="0" name="图片 3179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2051" y="3787"/>
                          <a:ext cx="1317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476" name="组合 13475"/>
          <p:cNvGrpSpPr/>
          <p:nvPr/>
        </p:nvGrpSpPr>
        <p:grpSpPr>
          <a:xfrm>
            <a:off x="5772150" y="4478338"/>
            <a:ext cx="1906588" cy="563562"/>
            <a:chOff x="3022" y="3155"/>
            <a:chExt cx="1379" cy="410"/>
          </a:xfrm>
        </p:grpSpPr>
        <p:grpSp>
          <p:nvGrpSpPr>
            <p:cNvPr id="26671" name="组合 13465"/>
            <p:cNvGrpSpPr/>
            <p:nvPr/>
          </p:nvGrpSpPr>
          <p:grpSpPr>
            <a:xfrm>
              <a:off x="3815" y="3210"/>
              <a:ext cx="586" cy="314"/>
              <a:chOff x="4426" y="432"/>
              <a:chExt cx="471" cy="244"/>
            </a:xfrm>
          </p:grpSpPr>
          <p:sp>
            <p:nvSpPr>
              <p:cNvPr id="26672" name="直接连接符 1346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73" name="直接连接符 1346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26674" name="对象 13474"/>
            <p:cNvGraphicFramePr/>
            <p:nvPr/>
          </p:nvGraphicFramePr>
          <p:xfrm>
            <a:off x="3022" y="3155"/>
            <a:ext cx="1379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1" name="" r:id="rId27" imgW="977265" imgH="292100" progId="Equation.3">
                    <p:embed/>
                  </p:oleObj>
                </mc:Choice>
                <mc:Fallback>
                  <p:oleObj name="" r:id="rId27" imgW="977265" imgH="292100" progId="Equation.3">
                    <p:embed/>
                    <p:pic>
                      <p:nvPicPr>
                        <p:cNvPr id="0" name="图片 3180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3022" y="3155"/>
                          <a:ext cx="1379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477" name="对象 13476"/>
          <p:cNvGraphicFramePr/>
          <p:nvPr/>
        </p:nvGraphicFramePr>
        <p:xfrm>
          <a:off x="282575" y="5194300"/>
          <a:ext cx="231775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29" imgW="1243965" imgH="330200" progId="Equation.3">
                  <p:embed/>
                </p:oleObj>
              </mc:Choice>
              <mc:Fallback>
                <p:oleObj name="" r:id="rId29" imgW="1243965" imgH="3302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82575" y="5194300"/>
                        <a:ext cx="2317750" cy="614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480" name="组合 13479"/>
          <p:cNvGrpSpPr/>
          <p:nvPr/>
        </p:nvGrpSpPr>
        <p:grpSpPr>
          <a:xfrm>
            <a:off x="7131050" y="3833813"/>
            <a:ext cx="1830388" cy="481012"/>
            <a:chOff x="3034" y="3176"/>
            <a:chExt cx="1300" cy="386"/>
          </a:xfrm>
        </p:grpSpPr>
        <p:grpSp>
          <p:nvGrpSpPr>
            <p:cNvPr id="26677" name="组合 13480"/>
            <p:cNvGrpSpPr/>
            <p:nvPr/>
          </p:nvGrpSpPr>
          <p:grpSpPr>
            <a:xfrm>
              <a:off x="3423" y="3240"/>
              <a:ext cx="764" cy="314"/>
              <a:chOff x="4426" y="432"/>
              <a:chExt cx="471" cy="244"/>
            </a:xfrm>
          </p:grpSpPr>
          <p:sp>
            <p:nvSpPr>
              <p:cNvPr id="26678" name="直接连接符 13481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79" name="直接连接符 13482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26680" name="对象 13483"/>
            <p:cNvGraphicFramePr/>
            <p:nvPr/>
          </p:nvGraphicFramePr>
          <p:xfrm>
            <a:off x="3034" y="3176"/>
            <a:ext cx="1300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" r:id="rId31" imgW="977265" imgH="292100" progId="Equation.3">
                    <p:embed/>
                  </p:oleObj>
                </mc:Choice>
                <mc:Fallback>
                  <p:oleObj name="" r:id="rId31" imgW="977265" imgH="292100" progId="Equation.3">
                    <p:embed/>
                    <p:pic>
                      <p:nvPicPr>
                        <p:cNvPr id="0" name="图片 3088"/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3034" y="3176"/>
                          <a:ext cx="1300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491" name="组合 13490"/>
          <p:cNvGrpSpPr/>
          <p:nvPr/>
        </p:nvGrpSpPr>
        <p:grpSpPr>
          <a:xfrm>
            <a:off x="4716463" y="5295900"/>
            <a:ext cx="1366837" cy="498475"/>
            <a:chOff x="3236" y="3787"/>
            <a:chExt cx="1098" cy="386"/>
          </a:xfrm>
        </p:grpSpPr>
        <p:grpSp>
          <p:nvGrpSpPr>
            <p:cNvPr id="26682" name="组合 13485"/>
            <p:cNvGrpSpPr/>
            <p:nvPr/>
          </p:nvGrpSpPr>
          <p:grpSpPr>
            <a:xfrm>
              <a:off x="3710" y="3835"/>
              <a:ext cx="624" cy="314"/>
              <a:chOff x="4426" y="432"/>
              <a:chExt cx="471" cy="244"/>
            </a:xfrm>
          </p:grpSpPr>
          <p:sp>
            <p:nvSpPr>
              <p:cNvPr id="26683" name="直接连接符 1348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84" name="直接连接符 1348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26685" name="对象 13488"/>
            <p:cNvGraphicFramePr/>
            <p:nvPr/>
          </p:nvGraphicFramePr>
          <p:xfrm>
            <a:off x="3236" y="3787"/>
            <a:ext cx="1098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33" imgW="824865" imgH="292100" progId="Equation.3">
                    <p:embed/>
                  </p:oleObj>
                </mc:Choice>
                <mc:Fallback>
                  <p:oleObj name="" r:id="rId33" imgW="824865" imgH="292100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3236" y="3787"/>
                          <a:ext cx="1098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497" name="组合 13496"/>
          <p:cNvGrpSpPr/>
          <p:nvPr/>
        </p:nvGrpSpPr>
        <p:grpSpPr>
          <a:xfrm>
            <a:off x="6459538" y="5281613"/>
            <a:ext cx="2011362" cy="563562"/>
            <a:chOff x="4169" y="3803"/>
            <a:chExt cx="1576" cy="410"/>
          </a:xfrm>
        </p:grpSpPr>
        <p:grpSp>
          <p:nvGrpSpPr>
            <p:cNvPr id="26687" name="组合 13492"/>
            <p:cNvGrpSpPr/>
            <p:nvPr/>
          </p:nvGrpSpPr>
          <p:grpSpPr>
            <a:xfrm>
              <a:off x="5060" y="3858"/>
              <a:ext cx="586" cy="314"/>
              <a:chOff x="4426" y="432"/>
              <a:chExt cx="471" cy="244"/>
            </a:xfrm>
          </p:grpSpPr>
          <p:sp>
            <p:nvSpPr>
              <p:cNvPr id="26688" name="直接连接符 1349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89" name="直接连接符 1349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26690" name="对象 13495"/>
            <p:cNvGraphicFramePr/>
            <p:nvPr/>
          </p:nvGraphicFramePr>
          <p:xfrm>
            <a:off x="4169" y="3803"/>
            <a:ext cx="1576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35" imgW="1116965" imgH="292100" progId="Equation.3">
                    <p:embed/>
                  </p:oleObj>
                </mc:Choice>
                <mc:Fallback>
                  <p:oleObj name="" r:id="rId35" imgW="1116965" imgH="292100" progId="Equation.3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36"/>
                        <a:stretch>
                          <a:fillRect/>
                        </a:stretch>
                      </p:blipFill>
                      <p:spPr>
                        <a:xfrm>
                          <a:off x="4169" y="3803"/>
                          <a:ext cx="1576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498" name="对象 13497"/>
          <p:cNvGraphicFramePr/>
          <p:nvPr/>
        </p:nvGraphicFramePr>
        <p:xfrm>
          <a:off x="344488" y="5981700"/>
          <a:ext cx="2255837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7" imgW="1269365" imgH="330200" progId="Equation.3">
                  <p:embed/>
                </p:oleObj>
              </mc:Choice>
              <mc:Fallback>
                <p:oleObj name="" r:id="rId37" imgW="1269365" imgH="3302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344488" y="5981700"/>
                        <a:ext cx="2255837" cy="587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499" name="组合 13498"/>
          <p:cNvGrpSpPr/>
          <p:nvPr/>
        </p:nvGrpSpPr>
        <p:grpSpPr>
          <a:xfrm>
            <a:off x="2747963" y="6061075"/>
            <a:ext cx="1598612" cy="536575"/>
            <a:chOff x="2171" y="333"/>
            <a:chExt cx="1114" cy="386"/>
          </a:xfrm>
        </p:grpSpPr>
        <p:grpSp>
          <p:nvGrpSpPr>
            <p:cNvPr id="26693" name="组合 13499"/>
            <p:cNvGrpSpPr/>
            <p:nvPr/>
          </p:nvGrpSpPr>
          <p:grpSpPr>
            <a:xfrm>
              <a:off x="2653" y="381"/>
              <a:ext cx="624" cy="314"/>
              <a:chOff x="4426" y="432"/>
              <a:chExt cx="471" cy="244"/>
            </a:xfrm>
          </p:grpSpPr>
          <p:sp>
            <p:nvSpPr>
              <p:cNvPr id="26694" name="直接连接符 1350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695" name="直接连接符 1350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26696" name="对象 13502"/>
            <p:cNvGraphicFramePr/>
            <p:nvPr/>
          </p:nvGraphicFramePr>
          <p:xfrm>
            <a:off x="2171" y="333"/>
            <a:ext cx="1114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" r:id="rId39" imgW="837565" imgH="292100" progId="Equation.3">
                    <p:embed/>
                  </p:oleObj>
                </mc:Choice>
                <mc:Fallback>
                  <p:oleObj name="" r:id="rId39" imgW="837565" imgH="292100" progId="Equation.3">
                    <p:embed/>
                    <p:pic>
                      <p:nvPicPr>
                        <p:cNvPr id="0" name="图片 3090"/>
                        <p:cNvPicPr/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2171" y="333"/>
                          <a:ext cx="1114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504" name="组合 13503"/>
          <p:cNvGrpSpPr/>
          <p:nvPr/>
        </p:nvGrpSpPr>
        <p:grpSpPr>
          <a:xfrm>
            <a:off x="4592638" y="6103938"/>
            <a:ext cx="1179512" cy="515937"/>
            <a:chOff x="3140" y="378"/>
            <a:chExt cx="869" cy="389"/>
          </a:xfrm>
        </p:grpSpPr>
        <p:grpSp>
          <p:nvGrpSpPr>
            <p:cNvPr id="26698" name="组合 13504"/>
            <p:cNvGrpSpPr/>
            <p:nvPr/>
          </p:nvGrpSpPr>
          <p:grpSpPr>
            <a:xfrm>
              <a:off x="3607" y="442"/>
              <a:ext cx="402" cy="314"/>
              <a:chOff x="4426" y="432"/>
              <a:chExt cx="471" cy="244"/>
            </a:xfrm>
          </p:grpSpPr>
          <p:sp>
            <p:nvSpPr>
              <p:cNvPr id="26699" name="直接连接符 1350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700" name="直接连接符 1350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26701" name="对象 13507"/>
            <p:cNvGraphicFramePr/>
            <p:nvPr/>
          </p:nvGraphicFramePr>
          <p:xfrm>
            <a:off x="3140" y="378"/>
            <a:ext cx="869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41" imgW="647700" imgH="292100" progId="Equation.3">
                    <p:embed/>
                  </p:oleObj>
                </mc:Choice>
                <mc:Fallback>
                  <p:oleObj name="" r:id="rId41" imgW="647700" imgH="292100" progId="Equation.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42"/>
                        <a:stretch>
                          <a:fillRect/>
                        </a:stretch>
                      </p:blipFill>
                      <p:spPr>
                        <a:xfrm>
                          <a:off x="3140" y="378"/>
                          <a:ext cx="869" cy="3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509" name="组合 13508"/>
          <p:cNvGrpSpPr/>
          <p:nvPr/>
        </p:nvGrpSpPr>
        <p:grpSpPr>
          <a:xfrm>
            <a:off x="5999163" y="6127750"/>
            <a:ext cx="2008187" cy="520700"/>
            <a:chOff x="3976" y="3208"/>
            <a:chExt cx="1504" cy="410"/>
          </a:xfrm>
        </p:grpSpPr>
        <p:grpSp>
          <p:nvGrpSpPr>
            <p:cNvPr id="26703" name="组合 13509"/>
            <p:cNvGrpSpPr/>
            <p:nvPr/>
          </p:nvGrpSpPr>
          <p:grpSpPr>
            <a:xfrm>
              <a:off x="4831" y="3263"/>
              <a:ext cx="586" cy="314"/>
              <a:chOff x="4426" y="432"/>
              <a:chExt cx="471" cy="244"/>
            </a:xfrm>
          </p:grpSpPr>
          <p:sp>
            <p:nvSpPr>
              <p:cNvPr id="26704" name="直接连接符 1351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6705" name="直接连接符 1351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26706" name="对象 13512"/>
            <p:cNvGraphicFramePr/>
            <p:nvPr/>
          </p:nvGraphicFramePr>
          <p:xfrm>
            <a:off x="3976" y="3208"/>
            <a:ext cx="1504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43" imgW="1066165" imgH="292100" progId="Equation.3">
                    <p:embed/>
                  </p:oleObj>
                </mc:Choice>
                <mc:Fallback>
                  <p:oleObj name="" r:id="rId43" imgW="1066165" imgH="292100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44"/>
                        <a:stretch>
                          <a:fillRect/>
                        </a:stretch>
                      </p:blipFill>
                      <p:spPr>
                        <a:xfrm>
                          <a:off x="3976" y="3208"/>
                          <a:ext cx="1504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515" name="直接连接符 13514"/>
          <p:cNvSpPr/>
          <p:nvPr/>
        </p:nvSpPr>
        <p:spPr>
          <a:xfrm>
            <a:off x="5883275" y="5041900"/>
            <a:ext cx="1792288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516" name="直接连接符 13515"/>
          <p:cNvSpPr/>
          <p:nvPr/>
        </p:nvSpPr>
        <p:spPr>
          <a:xfrm>
            <a:off x="6548438" y="5857875"/>
            <a:ext cx="1792287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517" name="直接连接符 13516"/>
          <p:cNvSpPr/>
          <p:nvPr/>
        </p:nvSpPr>
        <p:spPr>
          <a:xfrm>
            <a:off x="6161088" y="6692900"/>
            <a:ext cx="1792287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71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3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3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3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3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70" grpId="0"/>
      <p:bldP spid="134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文本框 14337"/>
          <p:cNvSpPr txBox="1"/>
          <p:nvPr/>
        </p:nvSpPr>
        <p:spPr>
          <a:xfrm>
            <a:off x="479425" y="374650"/>
            <a:ext cx="63119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利用相量图得到相电压和线电压之间的关系：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343" name="文本框 14342"/>
          <p:cNvSpPr txBox="1"/>
          <p:nvPr/>
        </p:nvSpPr>
        <p:spPr>
          <a:xfrm>
            <a:off x="4625975" y="5075238"/>
            <a:ext cx="3349625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线电压对称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大小相等，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相位互差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120</a:t>
            </a:r>
            <a:r>
              <a:rPr lang="en-US" altLang="zh-CN" baseline="42000">
                <a:latin typeface="Times New Roman" panose="02020603050405020304" pitchFamily="18" charset="-94"/>
                <a:ea typeface="宋体" panose="02010600030101010101" pitchFamily="2" charset="-122"/>
              </a:rPr>
              <a:t>o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345" name="文本框 14344"/>
          <p:cNvSpPr txBox="1"/>
          <p:nvPr/>
        </p:nvSpPr>
        <p:spPr>
          <a:xfrm>
            <a:off x="479425" y="397510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一般表示为：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4431" name="组合 14430"/>
          <p:cNvGrpSpPr/>
          <p:nvPr/>
        </p:nvGrpSpPr>
        <p:grpSpPr>
          <a:xfrm>
            <a:off x="1219200" y="866775"/>
            <a:ext cx="2314575" cy="2606675"/>
            <a:chOff x="768" y="524"/>
            <a:chExt cx="1458" cy="1642"/>
          </a:xfrm>
        </p:grpSpPr>
        <p:sp>
          <p:nvSpPr>
            <p:cNvPr id="27653" name="直接连接符 14345"/>
            <p:cNvSpPr/>
            <p:nvPr/>
          </p:nvSpPr>
          <p:spPr>
            <a:xfrm flipV="1">
              <a:off x="1284" y="1380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27654" name="对象 14371"/>
            <p:cNvGraphicFramePr/>
            <p:nvPr/>
          </p:nvGraphicFramePr>
          <p:xfrm>
            <a:off x="1860" y="1155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0" name="" r:id="rId1" imgW="292100" imgH="304800" progId="Equation.3">
                    <p:embed/>
                  </p:oleObj>
                </mc:Choice>
                <mc:Fallback>
                  <p:oleObj name="" r:id="rId1" imgW="292100" imgH="304800" progId="Equation.3">
                    <p:embed/>
                    <p:pic>
                      <p:nvPicPr>
                        <p:cNvPr id="0" name="图片 309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860" y="1155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5" name="对象 14372"/>
            <p:cNvGraphicFramePr/>
            <p:nvPr/>
          </p:nvGraphicFramePr>
          <p:xfrm>
            <a:off x="782" y="1784"/>
            <a:ext cx="35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3" imgW="279400" imgH="304800" progId="Equation.3">
                    <p:embed/>
                  </p:oleObj>
                </mc:Choice>
                <mc:Fallback>
                  <p:oleObj name="" r:id="rId3" imgW="279400" imgH="304800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82" y="1784"/>
                          <a:ext cx="352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6" name="对象 14373"/>
            <p:cNvGraphicFramePr/>
            <p:nvPr/>
          </p:nvGraphicFramePr>
          <p:xfrm>
            <a:off x="768" y="524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5" imgW="292100" imgH="304800" progId="Equation.3">
                    <p:embed/>
                  </p:oleObj>
                </mc:Choice>
                <mc:Fallback>
                  <p:oleObj name="" r:id="rId5" imgW="292100" imgH="304800" progId="Equation.3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68" y="524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57" name="直接连接符 14400"/>
            <p:cNvSpPr/>
            <p:nvPr/>
          </p:nvSpPr>
          <p:spPr>
            <a:xfrm rot="-7200000">
              <a:off x="846" y="1122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27658" name="直接连接符 14401"/>
            <p:cNvSpPr/>
            <p:nvPr/>
          </p:nvSpPr>
          <p:spPr>
            <a:xfrm rot="7200000">
              <a:off x="846" y="1626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grpSp>
        <p:nvGrpSpPr>
          <p:cNvPr id="14432" name="组合 14431"/>
          <p:cNvGrpSpPr/>
          <p:nvPr/>
        </p:nvGrpSpPr>
        <p:grpSpPr>
          <a:xfrm>
            <a:off x="384175" y="1068388"/>
            <a:ext cx="3730625" cy="2913062"/>
            <a:chOff x="242" y="651"/>
            <a:chExt cx="2350" cy="1835"/>
          </a:xfrm>
        </p:grpSpPr>
        <p:sp>
          <p:nvSpPr>
            <p:cNvPr id="27660" name="直接连接符 14354"/>
            <p:cNvSpPr/>
            <p:nvPr/>
          </p:nvSpPr>
          <p:spPr>
            <a:xfrm rot="-7089965">
              <a:off x="1701" y="630"/>
              <a:ext cx="27" cy="1008"/>
            </a:xfrm>
            <a:prstGeom prst="line">
              <a:avLst/>
            </a:prstGeom>
            <a:ln w="508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27661" name="对象 14374"/>
            <p:cNvGraphicFramePr/>
            <p:nvPr/>
          </p:nvGraphicFramePr>
          <p:xfrm>
            <a:off x="2226" y="651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7" imgW="292100" imgH="304800" progId="Equation.3">
                    <p:embed/>
                  </p:oleObj>
                </mc:Choice>
                <mc:Fallback>
                  <p:oleObj name="" r:id="rId7" imgW="292100" imgH="304800" progId="Equation.3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26" y="651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2" name="对象 14375"/>
            <p:cNvGraphicFramePr/>
            <p:nvPr/>
          </p:nvGraphicFramePr>
          <p:xfrm>
            <a:off x="1306" y="2088"/>
            <a:ext cx="352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9" imgW="279400" imgH="317500" progId="Equation.3">
                    <p:embed/>
                  </p:oleObj>
                </mc:Choice>
                <mc:Fallback>
                  <p:oleObj name="" r:id="rId9" imgW="279400" imgH="317500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06" y="2088"/>
                          <a:ext cx="352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3" name="对象 14376"/>
            <p:cNvGraphicFramePr/>
            <p:nvPr/>
          </p:nvGraphicFramePr>
          <p:xfrm>
            <a:off x="242" y="834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6" name="" r:id="rId11" imgW="292100" imgH="304800" progId="Equation.3">
                    <p:embed/>
                  </p:oleObj>
                </mc:Choice>
                <mc:Fallback>
                  <p:oleObj name="" r:id="rId11" imgW="292100" imgH="304800" progId="Equation.3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2" y="834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7664" name="组合 14429"/>
            <p:cNvGrpSpPr/>
            <p:nvPr/>
          </p:nvGrpSpPr>
          <p:grpSpPr>
            <a:xfrm>
              <a:off x="978" y="1554"/>
              <a:ext cx="328" cy="404"/>
              <a:chOff x="993" y="1542"/>
              <a:chExt cx="328" cy="404"/>
            </a:xfrm>
          </p:grpSpPr>
          <p:sp>
            <p:nvSpPr>
              <p:cNvPr id="27665" name="文本框 14368"/>
              <p:cNvSpPr txBox="1"/>
              <p:nvPr/>
            </p:nvSpPr>
            <p:spPr>
              <a:xfrm>
                <a:off x="993" y="1696"/>
                <a:ext cx="32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30</a:t>
                </a:r>
                <a:r>
                  <a:rPr lang="en-US" altLang="zh-CN" sz="2000" baseline="40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o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27666" name="任意多边形 14379"/>
              <p:cNvSpPr/>
              <p:nvPr/>
            </p:nvSpPr>
            <p:spPr>
              <a:xfrm rot="2633826" flipV="1">
                <a:off x="1188" y="1542"/>
                <a:ext cx="84" cy="47"/>
              </a:xfrm>
              <a:custGeom>
                <a:avLst/>
                <a:gdLst/>
                <a:ahLst/>
                <a:cxnLst>
                  <a:cxn ang="270">
                    <a:pos x="0" y="0"/>
                  </a:cxn>
                  <a:cxn ang="0">
                    <a:pos x="21631" y="21600"/>
                  </a:cxn>
                  <a:cxn ang="90">
                    <a:pos x="31" y="21600"/>
                  </a:cxn>
                </a:cxnLst>
                <a:pathLst>
                  <a:path w="21631" h="21600" fill="none">
                    <a:moveTo>
                      <a:pt x="0" y="0"/>
                    </a:moveTo>
                    <a:cubicBezTo>
                      <a:pt x="-21" y="0"/>
                      <a:pt x="-10" y="0"/>
                      <a:pt x="0" y="0"/>
                    </a:cubicBezTo>
                    <a:cubicBezTo>
                      <a:pt x="11929" y="0"/>
                      <a:pt x="21600" y="9671"/>
                      <a:pt x="21600" y="21600"/>
                    </a:cubicBezTo>
                  </a:path>
                  <a:path w="21631" h="21600" stroke="0">
                    <a:moveTo>
                      <a:pt x="0" y="0"/>
                    </a:moveTo>
                    <a:cubicBezTo>
                      <a:pt x="-21" y="0"/>
                      <a:pt x="-10" y="0"/>
                      <a:pt x="0" y="0"/>
                    </a:cubicBez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31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27667" name="组合 14427"/>
            <p:cNvGrpSpPr/>
            <p:nvPr/>
          </p:nvGrpSpPr>
          <p:grpSpPr>
            <a:xfrm>
              <a:off x="1472" y="1164"/>
              <a:ext cx="388" cy="250"/>
              <a:chOff x="2084" y="1704"/>
              <a:chExt cx="388" cy="250"/>
            </a:xfrm>
          </p:grpSpPr>
          <p:sp>
            <p:nvSpPr>
              <p:cNvPr id="27668" name="文本框 14366"/>
              <p:cNvSpPr txBox="1"/>
              <p:nvPr/>
            </p:nvSpPr>
            <p:spPr>
              <a:xfrm>
                <a:off x="2144" y="1704"/>
                <a:ext cx="32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30</a:t>
                </a:r>
                <a:r>
                  <a:rPr lang="en-US" altLang="zh-CN" sz="2000" baseline="40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o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27669" name="任意多边形 14380"/>
              <p:cNvSpPr/>
              <p:nvPr/>
            </p:nvSpPr>
            <p:spPr>
              <a:xfrm rot="-4438641" flipV="1">
                <a:off x="2058" y="1822"/>
                <a:ext cx="84" cy="47"/>
              </a:xfrm>
              <a:custGeom>
                <a:avLst/>
                <a:gdLst/>
                <a:ahLst/>
                <a:cxnLst>
                  <a:cxn ang="270">
                    <a:pos x="0" y="0"/>
                  </a:cxn>
                  <a:cxn ang="0">
                    <a:pos x="21631" y="21600"/>
                  </a:cxn>
                  <a:cxn ang="90">
                    <a:pos x="31" y="21600"/>
                  </a:cxn>
                </a:cxnLst>
                <a:pathLst>
                  <a:path w="21631" h="21600" fill="none">
                    <a:moveTo>
                      <a:pt x="0" y="0"/>
                    </a:moveTo>
                    <a:cubicBezTo>
                      <a:pt x="-21" y="0"/>
                      <a:pt x="-10" y="0"/>
                      <a:pt x="0" y="0"/>
                    </a:cubicBezTo>
                    <a:cubicBezTo>
                      <a:pt x="11929" y="0"/>
                      <a:pt x="21600" y="9671"/>
                      <a:pt x="21600" y="21600"/>
                    </a:cubicBezTo>
                  </a:path>
                  <a:path w="21631" h="21600" stroke="0">
                    <a:moveTo>
                      <a:pt x="0" y="0"/>
                    </a:moveTo>
                    <a:cubicBezTo>
                      <a:pt x="-21" y="0"/>
                      <a:pt x="-10" y="0"/>
                      <a:pt x="0" y="0"/>
                    </a:cubicBez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31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27670" name="组合 14428"/>
            <p:cNvGrpSpPr/>
            <p:nvPr/>
          </p:nvGrpSpPr>
          <p:grpSpPr>
            <a:xfrm>
              <a:off x="782" y="979"/>
              <a:ext cx="396" cy="311"/>
              <a:chOff x="792" y="961"/>
              <a:chExt cx="396" cy="311"/>
            </a:xfrm>
          </p:grpSpPr>
          <p:sp>
            <p:nvSpPr>
              <p:cNvPr id="27671" name="文本框 14367"/>
              <p:cNvSpPr txBox="1"/>
              <p:nvPr/>
            </p:nvSpPr>
            <p:spPr>
              <a:xfrm>
                <a:off x="792" y="961"/>
                <a:ext cx="32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30</a:t>
                </a:r>
                <a:r>
                  <a:rPr lang="en-US" altLang="zh-CN" sz="2000" baseline="40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o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27672" name="任意多边形 14381"/>
              <p:cNvSpPr/>
              <p:nvPr/>
            </p:nvSpPr>
            <p:spPr>
              <a:xfrm rot="9386495" flipV="1">
                <a:off x="1104" y="1225"/>
                <a:ext cx="84" cy="47"/>
              </a:xfrm>
              <a:custGeom>
                <a:avLst/>
                <a:gdLst/>
                <a:ahLst/>
                <a:cxnLst>
                  <a:cxn ang="270">
                    <a:pos x="0" y="0"/>
                  </a:cxn>
                  <a:cxn ang="0">
                    <a:pos x="21631" y="21600"/>
                  </a:cxn>
                  <a:cxn ang="90">
                    <a:pos x="31" y="21600"/>
                  </a:cxn>
                </a:cxnLst>
                <a:pathLst>
                  <a:path w="21631" h="21600" fill="none">
                    <a:moveTo>
                      <a:pt x="0" y="0"/>
                    </a:moveTo>
                    <a:cubicBezTo>
                      <a:pt x="-21" y="0"/>
                      <a:pt x="-10" y="0"/>
                      <a:pt x="0" y="0"/>
                    </a:cubicBezTo>
                    <a:cubicBezTo>
                      <a:pt x="11929" y="0"/>
                      <a:pt x="21600" y="9671"/>
                      <a:pt x="21600" y="21600"/>
                    </a:cubicBezTo>
                  </a:path>
                  <a:path w="21631" h="21600" stroke="0">
                    <a:moveTo>
                      <a:pt x="0" y="0"/>
                    </a:moveTo>
                    <a:cubicBezTo>
                      <a:pt x="-21" y="0"/>
                      <a:pt x="-10" y="0"/>
                      <a:pt x="0" y="0"/>
                    </a:cubicBezTo>
                    <a:cubicBezTo>
                      <a:pt x="11929" y="0"/>
                      <a:pt x="21600" y="9671"/>
                      <a:pt x="21600" y="21600"/>
                    </a:cubicBezTo>
                    <a:lnTo>
                      <a:pt x="31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27673" name="直接连接符 14402"/>
            <p:cNvSpPr/>
            <p:nvPr/>
          </p:nvSpPr>
          <p:spPr>
            <a:xfrm rot="7200000">
              <a:off x="785" y="630"/>
              <a:ext cx="27" cy="1008"/>
            </a:xfrm>
            <a:prstGeom prst="line">
              <a:avLst/>
            </a:prstGeom>
            <a:ln w="508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27674" name="直接连接符 14405"/>
            <p:cNvSpPr/>
            <p:nvPr/>
          </p:nvSpPr>
          <p:spPr>
            <a:xfrm rot="76899">
              <a:off x="1262" y="1380"/>
              <a:ext cx="22" cy="1008"/>
            </a:xfrm>
            <a:prstGeom prst="line">
              <a:avLst/>
            </a:prstGeom>
            <a:ln w="508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grpSp>
        <p:nvGrpSpPr>
          <p:cNvPr id="14451" name="组合 14450"/>
          <p:cNvGrpSpPr/>
          <p:nvPr/>
        </p:nvGrpSpPr>
        <p:grpSpPr>
          <a:xfrm>
            <a:off x="593725" y="4397375"/>
            <a:ext cx="3219450" cy="2460625"/>
            <a:chOff x="374" y="2770"/>
            <a:chExt cx="2028" cy="1550"/>
          </a:xfrm>
        </p:grpSpPr>
        <p:graphicFrame>
          <p:nvGraphicFramePr>
            <p:cNvPr id="27676" name="对象 14424"/>
            <p:cNvGraphicFramePr/>
            <p:nvPr/>
          </p:nvGraphicFramePr>
          <p:xfrm>
            <a:off x="374" y="2770"/>
            <a:ext cx="2028" cy="1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13" imgW="1612265" imgH="1231265" progId="Equation.3">
                    <p:embed/>
                  </p:oleObj>
                </mc:Choice>
                <mc:Fallback>
                  <p:oleObj name="" r:id="rId13" imgW="1612265" imgH="1231265" progId="Equation.3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74" y="2770"/>
                          <a:ext cx="2028" cy="15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7677" name="组合 14435"/>
            <p:cNvGrpSpPr/>
            <p:nvPr/>
          </p:nvGrpSpPr>
          <p:grpSpPr>
            <a:xfrm>
              <a:off x="1752" y="2891"/>
              <a:ext cx="474" cy="314"/>
              <a:chOff x="4426" y="432"/>
              <a:chExt cx="471" cy="244"/>
            </a:xfrm>
          </p:grpSpPr>
          <p:sp>
            <p:nvSpPr>
              <p:cNvPr id="27678" name="直接连接符 1443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679" name="直接连接符 1443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27680" name="组合 14444"/>
            <p:cNvGrpSpPr/>
            <p:nvPr/>
          </p:nvGrpSpPr>
          <p:grpSpPr>
            <a:xfrm>
              <a:off x="1752" y="3341"/>
              <a:ext cx="474" cy="314"/>
              <a:chOff x="4426" y="432"/>
              <a:chExt cx="471" cy="244"/>
            </a:xfrm>
          </p:grpSpPr>
          <p:sp>
            <p:nvSpPr>
              <p:cNvPr id="27681" name="直接连接符 1444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682" name="直接连接符 1444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27683" name="组合 14447"/>
            <p:cNvGrpSpPr/>
            <p:nvPr/>
          </p:nvGrpSpPr>
          <p:grpSpPr>
            <a:xfrm>
              <a:off x="1752" y="3798"/>
              <a:ext cx="474" cy="314"/>
              <a:chOff x="4426" y="432"/>
              <a:chExt cx="471" cy="244"/>
            </a:xfrm>
          </p:grpSpPr>
          <p:sp>
            <p:nvSpPr>
              <p:cNvPr id="27684" name="直接连接符 1444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685" name="直接连接符 1444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4452" name="组合 14451"/>
          <p:cNvGrpSpPr/>
          <p:nvPr/>
        </p:nvGrpSpPr>
        <p:grpSpPr>
          <a:xfrm>
            <a:off x="5484813" y="866775"/>
            <a:ext cx="3659187" cy="3073400"/>
            <a:chOff x="340" y="864"/>
            <a:chExt cx="2748" cy="2250"/>
          </a:xfrm>
        </p:grpSpPr>
        <p:graphicFrame>
          <p:nvGraphicFramePr>
            <p:cNvPr id="27687" name="对象 14452"/>
            <p:cNvGraphicFramePr/>
            <p:nvPr/>
          </p:nvGraphicFramePr>
          <p:xfrm>
            <a:off x="340" y="864"/>
            <a:ext cx="2305" cy="2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1" name="" r:id="rId15" imgW="2922905" imgH="2846705" progId="Visio.Drawing.5">
                    <p:embed/>
                  </p:oleObj>
                </mc:Choice>
                <mc:Fallback>
                  <p:oleObj name="" r:id="rId15" imgW="2922905" imgH="2846705" progId="Visio.Drawing.5">
                    <p:embed/>
                    <p:pic>
                      <p:nvPicPr>
                        <p:cNvPr id="0" name="图片 3100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340" y="864"/>
                          <a:ext cx="2305" cy="22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7688" name="组合 14453"/>
            <p:cNvGrpSpPr/>
            <p:nvPr/>
          </p:nvGrpSpPr>
          <p:grpSpPr>
            <a:xfrm>
              <a:off x="1862" y="969"/>
              <a:ext cx="349" cy="417"/>
              <a:chOff x="2053" y="518"/>
              <a:chExt cx="349" cy="417"/>
            </a:xfrm>
          </p:grpSpPr>
          <p:graphicFrame>
            <p:nvGraphicFramePr>
              <p:cNvPr id="27689" name="对象 14454"/>
              <p:cNvGraphicFramePr/>
              <p:nvPr/>
            </p:nvGraphicFramePr>
            <p:xfrm>
              <a:off x="2053" y="813"/>
              <a:ext cx="349" cy="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2" name="" r:id="rId17" imgW="557530" imgH="194945" progId="Visio.Drawing.5">
                      <p:embed/>
                    </p:oleObj>
                  </mc:Choice>
                  <mc:Fallback>
                    <p:oleObj name="" r:id="rId17" imgW="557530" imgH="194945" progId="Visio.Drawing.5">
                      <p:embed/>
                      <p:pic>
                        <p:nvPicPr>
                          <p:cNvPr id="0" name="图片 3111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2053" y="813"/>
                            <a:ext cx="349" cy="1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90" name="对象 14455"/>
              <p:cNvGraphicFramePr/>
              <p:nvPr/>
            </p:nvGraphicFramePr>
            <p:xfrm>
              <a:off x="2053" y="518"/>
              <a:ext cx="221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4" name="" r:id="rId19" imgW="177800" imgH="291465" progId="Equation.3">
                      <p:embed/>
                    </p:oleObj>
                  </mc:Choice>
                  <mc:Fallback>
                    <p:oleObj name="" r:id="rId19" imgW="177800" imgH="291465" progId="Equation.3">
                      <p:embed/>
                      <p:pic>
                        <p:nvPicPr>
                          <p:cNvPr id="0" name="图片 3103"/>
                          <p:cNvPicPr/>
                          <p:nvPr/>
                        </p:nvPicPr>
                        <p:blipFill>
                          <a:blip r:embed="rId20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053" y="518"/>
                            <a:ext cx="221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7691" name="组合 14456"/>
            <p:cNvGrpSpPr/>
            <p:nvPr/>
          </p:nvGrpSpPr>
          <p:grpSpPr>
            <a:xfrm>
              <a:off x="1862" y="1464"/>
              <a:ext cx="349" cy="503"/>
              <a:chOff x="3391" y="2394"/>
              <a:chExt cx="349" cy="503"/>
            </a:xfrm>
          </p:grpSpPr>
          <p:graphicFrame>
            <p:nvGraphicFramePr>
              <p:cNvPr id="27692" name="对象 14457"/>
              <p:cNvGraphicFramePr/>
              <p:nvPr/>
            </p:nvGraphicFramePr>
            <p:xfrm>
              <a:off x="3391" y="2775"/>
              <a:ext cx="349" cy="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2" name="" r:id="rId21" imgW="557530" imgH="194945" progId="Visio.Drawing.5">
                      <p:embed/>
                    </p:oleObj>
                  </mc:Choice>
                  <mc:Fallback>
                    <p:oleObj name="" r:id="rId21" imgW="557530" imgH="194945" progId="Visio.Drawing.5">
                      <p:embed/>
                      <p:pic>
                        <p:nvPicPr>
                          <p:cNvPr id="0" name="图片 3101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3391" y="2775"/>
                            <a:ext cx="349" cy="1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93" name="对象 14458"/>
              <p:cNvGraphicFramePr/>
              <p:nvPr/>
            </p:nvGraphicFramePr>
            <p:xfrm>
              <a:off x="3431" y="2394"/>
              <a:ext cx="23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7" name="" r:id="rId22" imgW="190500" imgH="304800" progId="Equation.3">
                      <p:embed/>
                    </p:oleObj>
                  </mc:Choice>
                  <mc:Fallback>
                    <p:oleObj name="" r:id="rId22" imgW="190500" imgH="304800" progId="Equation.3">
                      <p:embed/>
                      <p:pic>
                        <p:nvPicPr>
                          <p:cNvPr id="0" name="图片 3106"/>
                          <p:cNvPicPr/>
                          <p:nvPr/>
                        </p:nvPicPr>
                        <p:blipFill>
                          <a:blip r:embed="rId23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431" y="2394"/>
                            <a:ext cx="23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7694" name="组合 14459"/>
            <p:cNvGrpSpPr/>
            <p:nvPr/>
          </p:nvGrpSpPr>
          <p:grpSpPr>
            <a:xfrm>
              <a:off x="1862" y="2028"/>
              <a:ext cx="349" cy="503"/>
              <a:chOff x="3391" y="2991"/>
              <a:chExt cx="349" cy="503"/>
            </a:xfrm>
          </p:grpSpPr>
          <p:graphicFrame>
            <p:nvGraphicFramePr>
              <p:cNvPr id="27695" name="对象 14460"/>
              <p:cNvGraphicFramePr/>
              <p:nvPr/>
            </p:nvGraphicFramePr>
            <p:xfrm>
              <a:off x="3391" y="3372"/>
              <a:ext cx="349" cy="1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1" name="" r:id="rId24" imgW="557530" imgH="194945" progId="Visio.Drawing.5">
                      <p:embed/>
                    </p:oleObj>
                  </mc:Choice>
                  <mc:Fallback>
                    <p:oleObj name="" r:id="rId24" imgW="557530" imgH="194945" progId="Visio.Drawing.5">
                      <p:embed/>
                      <p:pic>
                        <p:nvPicPr>
                          <p:cNvPr id="0" name="图片 3110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3391" y="3372"/>
                            <a:ext cx="349" cy="1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696" name="对象 14461"/>
              <p:cNvGraphicFramePr/>
              <p:nvPr/>
            </p:nvGraphicFramePr>
            <p:xfrm>
              <a:off x="3391" y="2991"/>
              <a:ext cx="239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9" name="" r:id="rId25" imgW="190500" imgH="304800" progId="Equation.3">
                      <p:embed/>
                    </p:oleObj>
                  </mc:Choice>
                  <mc:Fallback>
                    <p:oleObj name="" r:id="rId25" imgW="190500" imgH="304800" progId="Equation.3">
                      <p:embed/>
                      <p:pic>
                        <p:nvPicPr>
                          <p:cNvPr id="0" name="图片 3108"/>
                          <p:cNvPicPr/>
                          <p:nvPr/>
                        </p:nvPicPr>
                        <p:blipFill>
                          <a:blip r:embed="rId26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391" y="2991"/>
                            <a:ext cx="239" cy="38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7697" name="组合 14462"/>
            <p:cNvGrpSpPr/>
            <p:nvPr/>
          </p:nvGrpSpPr>
          <p:grpSpPr>
            <a:xfrm>
              <a:off x="2371" y="1386"/>
              <a:ext cx="364" cy="464"/>
              <a:chOff x="2281" y="2365"/>
              <a:chExt cx="364" cy="464"/>
            </a:xfrm>
          </p:grpSpPr>
          <p:sp>
            <p:nvSpPr>
              <p:cNvPr id="27698" name="直接连接符 14463"/>
              <p:cNvSpPr/>
              <p:nvPr/>
            </p:nvSpPr>
            <p:spPr>
              <a:xfrm>
                <a:off x="2281" y="2394"/>
                <a:ext cx="0" cy="435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7699" name="对象 14464"/>
              <p:cNvGraphicFramePr/>
              <p:nvPr/>
            </p:nvGraphicFramePr>
            <p:xfrm>
              <a:off x="2281" y="2365"/>
              <a:ext cx="364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3" name="" r:id="rId27" imgW="292100" imgH="292100" progId="Equation.3">
                      <p:embed/>
                    </p:oleObj>
                  </mc:Choice>
                  <mc:Fallback>
                    <p:oleObj name="" r:id="rId27" imgW="292100" imgH="292100" progId="Equation.3">
                      <p:embed/>
                      <p:pic>
                        <p:nvPicPr>
                          <p:cNvPr id="0" name="图片 3102"/>
                          <p:cNvPicPr/>
                          <p:nvPr/>
                        </p:nvPicPr>
                        <p:blipFill>
                          <a:blip r:embed="rId28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281" y="2365"/>
                            <a:ext cx="364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7700" name="组合 14465"/>
            <p:cNvGrpSpPr/>
            <p:nvPr/>
          </p:nvGrpSpPr>
          <p:grpSpPr>
            <a:xfrm>
              <a:off x="2374" y="2028"/>
              <a:ext cx="361" cy="384"/>
              <a:chOff x="2613" y="2172"/>
              <a:chExt cx="361" cy="384"/>
            </a:xfrm>
          </p:grpSpPr>
          <p:sp>
            <p:nvSpPr>
              <p:cNvPr id="27701" name="直接连接符 14466"/>
              <p:cNvSpPr/>
              <p:nvPr/>
            </p:nvSpPr>
            <p:spPr>
              <a:xfrm>
                <a:off x="2613" y="2172"/>
                <a:ext cx="0" cy="384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7702" name="对象 14467"/>
              <p:cNvGraphicFramePr/>
              <p:nvPr/>
            </p:nvGraphicFramePr>
            <p:xfrm>
              <a:off x="2624" y="2172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0" name="" r:id="rId29" imgW="279400" imgH="292100" progId="Equation.3">
                      <p:embed/>
                    </p:oleObj>
                  </mc:Choice>
                  <mc:Fallback>
                    <p:oleObj name="" r:id="rId29" imgW="279400" imgH="292100" progId="Equation.3">
                      <p:embed/>
                      <p:pic>
                        <p:nvPicPr>
                          <p:cNvPr id="0" name="图片 3109"/>
                          <p:cNvPicPr/>
                          <p:nvPr/>
                        </p:nvPicPr>
                        <p:blipFill>
                          <a:blip r:embed="rId30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624" y="2172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7703" name="组合 14468"/>
            <p:cNvGrpSpPr/>
            <p:nvPr/>
          </p:nvGrpSpPr>
          <p:grpSpPr>
            <a:xfrm>
              <a:off x="2738" y="1287"/>
              <a:ext cx="350" cy="1171"/>
              <a:chOff x="3113" y="1112"/>
              <a:chExt cx="350" cy="1171"/>
            </a:xfrm>
          </p:grpSpPr>
          <p:sp>
            <p:nvSpPr>
              <p:cNvPr id="27704" name="直接连接符 14469"/>
              <p:cNvSpPr/>
              <p:nvPr/>
            </p:nvSpPr>
            <p:spPr>
              <a:xfrm flipH="1" flipV="1">
                <a:off x="3113" y="1112"/>
                <a:ext cx="0" cy="1171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27705" name="对象 14470"/>
              <p:cNvGraphicFramePr/>
              <p:nvPr/>
            </p:nvGraphicFramePr>
            <p:xfrm>
              <a:off x="3113" y="1488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8" name="" r:id="rId31" imgW="279400" imgH="292100" progId="Equation.3">
                      <p:embed/>
                    </p:oleObj>
                  </mc:Choice>
                  <mc:Fallback>
                    <p:oleObj name="" r:id="rId31" imgW="279400" imgH="292100" progId="Equation.3">
                      <p:embed/>
                      <p:pic>
                        <p:nvPicPr>
                          <p:cNvPr id="0" name="图片 3107"/>
                          <p:cNvPicPr/>
                          <p:nvPr/>
                        </p:nvPicPr>
                        <p:blipFill>
                          <a:blip r:embed="rId32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113" y="1488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770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3" grpId="0"/>
      <p:bldP spid="143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文本框 15361"/>
          <p:cNvSpPr txBox="1"/>
          <p:nvPr/>
        </p:nvSpPr>
        <p:spPr>
          <a:xfrm>
            <a:off x="434975" y="592138"/>
            <a:ext cx="43513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i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结论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：对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Y接法的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对称三相电源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5363" name="文本框 15362"/>
          <p:cNvSpPr txBox="1"/>
          <p:nvPr/>
        </p:nvSpPr>
        <p:spPr>
          <a:xfrm>
            <a:off x="1228725" y="3216275"/>
            <a:ext cx="6229350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      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所谓的“对应”：对应相电压用线电压的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                                       第一个下标字母标出。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5364" name="矩形 15363"/>
          <p:cNvSpPr/>
          <p:nvPr/>
        </p:nvSpPr>
        <p:spPr>
          <a:xfrm>
            <a:off x="1193800" y="1162050"/>
            <a:ext cx="4933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zh-CN">
                <a:latin typeface="Times New Roman" panose="02020603050405020304" pitchFamily="18" charset="-94"/>
                <a:ea typeface="楷体_GB2312" pitchFamily="49" charset="-122"/>
              </a:rPr>
              <a:t>(1)  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相电压对称，则线电压也对称。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5370" name="矩形 15369"/>
          <p:cNvSpPr/>
          <p:nvPr/>
        </p:nvSpPr>
        <p:spPr>
          <a:xfrm>
            <a:off x="1193800" y="2668588"/>
            <a:ext cx="50815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zh-CN" dirty="0">
                <a:latin typeface="Times New Roman" panose="02020603050405020304" pitchFamily="18" charset="-94"/>
                <a:ea typeface="楷体_GB2312" pitchFamily="49" charset="-122"/>
              </a:rPr>
              <a:t>(3) 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线电压相位超前对应相电压30</a:t>
            </a:r>
            <a:r>
              <a:rPr lang="en-US" altLang="zh-CN" baseline="42000">
                <a:latin typeface="Times New Roman" panose="02020603050405020304" pitchFamily="18" charset="-94"/>
                <a:ea typeface="宋体" panose="02010600030101010101" pitchFamily="2" charset="-122"/>
              </a:rPr>
              <a:t>o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。 </a:t>
            </a:r>
            <a:endParaRPr lang="zh-CN" altLang="en-US" baseline="42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5397" name="对象 15396"/>
          <p:cNvGraphicFramePr/>
          <p:nvPr/>
        </p:nvGraphicFramePr>
        <p:xfrm>
          <a:off x="1250950" y="1885950"/>
          <a:ext cx="678815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" imgW="3322955" imgH="266065" progId="Equation.3">
                  <p:embed/>
                </p:oleObj>
              </mc:Choice>
              <mc:Fallback>
                <p:oleObj name="" r:id="rId1" imgW="3322955" imgH="266065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50950" y="1885950"/>
                        <a:ext cx="6788150" cy="541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8" name="对象 15397"/>
          <p:cNvGraphicFramePr/>
          <p:nvPr/>
        </p:nvGraphicFramePr>
        <p:xfrm>
          <a:off x="2271713" y="4038600"/>
          <a:ext cx="1649412" cy="187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3" imgW="825500" imgH="939800" progId="Equation.3">
                  <p:embed/>
                </p:oleObj>
              </mc:Choice>
              <mc:Fallback>
                <p:oleObj name="" r:id="rId3" imgW="825500" imgH="9398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71713" y="4038600"/>
                        <a:ext cx="1649412" cy="187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99" name="左大括号 15398"/>
          <p:cNvSpPr/>
          <p:nvPr/>
        </p:nvSpPr>
        <p:spPr>
          <a:xfrm>
            <a:off x="2095500" y="4267200"/>
            <a:ext cx="176213" cy="1554163"/>
          </a:xfrm>
          <a:prstGeom prst="leftBrace">
            <a:avLst>
              <a:gd name="adj1" fmla="val 73212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5400" name="组合 15399"/>
          <p:cNvGrpSpPr/>
          <p:nvPr/>
        </p:nvGrpSpPr>
        <p:grpSpPr>
          <a:xfrm>
            <a:off x="4935538" y="4038600"/>
            <a:ext cx="2570162" cy="2644775"/>
            <a:chOff x="3185" y="686"/>
            <a:chExt cx="1619" cy="1666"/>
          </a:xfrm>
        </p:grpSpPr>
        <p:sp>
          <p:nvSpPr>
            <p:cNvPr id="28681" name="直接连接符 15400"/>
            <p:cNvSpPr/>
            <p:nvPr/>
          </p:nvSpPr>
          <p:spPr>
            <a:xfrm>
              <a:off x="3850" y="1554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28682" name="直接连接符 15401"/>
            <p:cNvSpPr/>
            <p:nvPr/>
          </p:nvSpPr>
          <p:spPr>
            <a:xfrm rot="-7089965">
              <a:off x="3967" y="1294"/>
              <a:ext cx="27" cy="1008"/>
            </a:xfrm>
            <a:prstGeom prst="line">
              <a:avLst/>
            </a:prstGeom>
            <a:ln w="4445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28683" name="对象 15402"/>
            <p:cNvGraphicFramePr/>
            <p:nvPr/>
          </p:nvGraphicFramePr>
          <p:xfrm>
            <a:off x="4438" y="1344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3" name="" r:id="rId5" imgW="292100" imgH="304800" progId="Equation.3">
                    <p:embed/>
                  </p:oleObj>
                </mc:Choice>
                <mc:Fallback>
                  <p:oleObj name="" r:id="rId5" imgW="292100" imgH="304800" progId="Equation.3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438" y="1344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84" name="对象 15403"/>
            <p:cNvGraphicFramePr/>
            <p:nvPr/>
          </p:nvGraphicFramePr>
          <p:xfrm>
            <a:off x="3395" y="1970"/>
            <a:ext cx="35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7" imgW="279400" imgH="304800" progId="Equation.3">
                    <p:embed/>
                  </p:oleObj>
                </mc:Choice>
                <mc:Fallback>
                  <p:oleObj name="" r:id="rId7" imgW="279400" imgH="304800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395" y="1970"/>
                          <a:ext cx="352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85" name="对象 15404"/>
            <p:cNvGraphicFramePr/>
            <p:nvPr/>
          </p:nvGraphicFramePr>
          <p:xfrm>
            <a:off x="3369" y="68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5" name="" r:id="rId9" imgW="292100" imgH="304800" progId="Equation.3">
                    <p:embed/>
                  </p:oleObj>
                </mc:Choice>
                <mc:Fallback>
                  <p:oleObj name="" r:id="rId9" imgW="292100" imgH="304800" progId="Equation.3">
                    <p:embed/>
                    <p:pic>
                      <p:nvPicPr>
                        <p:cNvPr id="0" name="图片 3104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369" y="68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86" name="对象 15405"/>
            <p:cNvGraphicFramePr/>
            <p:nvPr/>
          </p:nvGraphicFramePr>
          <p:xfrm>
            <a:off x="4006" y="167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11" imgW="292100" imgH="304800" progId="Equation.3">
                    <p:embed/>
                  </p:oleObj>
                </mc:Choice>
                <mc:Fallback>
                  <p:oleObj name="" r:id="rId11" imgW="292100" imgH="304800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06" y="167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87" name="对象 15406"/>
            <p:cNvGraphicFramePr/>
            <p:nvPr/>
          </p:nvGraphicFramePr>
          <p:xfrm>
            <a:off x="3185" y="1353"/>
            <a:ext cx="352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9" name="" r:id="rId13" imgW="279400" imgH="317500" progId="Equation.3">
                    <p:embed/>
                  </p:oleObj>
                </mc:Choice>
                <mc:Fallback>
                  <p:oleObj name="" r:id="rId13" imgW="279400" imgH="317500" progId="Equation.3">
                    <p:embed/>
                    <p:pic>
                      <p:nvPicPr>
                        <p:cNvPr id="0" name="图片 3188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85" y="1353"/>
                          <a:ext cx="352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88" name="对象 15407"/>
            <p:cNvGraphicFramePr/>
            <p:nvPr/>
          </p:nvGraphicFramePr>
          <p:xfrm>
            <a:off x="3873" y="915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" name="" r:id="rId15" imgW="292100" imgH="304800" progId="Equation.3">
                    <p:embed/>
                  </p:oleObj>
                </mc:Choice>
                <mc:Fallback>
                  <p:oleObj name="" r:id="rId15" imgW="292100" imgH="304800" progId="Equation.3">
                    <p:embed/>
                    <p:pic>
                      <p:nvPicPr>
                        <p:cNvPr id="0" name="图片 3186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73" y="915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89" name="直接连接符 15408"/>
            <p:cNvSpPr/>
            <p:nvPr/>
          </p:nvSpPr>
          <p:spPr>
            <a:xfrm rot="-7200000">
              <a:off x="3412" y="1296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28690" name="直接连接符 15409"/>
            <p:cNvSpPr/>
            <p:nvPr/>
          </p:nvSpPr>
          <p:spPr>
            <a:xfrm rot="7200000">
              <a:off x="3412" y="1800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28691" name="直接连接符 15410"/>
            <p:cNvSpPr/>
            <p:nvPr/>
          </p:nvSpPr>
          <p:spPr>
            <a:xfrm rot="7200000">
              <a:off x="3964" y="781"/>
              <a:ext cx="7" cy="1015"/>
            </a:xfrm>
            <a:prstGeom prst="line">
              <a:avLst/>
            </a:prstGeom>
            <a:ln w="4445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28692" name="直接连接符 15411"/>
            <p:cNvSpPr/>
            <p:nvPr/>
          </p:nvSpPr>
          <p:spPr>
            <a:xfrm rot="76899">
              <a:off x="3537" y="1062"/>
              <a:ext cx="22" cy="1008"/>
            </a:xfrm>
            <a:prstGeom prst="line">
              <a:avLst/>
            </a:prstGeom>
            <a:ln w="4445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sp>
        <p:nvSpPr>
          <p:cNvPr id="2869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/>
      <p:bldP spid="15364" grpId="0"/>
      <p:bldP spid="1537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4" name="文本框 74753"/>
          <p:cNvSpPr txBox="1"/>
          <p:nvPr/>
        </p:nvSpPr>
        <p:spPr>
          <a:xfrm>
            <a:off x="542925" y="260350"/>
            <a:ext cx="11096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4858" name="文本框 74857"/>
          <p:cNvSpPr txBox="1"/>
          <p:nvPr/>
        </p:nvSpPr>
        <p:spPr>
          <a:xfrm>
            <a:off x="2087563" y="5743575"/>
            <a:ext cx="5199062" cy="466725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即线电压等于对应的相电压。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74939" name="组合 74938"/>
          <p:cNvGrpSpPr/>
          <p:nvPr/>
        </p:nvGrpSpPr>
        <p:grpSpPr>
          <a:xfrm>
            <a:off x="458788" y="260350"/>
            <a:ext cx="4040187" cy="4127500"/>
            <a:chOff x="639" y="164"/>
            <a:chExt cx="2545" cy="2600"/>
          </a:xfrm>
        </p:grpSpPr>
        <p:graphicFrame>
          <p:nvGraphicFramePr>
            <p:cNvPr id="29700" name="对象 74917"/>
            <p:cNvGraphicFramePr/>
            <p:nvPr/>
          </p:nvGraphicFramePr>
          <p:xfrm>
            <a:off x="639" y="682"/>
            <a:ext cx="1984" cy="20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0" name="" r:id="rId1" imgW="3154680" imgH="3303905" progId="Visio.Drawing.5">
                    <p:embed/>
                  </p:oleObj>
                </mc:Choice>
                <mc:Fallback>
                  <p:oleObj name="" r:id="rId1" imgW="3154680" imgH="3303905" progId="Visio.Drawing.5">
                    <p:embed/>
                    <p:pic>
                      <p:nvPicPr>
                        <p:cNvPr id="0" name="图片 318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639" y="682"/>
                          <a:ext cx="1984" cy="20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9701" name="组合 74918"/>
            <p:cNvGrpSpPr/>
            <p:nvPr/>
          </p:nvGrpSpPr>
          <p:grpSpPr>
            <a:xfrm>
              <a:off x="1921" y="164"/>
              <a:ext cx="445" cy="2600"/>
              <a:chOff x="4495" y="1452"/>
              <a:chExt cx="445" cy="2600"/>
            </a:xfrm>
          </p:grpSpPr>
          <p:grpSp>
            <p:nvGrpSpPr>
              <p:cNvPr id="29702" name="组合 74919"/>
              <p:cNvGrpSpPr/>
              <p:nvPr/>
            </p:nvGrpSpPr>
            <p:grpSpPr>
              <a:xfrm>
                <a:off x="4495" y="1452"/>
                <a:ext cx="349" cy="669"/>
                <a:chOff x="4382" y="587"/>
                <a:chExt cx="349" cy="669"/>
              </a:xfrm>
            </p:grpSpPr>
            <p:graphicFrame>
              <p:nvGraphicFramePr>
                <p:cNvPr id="29703" name="对象 74920"/>
                <p:cNvGraphicFramePr/>
                <p:nvPr/>
              </p:nvGraphicFramePr>
              <p:xfrm>
                <a:off x="4382" y="587"/>
                <a:ext cx="318" cy="5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94" name="" r:id="rId3" imgW="177800" imgH="291465" progId="Equation.3">
                        <p:embed/>
                      </p:oleObj>
                    </mc:Choice>
                    <mc:Fallback>
                      <p:oleObj name="" r:id="rId3" imgW="177800" imgH="291465" progId="Equation.3">
                        <p:embed/>
                        <p:pic>
                          <p:nvPicPr>
                            <p:cNvPr id="0" name="图片 3193"/>
                            <p:cNvPicPr/>
                            <p:nvPr/>
                          </p:nvPicPr>
                          <p:blipFill>
                            <a:blip r:embed="rId4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3333CC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382" y="587"/>
                              <a:ext cx="318" cy="525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9704" name="对象 74921"/>
                <p:cNvGraphicFramePr/>
                <p:nvPr/>
              </p:nvGraphicFramePr>
              <p:xfrm>
                <a:off x="4382" y="1095"/>
                <a:ext cx="349" cy="16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88" name="" r:id="rId5" imgW="557530" imgH="194945" progId="Visio.Drawing.5">
                        <p:embed/>
                      </p:oleObj>
                    </mc:Choice>
                    <mc:Fallback>
                      <p:oleObj name="" r:id="rId5" imgW="557530" imgH="194945" progId="Visio.Drawing.5">
                        <p:embed/>
                        <p:pic>
                          <p:nvPicPr>
                            <p:cNvPr id="0" name="图片 3187"/>
                            <p:cNvPicPr/>
                            <p:nvPr/>
                          </p:nvPicPr>
                          <p:blipFill>
                            <a:blip r:embed="rId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382" y="1095"/>
                              <a:ext cx="349" cy="16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29705" name="组合 74922"/>
              <p:cNvGrpSpPr/>
              <p:nvPr/>
            </p:nvGrpSpPr>
            <p:grpSpPr>
              <a:xfrm>
                <a:off x="4591" y="2533"/>
                <a:ext cx="349" cy="542"/>
                <a:chOff x="1980" y="3217"/>
                <a:chExt cx="349" cy="542"/>
              </a:xfrm>
            </p:grpSpPr>
            <p:graphicFrame>
              <p:nvGraphicFramePr>
                <p:cNvPr id="29706" name="对象 74923"/>
                <p:cNvGraphicFramePr/>
                <p:nvPr/>
              </p:nvGraphicFramePr>
              <p:xfrm>
                <a:off x="1994" y="3217"/>
                <a:ext cx="239" cy="38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93" name="" r:id="rId7" imgW="190500" imgH="304800" progId="Equation.3">
                        <p:embed/>
                      </p:oleObj>
                    </mc:Choice>
                    <mc:Fallback>
                      <p:oleObj name="" r:id="rId7" imgW="190500" imgH="304800" progId="Equation.3">
                        <p:embed/>
                        <p:pic>
                          <p:nvPicPr>
                            <p:cNvPr id="0" name="图片 3192"/>
                            <p:cNvPicPr/>
                            <p:nvPr/>
                          </p:nvPicPr>
                          <p:blipFill>
                            <a:blip r:embed="rId8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3333CC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994" y="3217"/>
                              <a:ext cx="239" cy="38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9707" name="对象 74924"/>
                <p:cNvGraphicFramePr/>
                <p:nvPr/>
              </p:nvGraphicFramePr>
              <p:xfrm>
                <a:off x="1980" y="3598"/>
                <a:ext cx="349" cy="16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95" name="" r:id="rId9" imgW="557530" imgH="194945" progId="Visio.Drawing.5">
                        <p:embed/>
                      </p:oleObj>
                    </mc:Choice>
                    <mc:Fallback>
                      <p:oleObj name="" r:id="rId9" imgW="557530" imgH="194945" progId="Visio.Drawing.5">
                        <p:embed/>
                        <p:pic>
                          <p:nvPicPr>
                            <p:cNvPr id="0" name="图片 3194"/>
                            <p:cNvPicPr/>
                            <p:nvPr/>
                          </p:nvPicPr>
                          <p:blipFill>
                            <a:blip r:embed="rId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980" y="3598"/>
                              <a:ext cx="349" cy="16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29708" name="组合 74925"/>
              <p:cNvGrpSpPr/>
              <p:nvPr/>
            </p:nvGrpSpPr>
            <p:grpSpPr>
              <a:xfrm>
                <a:off x="4495" y="3552"/>
                <a:ext cx="349" cy="500"/>
                <a:chOff x="1980" y="3712"/>
                <a:chExt cx="349" cy="500"/>
              </a:xfrm>
            </p:grpSpPr>
            <p:graphicFrame>
              <p:nvGraphicFramePr>
                <p:cNvPr id="29709" name="对象 74926"/>
                <p:cNvGraphicFramePr/>
                <p:nvPr/>
              </p:nvGraphicFramePr>
              <p:xfrm>
                <a:off x="1994" y="3712"/>
                <a:ext cx="239" cy="38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96" name="" r:id="rId10" imgW="190500" imgH="304800" progId="Equation.3">
                        <p:embed/>
                      </p:oleObj>
                    </mc:Choice>
                    <mc:Fallback>
                      <p:oleObj name="" r:id="rId10" imgW="190500" imgH="304800" progId="Equation.3">
                        <p:embed/>
                        <p:pic>
                          <p:nvPicPr>
                            <p:cNvPr id="0" name="图片 3195"/>
                            <p:cNvPicPr/>
                            <p:nvPr/>
                          </p:nvPicPr>
                          <p:blipFill>
                            <a:blip r:embed="rId11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3333CC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994" y="3712"/>
                              <a:ext cx="239" cy="38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9710" name="对象 74927"/>
                <p:cNvGraphicFramePr/>
                <p:nvPr/>
              </p:nvGraphicFramePr>
              <p:xfrm>
                <a:off x="1980" y="4051"/>
                <a:ext cx="349" cy="16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86" name="" r:id="rId12" imgW="557530" imgH="194945" progId="Visio.Drawing.5">
                        <p:embed/>
                      </p:oleObj>
                    </mc:Choice>
                    <mc:Fallback>
                      <p:oleObj name="" r:id="rId12" imgW="557530" imgH="194945" progId="Visio.Drawing.5">
                        <p:embed/>
                        <p:pic>
                          <p:nvPicPr>
                            <p:cNvPr id="0" name="图片 3185"/>
                            <p:cNvPicPr/>
                            <p:nvPr/>
                          </p:nvPicPr>
                          <p:blipFill>
                            <a:blip r:embed="rId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980" y="4051"/>
                              <a:ext cx="349" cy="16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pSp>
          <p:nvGrpSpPr>
            <p:cNvPr id="29711" name="组合 74928"/>
            <p:cNvGrpSpPr/>
            <p:nvPr/>
          </p:nvGrpSpPr>
          <p:grpSpPr>
            <a:xfrm>
              <a:off x="2366" y="777"/>
              <a:ext cx="818" cy="1800"/>
              <a:chOff x="4940" y="2076"/>
              <a:chExt cx="818" cy="1800"/>
            </a:xfrm>
          </p:grpSpPr>
          <p:grpSp>
            <p:nvGrpSpPr>
              <p:cNvPr id="29712" name="组合 74929"/>
              <p:cNvGrpSpPr/>
              <p:nvPr/>
            </p:nvGrpSpPr>
            <p:grpSpPr>
              <a:xfrm>
                <a:off x="4940" y="2114"/>
                <a:ext cx="380" cy="749"/>
                <a:chOff x="5167" y="1256"/>
                <a:chExt cx="380" cy="749"/>
              </a:xfrm>
            </p:grpSpPr>
            <p:sp>
              <p:nvSpPr>
                <p:cNvPr id="29713" name="直接连接符 74930"/>
                <p:cNvSpPr/>
                <p:nvPr/>
              </p:nvSpPr>
              <p:spPr>
                <a:xfrm>
                  <a:off x="5167" y="1256"/>
                  <a:ext cx="0" cy="749"/>
                </a:xfrm>
                <a:prstGeom prst="line">
                  <a:avLst/>
                </a:prstGeom>
                <a:ln w="38100" cap="flat" cmpd="sng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stealth" w="sm" len="med"/>
                </a:ln>
              </p:spPr>
            </p:sp>
            <p:graphicFrame>
              <p:nvGraphicFramePr>
                <p:cNvPr id="29714" name="对象 74931"/>
                <p:cNvGraphicFramePr/>
                <p:nvPr/>
              </p:nvGraphicFramePr>
              <p:xfrm>
                <a:off x="5167" y="1321"/>
                <a:ext cx="380" cy="41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97" name="" r:id="rId13" imgW="304800" imgH="330200" progId="Equation.3">
                        <p:embed/>
                      </p:oleObj>
                    </mc:Choice>
                    <mc:Fallback>
                      <p:oleObj name="" r:id="rId13" imgW="304800" imgH="330200" progId="Equation.3">
                        <p:embed/>
                        <p:pic>
                          <p:nvPicPr>
                            <p:cNvPr id="0" name="图片 3196"/>
                            <p:cNvPicPr/>
                            <p:nvPr/>
                          </p:nvPicPr>
                          <p:blipFill>
                            <a:blip r:embed="rId14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FF33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167" y="1321"/>
                              <a:ext cx="380" cy="415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29715" name="组合 74932"/>
              <p:cNvGrpSpPr/>
              <p:nvPr/>
            </p:nvGrpSpPr>
            <p:grpSpPr>
              <a:xfrm>
                <a:off x="4940" y="3190"/>
                <a:ext cx="380" cy="686"/>
                <a:chOff x="5167" y="2391"/>
                <a:chExt cx="380" cy="686"/>
              </a:xfrm>
            </p:grpSpPr>
            <p:sp>
              <p:nvSpPr>
                <p:cNvPr id="29716" name="直接连接符 74933"/>
                <p:cNvSpPr/>
                <p:nvPr/>
              </p:nvSpPr>
              <p:spPr>
                <a:xfrm>
                  <a:off x="5167" y="2391"/>
                  <a:ext cx="0" cy="686"/>
                </a:xfrm>
                <a:prstGeom prst="line">
                  <a:avLst/>
                </a:prstGeom>
                <a:ln w="38100" cap="flat" cmpd="sng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stealth" w="sm" len="med"/>
                </a:ln>
              </p:spPr>
            </p:sp>
            <p:graphicFrame>
              <p:nvGraphicFramePr>
                <p:cNvPr id="29717" name="对象 74934"/>
                <p:cNvGraphicFramePr/>
                <p:nvPr/>
              </p:nvGraphicFramePr>
              <p:xfrm>
                <a:off x="5197" y="2462"/>
                <a:ext cx="350" cy="36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91" name="" r:id="rId15" imgW="279400" imgH="292100" progId="Equation.3">
                        <p:embed/>
                      </p:oleObj>
                    </mc:Choice>
                    <mc:Fallback>
                      <p:oleObj name="" r:id="rId15" imgW="279400" imgH="292100" progId="Equation.3">
                        <p:embed/>
                        <p:pic>
                          <p:nvPicPr>
                            <p:cNvPr id="0" name="图片 3190"/>
                            <p:cNvPicPr/>
                            <p:nvPr/>
                          </p:nvPicPr>
                          <p:blipFill>
                            <a:blip r:embed="rId16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FF33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197" y="2462"/>
                              <a:ext cx="350" cy="365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29718" name="组合 74935"/>
              <p:cNvGrpSpPr/>
              <p:nvPr/>
            </p:nvGrpSpPr>
            <p:grpSpPr>
              <a:xfrm>
                <a:off x="5408" y="2076"/>
                <a:ext cx="350" cy="1729"/>
                <a:chOff x="5554" y="1218"/>
                <a:chExt cx="350" cy="1729"/>
              </a:xfrm>
            </p:grpSpPr>
            <p:sp>
              <p:nvSpPr>
                <p:cNvPr id="29719" name="直接连接符 74936"/>
                <p:cNvSpPr/>
                <p:nvPr/>
              </p:nvSpPr>
              <p:spPr>
                <a:xfrm flipV="1">
                  <a:off x="5554" y="1218"/>
                  <a:ext cx="0" cy="1729"/>
                </a:xfrm>
                <a:prstGeom prst="line">
                  <a:avLst/>
                </a:prstGeom>
                <a:ln w="38100" cap="flat" cmpd="sng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stealth" w="sm" len="med"/>
                </a:ln>
              </p:spPr>
            </p:sp>
            <p:graphicFrame>
              <p:nvGraphicFramePr>
                <p:cNvPr id="29720" name="对象 74937"/>
                <p:cNvGraphicFramePr/>
                <p:nvPr/>
              </p:nvGraphicFramePr>
              <p:xfrm>
                <a:off x="5554" y="1967"/>
                <a:ext cx="350" cy="36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92" name="" r:id="rId17" imgW="279400" imgH="292100" progId="Equation.3">
                        <p:embed/>
                      </p:oleObj>
                    </mc:Choice>
                    <mc:Fallback>
                      <p:oleObj name="" r:id="rId17" imgW="279400" imgH="292100" progId="Equation.3">
                        <p:embed/>
                        <p:pic>
                          <p:nvPicPr>
                            <p:cNvPr id="0" name="图片 3191"/>
                            <p:cNvPicPr/>
                            <p:nvPr/>
                          </p:nvPicPr>
                          <p:blipFill>
                            <a:blip r:embed="rId18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FF33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554" y="1967"/>
                              <a:ext cx="350" cy="365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</p:grpSp>
      <p:grpSp>
        <p:nvGrpSpPr>
          <p:cNvPr id="74952" name="组合 74951"/>
          <p:cNvGrpSpPr/>
          <p:nvPr/>
        </p:nvGrpSpPr>
        <p:grpSpPr>
          <a:xfrm>
            <a:off x="5661025" y="836613"/>
            <a:ext cx="2511425" cy="2195512"/>
            <a:chOff x="3953" y="527"/>
            <a:chExt cx="1582" cy="1383"/>
          </a:xfrm>
        </p:grpSpPr>
        <p:graphicFrame>
          <p:nvGraphicFramePr>
            <p:cNvPr id="29722" name="对象 74940"/>
            <p:cNvGraphicFramePr/>
            <p:nvPr/>
          </p:nvGraphicFramePr>
          <p:xfrm>
            <a:off x="3953" y="527"/>
            <a:ext cx="1582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8" name="" r:id="rId19" imgW="1256665" imgH="1091565" progId="Equation.3">
                    <p:embed/>
                  </p:oleObj>
                </mc:Choice>
                <mc:Fallback>
                  <p:oleObj name="" r:id="rId19" imgW="1256665" imgH="1091565" progId="Equation.3">
                    <p:embed/>
                    <p:pic>
                      <p:nvPicPr>
                        <p:cNvPr id="0" name="图片 3197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953" y="527"/>
                          <a:ext cx="1582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9723" name="组合 74941"/>
            <p:cNvGrpSpPr/>
            <p:nvPr/>
          </p:nvGrpSpPr>
          <p:grpSpPr>
            <a:xfrm>
              <a:off x="4746" y="621"/>
              <a:ext cx="402" cy="314"/>
              <a:chOff x="4426" y="432"/>
              <a:chExt cx="471" cy="244"/>
            </a:xfrm>
          </p:grpSpPr>
          <p:sp>
            <p:nvSpPr>
              <p:cNvPr id="29724" name="直接连接符 7494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725" name="直接连接符 7494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29726" name="组合 74944"/>
            <p:cNvGrpSpPr/>
            <p:nvPr/>
          </p:nvGrpSpPr>
          <p:grpSpPr>
            <a:xfrm>
              <a:off x="4746" y="1596"/>
              <a:ext cx="586" cy="314"/>
              <a:chOff x="4426" y="432"/>
              <a:chExt cx="471" cy="244"/>
            </a:xfrm>
          </p:grpSpPr>
          <p:sp>
            <p:nvSpPr>
              <p:cNvPr id="29727" name="直接连接符 7494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728" name="直接连接符 7494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29729" name="组合 74947"/>
            <p:cNvGrpSpPr/>
            <p:nvPr/>
          </p:nvGrpSpPr>
          <p:grpSpPr>
            <a:xfrm>
              <a:off x="4771" y="1105"/>
              <a:ext cx="764" cy="314"/>
              <a:chOff x="4426" y="432"/>
              <a:chExt cx="471" cy="244"/>
            </a:xfrm>
          </p:grpSpPr>
          <p:sp>
            <p:nvSpPr>
              <p:cNvPr id="29730" name="直接连接符 7494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731" name="直接连接符 7494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74951" name="矩形 74950"/>
          <p:cNvSpPr/>
          <p:nvPr/>
        </p:nvSpPr>
        <p:spPr>
          <a:xfrm>
            <a:off x="4716463" y="1033463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设：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74964" name="组合 74963"/>
          <p:cNvGrpSpPr/>
          <p:nvPr/>
        </p:nvGrpSpPr>
        <p:grpSpPr>
          <a:xfrm>
            <a:off x="4902200" y="3267075"/>
            <a:ext cx="3498850" cy="2182813"/>
            <a:chOff x="3088" y="2168"/>
            <a:chExt cx="2204" cy="1375"/>
          </a:xfrm>
        </p:grpSpPr>
        <p:graphicFrame>
          <p:nvGraphicFramePr>
            <p:cNvPr id="29734" name="对象 74809"/>
            <p:cNvGraphicFramePr/>
            <p:nvPr/>
          </p:nvGraphicFramePr>
          <p:xfrm>
            <a:off x="3088" y="2168"/>
            <a:ext cx="2204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9" name="" r:id="rId21" imgW="1751965" imgH="1091565" progId="Equation.3">
                    <p:embed/>
                  </p:oleObj>
                </mc:Choice>
                <mc:Fallback>
                  <p:oleObj name="" r:id="rId21" imgW="1751965" imgH="1091565" progId="Equation.3">
                    <p:embed/>
                    <p:pic>
                      <p:nvPicPr>
                        <p:cNvPr id="0" name="图片 3198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088" y="2168"/>
                          <a:ext cx="2204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9735" name="组合 74954"/>
            <p:cNvGrpSpPr/>
            <p:nvPr/>
          </p:nvGrpSpPr>
          <p:grpSpPr>
            <a:xfrm>
              <a:off x="4496" y="2264"/>
              <a:ext cx="402" cy="314"/>
              <a:chOff x="4426" y="432"/>
              <a:chExt cx="471" cy="244"/>
            </a:xfrm>
          </p:grpSpPr>
          <p:sp>
            <p:nvSpPr>
              <p:cNvPr id="29736" name="直接连接符 7495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737" name="直接连接符 7495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29738" name="组合 74957"/>
            <p:cNvGrpSpPr/>
            <p:nvPr/>
          </p:nvGrpSpPr>
          <p:grpSpPr>
            <a:xfrm>
              <a:off x="4453" y="3229"/>
              <a:ext cx="586" cy="314"/>
              <a:chOff x="4426" y="432"/>
              <a:chExt cx="471" cy="244"/>
            </a:xfrm>
          </p:grpSpPr>
          <p:sp>
            <p:nvSpPr>
              <p:cNvPr id="29739" name="直接连接符 7495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740" name="直接连接符 7495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29741" name="组合 74960"/>
            <p:cNvGrpSpPr/>
            <p:nvPr/>
          </p:nvGrpSpPr>
          <p:grpSpPr>
            <a:xfrm>
              <a:off x="4453" y="2764"/>
              <a:ext cx="764" cy="314"/>
              <a:chOff x="4426" y="432"/>
              <a:chExt cx="471" cy="244"/>
            </a:xfrm>
          </p:grpSpPr>
          <p:sp>
            <p:nvSpPr>
              <p:cNvPr id="29742" name="直接连接符 74961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743" name="直接连接符 74962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2974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4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4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4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4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4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858" grpId="0" animBg="1"/>
      <p:bldP spid="749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6" name="文本框 115715"/>
          <p:cNvSpPr txBox="1"/>
          <p:nvPr/>
        </p:nvSpPr>
        <p:spPr>
          <a:xfrm>
            <a:off x="722313" y="876300"/>
            <a:ext cx="56007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四、线电流与相电流的关系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15718" name="对象 115717"/>
          <p:cNvGraphicFramePr/>
          <p:nvPr/>
        </p:nvGraphicFramePr>
        <p:xfrm>
          <a:off x="788988" y="1333500"/>
          <a:ext cx="4486275" cy="343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1" imgW="4766945" imgH="3642360" progId="Visio.Drawing.5">
                  <p:embed/>
                </p:oleObj>
              </mc:Choice>
              <mc:Fallback>
                <p:oleObj name="" r:id="rId1" imgW="4766945" imgH="3642360" progId="Visio.Drawing.5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88988" y="1333500"/>
                        <a:ext cx="4486275" cy="3433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9" name="矩形 115718"/>
          <p:cNvSpPr/>
          <p:nvPr/>
        </p:nvSpPr>
        <p:spPr>
          <a:xfrm>
            <a:off x="5310188" y="1790700"/>
            <a:ext cx="1936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负载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Y连接：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15720" name="矩形 115719"/>
          <p:cNvSpPr/>
          <p:nvPr/>
        </p:nvSpPr>
        <p:spPr>
          <a:xfrm>
            <a:off x="5310188" y="2370138"/>
            <a:ext cx="21955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线电流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相电流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072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  <p:bldP spid="115719" grpId="0"/>
      <p:bldP spid="1157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8787" name="对象 118786"/>
          <p:cNvGraphicFramePr/>
          <p:nvPr/>
        </p:nvGraphicFramePr>
        <p:xfrm>
          <a:off x="231775" y="0"/>
          <a:ext cx="4670425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1" imgW="4849495" imgH="3048000" progId="Visio.Drawing.5">
                  <p:embed/>
                </p:oleObj>
              </mc:Choice>
              <mc:Fallback>
                <p:oleObj name="" r:id="rId1" imgW="4849495" imgH="3048000" progId="Visio.Drawing.5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1775" y="0"/>
                        <a:ext cx="4670425" cy="294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88" name="矩形 118787"/>
          <p:cNvSpPr/>
          <p:nvPr/>
        </p:nvSpPr>
        <p:spPr>
          <a:xfrm>
            <a:off x="5634038" y="88900"/>
            <a:ext cx="19034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负载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连接：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18801" name="组合 118800"/>
          <p:cNvGrpSpPr/>
          <p:nvPr/>
        </p:nvGrpSpPr>
        <p:grpSpPr>
          <a:xfrm>
            <a:off x="5870575" y="520700"/>
            <a:ext cx="2511425" cy="2195513"/>
            <a:chOff x="3791" y="673"/>
            <a:chExt cx="1582" cy="1383"/>
          </a:xfrm>
        </p:grpSpPr>
        <p:graphicFrame>
          <p:nvGraphicFramePr>
            <p:cNvPr id="31748" name="对象 118789"/>
            <p:cNvGraphicFramePr/>
            <p:nvPr/>
          </p:nvGraphicFramePr>
          <p:xfrm>
            <a:off x="3791" y="673"/>
            <a:ext cx="1582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1" name="" r:id="rId3" imgW="1256665" imgH="1091565" progId="Equation.3">
                    <p:embed/>
                  </p:oleObj>
                </mc:Choice>
                <mc:Fallback>
                  <p:oleObj name="" r:id="rId3" imgW="1256665" imgH="1091565" progId="Equation.3">
                    <p:embed/>
                    <p:pic>
                      <p:nvPicPr>
                        <p:cNvPr id="0" name="图片 320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791" y="673"/>
                          <a:ext cx="1582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749" name="组合 118790"/>
            <p:cNvGrpSpPr/>
            <p:nvPr/>
          </p:nvGrpSpPr>
          <p:grpSpPr>
            <a:xfrm>
              <a:off x="4584" y="767"/>
              <a:ext cx="402" cy="314"/>
              <a:chOff x="4426" y="432"/>
              <a:chExt cx="471" cy="244"/>
            </a:xfrm>
          </p:grpSpPr>
          <p:sp>
            <p:nvSpPr>
              <p:cNvPr id="31750" name="直接连接符 118791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51" name="直接连接符 118792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31752" name="组合 118793"/>
            <p:cNvGrpSpPr/>
            <p:nvPr/>
          </p:nvGrpSpPr>
          <p:grpSpPr>
            <a:xfrm>
              <a:off x="4584" y="1742"/>
              <a:ext cx="586" cy="314"/>
              <a:chOff x="4426" y="432"/>
              <a:chExt cx="471" cy="244"/>
            </a:xfrm>
          </p:grpSpPr>
          <p:sp>
            <p:nvSpPr>
              <p:cNvPr id="31753" name="直接连接符 11879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54" name="直接连接符 11879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31755" name="组合 118796"/>
            <p:cNvGrpSpPr/>
            <p:nvPr/>
          </p:nvGrpSpPr>
          <p:grpSpPr>
            <a:xfrm>
              <a:off x="4609" y="1251"/>
              <a:ext cx="764" cy="314"/>
              <a:chOff x="4426" y="432"/>
              <a:chExt cx="471" cy="244"/>
            </a:xfrm>
          </p:grpSpPr>
          <p:sp>
            <p:nvSpPr>
              <p:cNvPr id="31756" name="直接连接符 11879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57" name="直接连接符 11879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118800" name="矩形 118799"/>
          <p:cNvSpPr/>
          <p:nvPr/>
        </p:nvSpPr>
        <p:spPr>
          <a:xfrm>
            <a:off x="5073650" y="1265238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设：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18813" name="对象 118812"/>
          <p:cNvGraphicFramePr/>
          <p:nvPr/>
        </p:nvGraphicFramePr>
        <p:xfrm>
          <a:off x="360363" y="3146425"/>
          <a:ext cx="210026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5" imgW="1078865" imgH="317500" progId="Equation.3">
                  <p:embed/>
                </p:oleObj>
              </mc:Choice>
              <mc:Fallback>
                <p:oleObj name="" r:id="rId5" imgW="1078865" imgH="317500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0363" y="3146425"/>
                        <a:ext cx="2100262" cy="612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871" name="组合 118870"/>
          <p:cNvGrpSpPr/>
          <p:nvPr/>
        </p:nvGrpSpPr>
        <p:grpSpPr>
          <a:xfrm>
            <a:off x="2460625" y="3248025"/>
            <a:ext cx="1365250" cy="617538"/>
            <a:chOff x="1498" y="2154"/>
            <a:chExt cx="860" cy="389"/>
          </a:xfrm>
        </p:grpSpPr>
        <p:grpSp>
          <p:nvGrpSpPr>
            <p:cNvPr id="31761" name="组合 118814"/>
            <p:cNvGrpSpPr/>
            <p:nvPr/>
          </p:nvGrpSpPr>
          <p:grpSpPr>
            <a:xfrm>
              <a:off x="1956" y="2218"/>
              <a:ext cx="402" cy="314"/>
              <a:chOff x="4426" y="432"/>
              <a:chExt cx="471" cy="244"/>
            </a:xfrm>
          </p:grpSpPr>
          <p:sp>
            <p:nvSpPr>
              <p:cNvPr id="31762" name="直接连接符 11881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63" name="直接连接符 11881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31764" name="对象 118817"/>
            <p:cNvGraphicFramePr/>
            <p:nvPr/>
          </p:nvGraphicFramePr>
          <p:xfrm>
            <a:off x="1498" y="2154"/>
            <a:ext cx="833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5" name="" r:id="rId7" imgW="622300" imgH="292100" progId="Equation.3">
                    <p:embed/>
                  </p:oleObj>
                </mc:Choice>
                <mc:Fallback>
                  <p:oleObj name="" r:id="rId7" imgW="622300" imgH="292100" progId="Equation.3">
                    <p:embed/>
                    <p:pic>
                      <p:nvPicPr>
                        <p:cNvPr id="0" name="图片 320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498" y="2154"/>
                          <a:ext cx="833" cy="3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8930" name="组合 118929"/>
          <p:cNvGrpSpPr/>
          <p:nvPr/>
        </p:nvGrpSpPr>
        <p:grpSpPr>
          <a:xfrm>
            <a:off x="5730875" y="3214688"/>
            <a:ext cx="2814638" cy="650875"/>
            <a:chOff x="3610" y="2025"/>
            <a:chExt cx="1773" cy="410"/>
          </a:xfrm>
        </p:grpSpPr>
        <p:grpSp>
          <p:nvGrpSpPr>
            <p:cNvPr id="31766" name="组合 118824"/>
            <p:cNvGrpSpPr/>
            <p:nvPr/>
          </p:nvGrpSpPr>
          <p:grpSpPr>
            <a:xfrm>
              <a:off x="4367" y="2101"/>
              <a:ext cx="586" cy="314"/>
              <a:chOff x="4426" y="432"/>
              <a:chExt cx="471" cy="244"/>
            </a:xfrm>
          </p:grpSpPr>
          <p:sp>
            <p:nvSpPr>
              <p:cNvPr id="31767" name="直接连接符 11882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68" name="直接连接符 11882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31769" name="对象 118827"/>
            <p:cNvGraphicFramePr/>
            <p:nvPr/>
          </p:nvGraphicFramePr>
          <p:xfrm>
            <a:off x="3610" y="2025"/>
            <a:ext cx="1773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4" name="" r:id="rId9" imgW="1256665" imgH="292100" progId="Equation.3">
                    <p:embed/>
                  </p:oleObj>
                </mc:Choice>
                <mc:Fallback>
                  <p:oleObj name="" r:id="rId9" imgW="1256665" imgH="292100" progId="Equation.3">
                    <p:embed/>
                    <p:pic>
                      <p:nvPicPr>
                        <p:cNvPr id="0" name="图片 320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610" y="2025"/>
                          <a:ext cx="1773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8861" name="组合 118860"/>
          <p:cNvGrpSpPr/>
          <p:nvPr/>
        </p:nvGrpSpPr>
        <p:grpSpPr>
          <a:xfrm>
            <a:off x="3889375" y="3235325"/>
            <a:ext cx="1662113" cy="612775"/>
            <a:chOff x="2398" y="2146"/>
            <a:chExt cx="1047" cy="386"/>
          </a:xfrm>
        </p:grpSpPr>
        <p:grpSp>
          <p:nvGrpSpPr>
            <p:cNvPr id="31771" name="组合 118830"/>
            <p:cNvGrpSpPr/>
            <p:nvPr/>
          </p:nvGrpSpPr>
          <p:grpSpPr>
            <a:xfrm>
              <a:off x="2787" y="2202"/>
              <a:ext cx="643" cy="314"/>
              <a:chOff x="4426" y="432"/>
              <a:chExt cx="471" cy="244"/>
            </a:xfrm>
          </p:grpSpPr>
          <p:sp>
            <p:nvSpPr>
              <p:cNvPr id="31772" name="直接连接符 118831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73" name="直接连接符 118832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31774" name="对象 118833"/>
            <p:cNvGraphicFramePr/>
            <p:nvPr/>
          </p:nvGraphicFramePr>
          <p:xfrm>
            <a:off x="2398" y="2146"/>
            <a:ext cx="1047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9" name="" r:id="rId11" imgW="786765" imgH="292100" progId="Equation.3">
                    <p:embed/>
                  </p:oleObj>
                </mc:Choice>
                <mc:Fallback>
                  <p:oleObj name="" r:id="rId11" imgW="786765" imgH="292100" progId="Equation.3">
                    <p:embed/>
                    <p:pic>
                      <p:nvPicPr>
                        <p:cNvPr id="0" name="图片 320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398" y="2146"/>
                          <a:ext cx="1047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8863" name="对象 118862"/>
          <p:cNvGraphicFramePr/>
          <p:nvPr/>
        </p:nvGraphicFramePr>
        <p:xfrm>
          <a:off x="271463" y="4286250"/>
          <a:ext cx="21494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3" imgW="1103630" imgH="317500" progId="Equation.3">
                  <p:embed/>
                </p:oleObj>
              </mc:Choice>
              <mc:Fallback>
                <p:oleObj name="" r:id="rId13" imgW="1103630" imgH="317500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71463" y="4286250"/>
                        <a:ext cx="2149475" cy="612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869" name="组合 118868"/>
          <p:cNvGrpSpPr/>
          <p:nvPr/>
        </p:nvGrpSpPr>
        <p:grpSpPr>
          <a:xfrm>
            <a:off x="2420938" y="4400550"/>
            <a:ext cx="2011362" cy="612775"/>
            <a:chOff x="1469" y="2717"/>
            <a:chExt cx="1267" cy="386"/>
          </a:xfrm>
        </p:grpSpPr>
        <p:grpSp>
          <p:nvGrpSpPr>
            <p:cNvPr id="31777" name="组合 118864"/>
            <p:cNvGrpSpPr/>
            <p:nvPr/>
          </p:nvGrpSpPr>
          <p:grpSpPr>
            <a:xfrm>
              <a:off x="1903" y="2789"/>
              <a:ext cx="643" cy="314"/>
              <a:chOff x="4426" y="432"/>
              <a:chExt cx="471" cy="244"/>
            </a:xfrm>
          </p:grpSpPr>
          <p:sp>
            <p:nvSpPr>
              <p:cNvPr id="31778" name="直接连接符 11886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79" name="直接连接符 11886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31780" name="对象 118867"/>
            <p:cNvGraphicFramePr/>
            <p:nvPr/>
          </p:nvGraphicFramePr>
          <p:xfrm>
            <a:off x="1469" y="2717"/>
            <a:ext cx="1267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6" name="" r:id="rId15" imgW="951865" imgH="292100" progId="Equation.3">
                    <p:embed/>
                  </p:oleObj>
                </mc:Choice>
                <mc:Fallback>
                  <p:oleObj name="" r:id="rId15" imgW="951865" imgH="292100" progId="Equation.3">
                    <p:embed/>
                    <p:pic>
                      <p:nvPicPr>
                        <p:cNvPr id="0" name="图片 3205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469" y="2717"/>
                          <a:ext cx="1267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8877" name="组合 118876"/>
          <p:cNvGrpSpPr/>
          <p:nvPr/>
        </p:nvGrpSpPr>
        <p:grpSpPr>
          <a:xfrm>
            <a:off x="4432300" y="4395788"/>
            <a:ext cx="1354138" cy="617537"/>
            <a:chOff x="2788" y="2789"/>
            <a:chExt cx="853" cy="389"/>
          </a:xfrm>
        </p:grpSpPr>
        <p:grpSp>
          <p:nvGrpSpPr>
            <p:cNvPr id="31782" name="组合 118872"/>
            <p:cNvGrpSpPr/>
            <p:nvPr/>
          </p:nvGrpSpPr>
          <p:grpSpPr>
            <a:xfrm>
              <a:off x="3239" y="2853"/>
              <a:ext cx="402" cy="314"/>
              <a:chOff x="4426" y="432"/>
              <a:chExt cx="471" cy="244"/>
            </a:xfrm>
          </p:grpSpPr>
          <p:sp>
            <p:nvSpPr>
              <p:cNvPr id="31783" name="直接连接符 11887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84" name="直接连接符 11887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31785" name="对象 118875"/>
            <p:cNvGraphicFramePr/>
            <p:nvPr/>
          </p:nvGraphicFramePr>
          <p:xfrm>
            <a:off x="2788" y="2789"/>
            <a:ext cx="818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3" name="" r:id="rId17" imgW="609600" imgH="292100" progId="Equation.3">
                    <p:embed/>
                  </p:oleObj>
                </mc:Choice>
                <mc:Fallback>
                  <p:oleObj name="" r:id="rId17" imgW="609600" imgH="292100" progId="Equation.3">
                    <p:embed/>
                    <p:pic>
                      <p:nvPicPr>
                        <p:cNvPr id="0" name="图片 3202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788" y="2789"/>
                          <a:ext cx="818" cy="3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8929" name="组合 118928"/>
          <p:cNvGrpSpPr/>
          <p:nvPr/>
        </p:nvGrpSpPr>
        <p:grpSpPr>
          <a:xfrm>
            <a:off x="5870575" y="4362450"/>
            <a:ext cx="2982913" cy="650875"/>
            <a:chOff x="3582" y="2769"/>
            <a:chExt cx="1879" cy="410"/>
          </a:xfrm>
        </p:grpSpPr>
        <p:graphicFrame>
          <p:nvGraphicFramePr>
            <p:cNvPr id="31787" name="对象 118881"/>
            <p:cNvGraphicFramePr/>
            <p:nvPr/>
          </p:nvGraphicFramePr>
          <p:xfrm>
            <a:off x="3582" y="2769"/>
            <a:ext cx="1879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0" name="" r:id="rId19" imgW="1332865" imgH="292100" progId="Equation.3">
                    <p:embed/>
                  </p:oleObj>
                </mc:Choice>
                <mc:Fallback>
                  <p:oleObj name="" r:id="rId19" imgW="1332865" imgH="292100" progId="Equation.3">
                    <p:embed/>
                    <p:pic>
                      <p:nvPicPr>
                        <p:cNvPr id="0" name="图片 3209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582" y="2769"/>
                          <a:ext cx="1879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788" name="组合 118878"/>
            <p:cNvGrpSpPr/>
            <p:nvPr/>
          </p:nvGrpSpPr>
          <p:grpSpPr>
            <a:xfrm>
              <a:off x="4384" y="2844"/>
              <a:ext cx="722" cy="314"/>
              <a:chOff x="4426" y="432"/>
              <a:chExt cx="471" cy="244"/>
            </a:xfrm>
          </p:grpSpPr>
          <p:sp>
            <p:nvSpPr>
              <p:cNvPr id="31789" name="直接连接符 11887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90" name="直接连接符 11888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118884" name="对象 118883"/>
          <p:cNvGraphicFramePr/>
          <p:nvPr/>
        </p:nvGraphicFramePr>
        <p:xfrm>
          <a:off x="231775" y="5491163"/>
          <a:ext cx="212566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21" imgW="1091565" imgH="317500" progId="Equation.3">
                  <p:embed/>
                </p:oleObj>
              </mc:Choice>
              <mc:Fallback>
                <p:oleObj name="" r:id="rId21" imgW="1091565" imgH="317500" progId="Equation.3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31775" y="5491163"/>
                        <a:ext cx="2125663" cy="612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890" name="组合 118889"/>
          <p:cNvGrpSpPr/>
          <p:nvPr/>
        </p:nvGrpSpPr>
        <p:grpSpPr>
          <a:xfrm>
            <a:off x="2389188" y="5565775"/>
            <a:ext cx="1689100" cy="612775"/>
            <a:chOff x="1536" y="3405"/>
            <a:chExt cx="1064" cy="386"/>
          </a:xfrm>
        </p:grpSpPr>
        <p:grpSp>
          <p:nvGrpSpPr>
            <p:cNvPr id="31793" name="组合 118885"/>
            <p:cNvGrpSpPr/>
            <p:nvPr/>
          </p:nvGrpSpPr>
          <p:grpSpPr>
            <a:xfrm>
              <a:off x="1933" y="3461"/>
              <a:ext cx="643" cy="314"/>
              <a:chOff x="4426" y="432"/>
              <a:chExt cx="471" cy="244"/>
            </a:xfrm>
          </p:grpSpPr>
          <p:sp>
            <p:nvSpPr>
              <p:cNvPr id="31794" name="直接连接符 11888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95" name="直接连接符 11888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31796" name="对象 118888"/>
            <p:cNvGraphicFramePr/>
            <p:nvPr/>
          </p:nvGraphicFramePr>
          <p:xfrm>
            <a:off x="1536" y="3405"/>
            <a:ext cx="1064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7" name="" r:id="rId23" imgW="799465" imgH="292100" progId="Equation.3">
                    <p:embed/>
                  </p:oleObj>
                </mc:Choice>
                <mc:Fallback>
                  <p:oleObj name="" r:id="rId23" imgW="799465" imgH="292100" progId="Equation.3">
                    <p:embed/>
                    <p:pic>
                      <p:nvPicPr>
                        <p:cNvPr id="0" name="图片 3206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536" y="3405"/>
                          <a:ext cx="1064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8896" name="组合 118895"/>
          <p:cNvGrpSpPr/>
          <p:nvPr/>
        </p:nvGrpSpPr>
        <p:grpSpPr>
          <a:xfrm>
            <a:off x="4106863" y="5565775"/>
            <a:ext cx="1984375" cy="612775"/>
            <a:chOff x="2608" y="3461"/>
            <a:chExt cx="1250" cy="386"/>
          </a:xfrm>
        </p:grpSpPr>
        <p:grpSp>
          <p:nvGrpSpPr>
            <p:cNvPr id="31798" name="组合 118891"/>
            <p:cNvGrpSpPr/>
            <p:nvPr/>
          </p:nvGrpSpPr>
          <p:grpSpPr>
            <a:xfrm>
              <a:off x="3034" y="3533"/>
              <a:ext cx="643" cy="314"/>
              <a:chOff x="4426" y="432"/>
              <a:chExt cx="471" cy="244"/>
            </a:xfrm>
          </p:grpSpPr>
          <p:sp>
            <p:nvSpPr>
              <p:cNvPr id="31799" name="直接连接符 11889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800" name="直接连接符 11889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31801" name="对象 118894"/>
            <p:cNvGraphicFramePr/>
            <p:nvPr/>
          </p:nvGraphicFramePr>
          <p:xfrm>
            <a:off x="2608" y="3461"/>
            <a:ext cx="1250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8" name="" r:id="rId25" imgW="939165" imgH="292100" progId="Equation.3">
                    <p:embed/>
                  </p:oleObj>
                </mc:Choice>
                <mc:Fallback>
                  <p:oleObj name="" r:id="rId25" imgW="939165" imgH="292100" progId="Equation.3">
                    <p:embed/>
                    <p:pic>
                      <p:nvPicPr>
                        <p:cNvPr id="0" name="图片 3217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2608" y="3461"/>
                          <a:ext cx="1250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8931" name="组合 118930"/>
          <p:cNvGrpSpPr/>
          <p:nvPr/>
        </p:nvGrpSpPr>
        <p:grpSpPr>
          <a:xfrm>
            <a:off x="5954713" y="5589588"/>
            <a:ext cx="2471737" cy="650875"/>
            <a:chOff x="3839" y="3466"/>
            <a:chExt cx="1557" cy="410"/>
          </a:xfrm>
        </p:grpSpPr>
        <p:graphicFrame>
          <p:nvGraphicFramePr>
            <p:cNvPr id="31803" name="对象 118922"/>
            <p:cNvGraphicFramePr/>
            <p:nvPr/>
          </p:nvGraphicFramePr>
          <p:xfrm>
            <a:off x="3839" y="3466"/>
            <a:ext cx="1557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9" name="" r:id="rId27" imgW="1104265" imgH="292100" progId="Equation.3">
                    <p:embed/>
                  </p:oleObj>
                </mc:Choice>
                <mc:Fallback>
                  <p:oleObj name="" r:id="rId27" imgW="1104265" imgH="292100" progId="Equation.3">
                    <p:embed/>
                    <p:pic>
                      <p:nvPicPr>
                        <p:cNvPr id="0" name="图片 3218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3839" y="3466"/>
                          <a:ext cx="1557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804" name="组合 118923"/>
            <p:cNvGrpSpPr/>
            <p:nvPr/>
          </p:nvGrpSpPr>
          <p:grpSpPr>
            <a:xfrm>
              <a:off x="4586" y="3521"/>
              <a:ext cx="722" cy="314"/>
              <a:chOff x="4426" y="432"/>
              <a:chExt cx="471" cy="244"/>
            </a:xfrm>
          </p:grpSpPr>
          <p:sp>
            <p:nvSpPr>
              <p:cNvPr id="31805" name="直接连接符 11892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806" name="直接连接符 11892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3180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8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8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8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8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8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8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8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8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8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8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8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8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8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8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8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8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8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8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8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8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8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8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/>
      <p:bldP spid="11880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9810" name="文本框 119809"/>
          <p:cNvSpPr txBox="1"/>
          <p:nvPr/>
        </p:nvSpPr>
        <p:spPr>
          <a:xfrm>
            <a:off x="711200" y="361950"/>
            <a:ext cx="63119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利用相量图得到线电流和相电流之间的关系：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19895" name="组合 119894"/>
          <p:cNvGrpSpPr/>
          <p:nvPr/>
        </p:nvGrpSpPr>
        <p:grpSpPr>
          <a:xfrm>
            <a:off x="3546475" y="4237038"/>
            <a:ext cx="3622675" cy="2311400"/>
            <a:chOff x="2234" y="2669"/>
            <a:chExt cx="2282" cy="1456"/>
          </a:xfrm>
        </p:grpSpPr>
        <p:grpSp>
          <p:nvGrpSpPr>
            <p:cNvPr id="32771" name="组合 119886"/>
            <p:cNvGrpSpPr/>
            <p:nvPr/>
          </p:nvGrpSpPr>
          <p:grpSpPr>
            <a:xfrm>
              <a:off x="2328" y="2669"/>
              <a:ext cx="2113" cy="500"/>
              <a:chOff x="3315" y="2922"/>
              <a:chExt cx="2113" cy="500"/>
            </a:xfrm>
          </p:grpSpPr>
          <p:grpSp>
            <p:nvGrpSpPr>
              <p:cNvPr id="32772" name="组合 119847"/>
              <p:cNvGrpSpPr/>
              <p:nvPr/>
            </p:nvGrpSpPr>
            <p:grpSpPr>
              <a:xfrm>
                <a:off x="4354" y="3036"/>
                <a:ext cx="586" cy="314"/>
                <a:chOff x="4426" y="432"/>
                <a:chExt cx="471" cy="244"/>
              </a:xfrm>
            </p:grpSpPr>
            <p:sp>
              <p:nvSpPr>
                <p:cNvPr id="32773" name="直接连接符 119848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2774" name="直接连接符 119849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aphicFrame>
            <p:nvGraphicFramePr>
              <p:cNvPr id="32775" name="对象 119850"/>
              <p:cNvGraphicFramePr/>
              <p:nvPr/>
            </p:nvGraphicFramePr>
            <p:xfrm>
              <a:off x="3315" y="2922"/>
              <a:ext cx="2113" cy="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20" name="" r:id="rId1" imgW="1497330" imgH="355600" progId="Equation.3">
                      <p:embed/>
                    </p:oleObj>
                  </mc:Choice>
                  <mc:Fallback>
                    <p:oleObj name="" r:id="rId1" imgW="1497330" imgH="355600" progId="Equation.3">
                      <p:embed/>
                      <p:pic>
                        <p:nvPicPr>
                          <p:cNvPr id="0" name="图片 3219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3315" y="2922"/>
                            <a:ext cx="2113" cy="5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2776" name="组合 119887"/>
            <p:cNvGrpSpPr/>
            <p:nvPr/>
          </p:nvGrpSpPr>
          <p:grpSpPr>
            <a:xfrm>
              <a:off x="2385" y="3189"/>
              <a:ext cx="2131" cy="500"/>
              <a:chOff x="2474" y="3189"/>
              <a:chExt cx="2131" cy="500"/>
            </a:xfrm>
          </p:grpSpPr>
          <p:grpSp>
            <p:nvGrpSpPr>
              <p:cNvPr id="32777" name="组合 119852"/>
              <p:cNvGrpSpPr/>
              <p:nvPr/>
            </p:nvGrpSpPr>
            <p:grpSpPr>
              <a:xfrm>
                <a:off x="3587" y="3319"/>
                <a:ext cx="586" cy="314"/>
                <a:chOff x="4426" y="432"/>
                <a:chExt cx="471" cy="244"/>
              </a:xfrm>
            </p:grpSpPr>
            <p:sp>
              <p:nvSpPr>
                <p:cNvPr id="32778" name="直接连接符 119853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2779" name="直接连接符 119854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aphicFrame>
            <p:nvGraphicFramePr>
              <p:cNvPr id="32780" name="对象 119855"/>
              <p:cNvGraphicFramePr/>
              <p:nvPr/>
            </p:nvGraphicFramePr>
            <p:xfrm>
              <a:off x="2474" y="3189"/>
              <a:ext cx="2131" cy="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21" name="" r:id="rId3" imgW="1510030" imgH="355600" progId="Equation.3">
                      <p:embed/>
                    </p:oleObj>
                  </mc:Choice>
                  <mc:Fallback>
                    <p:oleObj name="" r:id="rId3" imgW="1510030" imgH="355600" progId="Equation.3">
                      <p:embed/>
                      <p:pic>
                        <p:nvPicPr>
                          <p:cNvPr id="0" name="图片 3220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2474" y="3189"/>
                            <a:ext cx="2131" cy="5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2781" name="组合 119856"/>
            <p:cNvGrpSpPr/>
            <p:nvPr/>
          </p:nvGrpSpPr>
          <p:grpSpPr>
            <a:xfrm>
              <a:off x="2234" y="3625"/>
              <a:ext cx="2005" cy="500"/>
              <a:chOff x="3794" y="3594"/>
              <a:chExt cx="2005" cy="500"/>
            </a:xfrm>
          </p:grpSpPr>
          <p:grpSp>
            <p:nvGrpSpPr>
              <p:cNvPr id="32782" name="组合 119857"/>
              <p:cNvGrpSpPr/>
              <p:nvPr/>
            </p:nvGrpSpPr>
            <p:grpSpPr>
              <a:xfrm>
                <a:off x="4844" y="3724"/>
                <a:ext cx="586" cy="314"/>
                <a:chOff x="4426" y="432"/>
                <a:chExt cx="471" cy="244"/>
              </a:xfrm>
            </p:grpSpPr>
            <p:sp>
              <p:nvSpPr>
                <p:cNvPr id="32783" name="直接连接符 119858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2784" name="直接连接符 119859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aphicFrame>
            <p:nvGraphicFramePr>
              <p:cNvPr id="32785" name="对象 119860"/>
              <p:cNvGraphicFramePr/>
              <p:nvPr/>
            </p:nvGraphicFramePr>
            <p:xfrm>
              <a:off x="3794" y="3594"/>
              <a:ext cx="2005" cy="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22" name="" r:id="rId5" imgW="1421130" imgH="355600" progId="Equation.3">
                      <p:embed/>
                    </p:oleObj>
                  </mc:Choice>
                  <mc:Fallback>
                    <p:oleObj name="" r:id="rId5" imgW="1421130" imgH="355600" progId="Equation.3">
                      <p:embed/>
                      <p:pic>
                        <p:nvPicPr>
                          <p:cNvPr id="0" name="图片 3221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3794" y="3594"/>
                            <a:ext cx="2005" cy="5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19865" name="组合 119864"/>
          <p:cNvGrpSpPr/>
          <p:nvPr/>
        </p:nvGrpSpPr>
        <p:grpSpPr>
          <a:xfrm>
            <a:off x="1692275" y="1173163"/>
            <a:ext cx="2406650" cy="2776537"/>
            <a:chOff x="1076" y="764"/>
            <a:chExt cx="1516" cy="1749"/>
          </a:xfrm>
        </p:grpSpPr>
        <p:sp>
          <p:nvSpPr>
            <p:cNvPr id="32787" name="直接连接符 119811"/>
            <p:cNvSpPr/>
            <p:nvPr/>
          </p:nvSpPr>
          <p:spPr>
            <a:xfrm flipV="1">
              <a:off x="1650" y="1708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32788" name="对象 119812"/>
            <p:cNvGraphicFramePr/>
            <p:nvPr/>
          </p:nvGraphicFramePr>
          <p:xfrm>
            <a:off x="2226" y="1475"/>
            <a:ext cx="366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" name="" r:id="rId7" imgW="292100" imgH="317500" progId="Equation.3">
                    <p:embed/>
                  </p:oleObj>
                </mc:Choice>
                <mc:Fallback>
                  <p:oleObj name="" r:id="rId7" imgW="292100" imgH="317500" progId="Equation.3">
                    <p:embed/>
                    <p:pic>
                      <p:nvPicPr>
                        <p:cNvPr id="0" name="图片 321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226" y="1475"/>
                          <a:ext cx="366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9" name="直接连接符 119815"/>
            <p:cNvSpPr/>
            <p:nvPr/>
          </p:nvSpPr>
          <p:spPr>
            <a:xfrm rot="-7200000">
              <a:off x="1212" y="1450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32790" name="直接连接符 119816"/>
            <p:cNvSpPr/>
            <p:nvPr/>
          </p:nvSpPr>
          <p:spPr>
            <a:xfrm rot="7200000">
              <a:off x="1212" y="1954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32791" name="对象 119861"/>
            <p:cNvGraphicFramePr/>
            <p:nvPr/>
          </p:nvGraphicFramePr>
          <p:xfrm>
            <a:off x="1076" y="2115"/>
            <a:ext cx="366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3" name="" r:id="rId9" imgW="292100" imgH="317500" progId="Equation.3">
                    <p:embed/>
                  </p:oleObj>
                </mc:Choice>
                <mc:Fallback>
                  <p:oleObj name="" r:id="rId9" imgW="292100" imgH="317500" progId="Equation.3">
                    <p:embed/>
                    <p:pic>
                      <p:nvPicPr>
                        <p:cNvPr id="0" name="图片 322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076" y="2115"/>
                          <a:ext cx="366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92" name="对象 119863"/>
            <p:cNvGraphicFramePr/>
            <p:nvPr/>
          </p:nvGraphicFramePr>
          <p:xfrm>
            <a:off x="1155" y="764"/>
            <a:ext cx="352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7" name="" r:id="rId11" imgW="279400" imgH="317500" progId="Equation.3">
                    <p:embed/>
                  </p:oleObj>
                </mc:Choice>
                <mc:Fallback>
                  <p:oleObj name="" r:id="rId11" imgW="279400" imgH="317500" progId="Equation.3">
                    <p:embed/>
                    <p:pic>
                      <p:nvPicPr>
                        <p:cNvPr id="0" name="图片 3216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155" y="764"/>
                          <a:ext cx="352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9886" name="组合 119885"/>
          <p:cNvGrpSpPr/>
          <p:nvPr/>
        </p:nvGrpSpPr>
        <p:grpSpPr>
          <a:xfrm>
            <a:off x="628650" y="4270375"/>
            <a:ext cx="3152775" cy="2239963"/>
            <a:chOff x="396" y="2690"/>
            <a:chExt cx="1986" cy="1411"/>
          </a:xfrm>
        </p:grpSpPr>
        <p:grpSp>
          <p:nvGrpSpPr>
            <p:cNvPr id="32794" name="组合 119871"/>
            <p:cNvGrpSpPr/>
            <p:nvPr/>
          </p:nvGrpSpPr>
          <p:grpSpPr>
            <a:xfrm>
              <a:off x="448" y="2690"/>
              <a:ext cx="1880" cy="499"/>
              <a:chOff x="2673" y="3169"/>
              <a:chExt cx="1880" cy="499"/>
            </a:xfrm>
          </p:grpSpPr>
          <p:graphicFrame>
            <p:nvGraphicFramePr>
              <p:cNvPr id="32795" name="对象 119870"/>
              <p:cNvGraphicFramePr/>
              <p:nvPr/>
            </p:nvGraphicFramePr>
            <p:xfrm>
              <a:off x="2673" y="3169"/>
              <a:ext cx="1880" cy="4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5" name="" r:id="rId13" imgW="1332230" imgH="355600" progId="Equation.3">
                      <p:embed/>
                    </p:oleObj>
                  </mc:Choice>
                  <mc:Fallback>
                    <p:oleObj name="" r:id="rId13" imgW="1332230" imgH="355600" progId="Equation.3">
                      <p:embed/>
                      <p:pic>
                        <p:nvPicPr>
                          <p:cNvPr id="0" name="图片 3214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2673" y="3169"/>
                            <a:ext cx="1880" cy="49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2796" name="组合 119867"/>
              <p:cNvGrpSpPr/>
              <p:nvPr/>
            </p:nvGrpSpPr>
            <p:grpSpPr>
              <a:xfrm>
                <a:off x="3831" y="3272"/>
                <a:ext cx="586" cy="314"/>
                <a:chOff x="4426" y="432"/>
                <a:chExt cx="471" cy="244"/>
              </a:xfrm>
            </p:grpSpPr>
            <p:sp>
              <p:nvSpPr>
                <p:cNvPr id="32797" name="直接连接符 119868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2798" name="直接连接符 119869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32799" name="组合 119877"/>
            <p:cNvGrpSpPr/>
            <p:nvPr/>
          </p:nvGrpSpPr>
          <p:grpSpPr>
            <a:xfrm>
              <a:off x="396" y="3169"/>
              <a:ext cx="1986" cy="499"/>
              <a:chOff x="414" y="3318"/>
              <a:chExt cx="1986" cy="499"/>
            </a:xfrm>
          </p:grpSpPr>
          <p:graphicFrame>
            <p:nvGraphicFramePr>
              <p:cNvPr id="32800" name="对象 119873"/>
              <p:cNvGraphicFramePr/>
              <p:nvPr/>
            </p:nvGraphicFramePr>
            <p:xfrm>
              <a:off x="414" y="3318"/>
              <a:ext cx="1986" cy="4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4" name="" r:id="rId15" imgW="1408430" imgH="355600" progId="Equation.3">
                      <p:embed/>
                    </p:oleObj>
                  </mc:Choice>
                  <mc:Fallback>
                    <p:oleObj name="" r:id="rId15" imgW="1408430" imgH="355600" progId="Equation.3">
                      <p:embed/>
                      <p:pic>
                        <p:nvPicPr>
                          <p:cNvPr id="0" name="图片 3213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414" y="3318"/>
                            <a:ext cx="1986" cy="49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2801" name="组合 119874"/>
              <p:cNvGrpSpPr/>
              <p:nvPr/>
            </p:nvGrpSpPr>
            <p:grpSpPr>
              <a:xfrm>
                <a:off x="1500" y="3437"/>
                <a:ext cx="846" cy="314"/>
                <a:chOff x="4426" y="432"/>
                <a:chExt cx="471" cy="244"/>
              </a:xfrm>
            </p:grpSpPr>
            <p:sp>
              <p:nvSpPr>
                <p:cNvPr id="32802" name="直接连接符 119875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2803" name="直接连接符 119876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32804" name="组合 119884"/>
            <p:cNvGrpSpPr/>
            <p:nvPr/>
          </p:nvGrpSpPr>
          <p:grpSpPr>
            <a:xfrm>
              <a:off x="466" y="3602"/>
              <a:ext cx="1664" cy="499"/>
              <a:chOff x="466" y="3602"/>
              <a:chExt cx="1664" cy="499"/>
            </a:xfrm>
          </p:grpSpPr>
          <p:graphicFrame>
            <p:nvGraphicFramePr>
              <p:cNvPr id="32805" name="对象 119879"/>
              <p:cNvGraphicFramePr/>
              <p:nvPr/>
            </p:nvGraphicFramePr>
            <p:xfrm>
              <a:off x="466" y="3602"/>
              <a:ext cx="1664" cy="4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16" name="" r:id="rId17" imgW="1179830" imgH="355600" progId="Equation.3">
                      <p:embed/>
                    </p:oleObj>
                  </mc:Choice>
                  <mc:Fallback>
                    <p:oleObj name="" r:id="rId17" imgW="1179830" imgH="355600" progId="Equation.3">
                      <p:embed/>
                      <p:pic>
                        <p:nvPicPr>
                          <p:cNvPr id="0" name="图片 3215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466" y="3602"/>
                            <a:ext cx="1664" cy="49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2806" name="组合 119880"/>
              <p:cNvGrpSpPr/>
              <p:nvPr/>
            </p:nvGrpSpPr>
            <p:grpSpPr>
              <a:xfrm>
                <a:off x="1532" y="3732"/>
                <a:ext cx="598" cy="314"/>
                <a:chOff x="4426" y="432"/>
                <a:chExt cx="471" cy="244"/>
              </a:xfrm>
            </p:grpSpPr>
            <p:sp>
              <p:nvSpPr>
                <p:cNvPr id="32807" name="直接连接符 119881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2808" name="直接连接符 119882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</p:grpSp>
      <p:grpSp>
        <p:nvGrpSpPr>
          <p:cNvPr id="119894" name="组合 119893"/>
          <p:cNvGrpSpPr/>
          <p:nvPr/>
        </p:nvGrpSpPr>
        <p:grpSpPr>
          <a:xfrm>
            <a:off x="739775" y="819150"/>
            <a:ext cx="3565525" cy="3222625"/>
            <a:chOff x="466" y="516"/>
            <a:chExt cx="2246" cy="2030"/>
          </a:xfrm>
        </p:grpSpPr>
        <p:graphicFrame>
          <p:nvGraphicFramePr>
            <p:cNvPr id="32810" name="对象 119819"/>
            <p:cNvGraphicFramePr/>
            <p:nvPr/>
          </p:nvGraphicFramePr>
          <p:xfrm>
            <a:off x="2424" y="2148"/>
            <a:ext cx="288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6" name="" r:id="rId19" imgW="228600" imgH="317500" progId="Equation.3">
                    <p:embed/>
                  </p:oleObj>
                </mc:Choice>
                <mc:Fallback>
                  <p:oleObj name="" r:id="rId19" imgW="228600" imgH="317500" progId="Equation.3">
                    <p:embed/>
                    <p:pic>
                      <p:nvPicPr>
                        <p:cNvPr id="0" name="图片 3225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24" y="2148"/>
                          <a:ext cx="288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811" name="组合 119889"/>
            <p:cNvGrpSpPr/>
            <p:nvPr/>
          </p:nvGrpSpPr>
          <p:grpSpPr>
            <a:xfrm>
              <a:off x="1204" y="1767"/>
              <a:ext cx="361" cy="297"/>
              <a:chOff x="1204" y="1767"/>
              <a:chExt cx="361" cy="297"/>
            </a:xfrm>
          </p:grpSpPr>
          <p:sp>
            <p:nvSpPr>
              <p:cNvPr id="32812" name="文本框 119823"/>
              <p:cNvSpPr txBox="1"/>
              <p:nvPr/>
            </p:nvSpPr>
            <p:spPr>
              <a:xfrm>
                <a:off x="1204" y="1814"/>
                <a:ext cx="32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30</a:t>
                </a:r>
                <a:r>
                  <a:rPr lang="en-US" altLang="zh-CN" sz="2000" baseline="40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o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32813" name="任意多边形 119824"/>
              <p:cNvSpPr/>
              <p:nvPr/>
            </p:nvSpPr>
            <p:spPr>
              <a:xfrm rot="2633826" flipV="1">
                <a:off x="1440" y="1767"/>
                <a:ext cx="125" cy="47"/>
              </a:xfrm>
              <a:custGeom>
                <a:avLst/>
                <a:gdLst/>
                <a:ahLst/>
                <a:cxnLst>
                  <a:cxn ang="180">
                    <a:pos x="0" y="2790"/>
                  </a:cxn>
                  <a:cxn ang="0">
                    <a:pos x="32220" y="21600"/>
                  </a:cxn>
                  <a:cxn ang="90">
                    <a:pos x="10620" y="21600"/>
                  </a:cxn>
                </a:cxnLst>
                <a:pathLst>
                  <a:path w="32220" h="21600" fill="none">
                    <a:moveTo>
                      <a:pt x="0" y="2790"/>
                    </a:moveTo>
                    <a:cubicBezTo>
                      <a:pt x="3134" y="1012"/>
                      <a:pt x="6759" y="-1"/>
                      <a:pt x="10620" y="-1"/>
                    </a:cubicBezTo>
                    <a:cubicBezTo>
                      <a:pt x="22549" y="-1"/>
                      <a:pt x="32220" y="9670"/>
                      <a:pt x="32220" y="21599"/>
                    </a:cubicBezTo>
                  </a:path>
                  <a:path w="32220" h="21600" stroke="0">
                    <a:moveTo>
                      <a:pt x="0" y="2790"/>
                    </a:moveTo>
                    <a:cubicBezTo>
                      <a:pt x="3134" y="1012"/>
                      <a:pt x="6759" y="-1"/>
                      <a:pt x="10620" y="-1"/>
                    </a:cubicBezTo>
                    <a:cubicBezTo>
                      <a:pt x="22549" y="-1"/>
                      <a:pt x="32220" y="9670"/>
                      <a:pt x="32220" y="21599"/>
                    </a:cubicBezTo>
                    <a:lnTo>
                      <a:pt x="1062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2814" name="组合 119888"/>
            <p:cNvGrpSpPr/>
            <p:nvPr/>
          </p:nvGrpSpPr>
          <p:grpSpPr>
            <a:xfrm>
              <a:off x="1786" y="1698"/>
              <a:ext cx="375" cy="250"/>
              <a:chOff x="1786" y="1698"/>
              <a:chExt cx="375" cy="250"/>
            </a:xfrm>
          </p:grpSpPr>
          <p:sp>
            <p:nvSpPr>
              <p:cNvPr id="32815" name="文本框 119826"/>
              <p:cNvSpPr txBox="1"/>
              <p:nvPr/>
            </p:nvSpPr>
            <p:spPr>
              <a:xfrm>
                <a:off x="1833" y="1698"/>
                <a:ext cx="328" cy="25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30</a:t>
                </a:r>
                <a:r>
                  <a:rPr lang="en-US" altLang="zh-CN" sz="2000" baseline="40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o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32816" name="任意多边形 119827"/>
              <p:cNvSpPr/>
              <p:nvPr/>
            </p:nvSpPr>
            <p:spPr>
              <a:xfrm rot="-4438641" flipV="1">
                <a:off x="1760" y="1726"/>
                <a:ext cx="135" cy="93"/>
              </a:xfrm>
              <a:custGeom>
                <a:avLst/>
                <a:gdLst/>
                <a:ahLst/>
                <a:cxnLst>
                  <a:cxn ang="180">
                    <a:pos x="0" y="4520"/>
                  </a:cxn>
                  <a:cxn ang="0">
                    <a:pos x="34824" y="21600"/>
                  </a:cxn>
                  <a:cxn ang="90">
                    <a:pos x="13224" y="21600"/>
                  </a:cxn>
                </a:cxnLst>
                <a:pathLst>
                  <a:path w="34824" h="21600" fill="none">
                    <a:moveTo>
                      <a:pt x="0" y="4520"/>
                    </a:moveTo>
                    <a:cubicBezTo>
                      <a:pt x="3653" y="1686"/>
                      <a:pt x="8241" y="-1"/>
                      <a:pt x="13223" y="-1"/>
                    </a:cubicBezTo>
                    <a:cubicBezTo>
                      <a:pt x="25152" y="-1"/>
                      <a:pt x="34823" y="9670"/>
                      <a:pt x="34823" y="21599"/>
                    </a:cubicBezTo>
                  </a:path>
                  <a:path w="34824" h="21600" stroke="0">
                    <a:moveTo>
                      <a:pt x="0" y="4520"/>
                    </a:moveTo>
                    <a:cubicBezTo>
                      <a:pt x="3653" y="1686"/>
                      <a:pt x="8241" y="-1"/>
                      <a:pt x="13223" y="-1"/>
                    </a:cubicBezTo>
                    <a:cubicBezTo>
                      <a:pt x="25152" y="-1"/>
                      <a:pt x="34823" y="9670"/>
                      <a:pt x="34823" y="21599"/>
                    </a:cubicBezTo>
                    <a:lnTo>
                      <a:pt x="13224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32817" name="文本框 119829"/>
            <p:cNvSpPr txBox="1"/>
            <p:nvPr/>
          </p:nvSpPr>
          <p:spPr>
            <a:xfrm>
              <a:off x="1352" y="1122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30</a:t>
              </a:r>
              <a:r>
                <a:rPr lang="en-US" altLang="zh-CN" sz="2000" baseline="40000">
                  <a:latin typeface="Times New Roman" panose="02020603050405020304" pitchFamily="18" charset="-94"/>
                  <a:ea typeface="宋体" panose="02010600030101010101" pitchFamily="2" charset="-122"/>
                </a:rPr>
                <a:t>o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32818" name="任意多边形 119830"/>
            <p:cNvSpPr/>
            <p:nvPr/>
          </p:nvSpPr>
          <p:spPr>
            <a:xfrm rot="9386495" flipV="1">
              <a:off x="1546" y="1475"/>
              <a:ext cx="110" cy="47"/>
            </a:xfrm>
            <a:custGeom>
              <a:avLst/>
              <a:gdLst/>
              <a:ahLst/>
              <a:cxnLst>
                <a:cxn ang="180">
                  <a:pos x="0" y="1034"/>
                </a:cxn>
                <a:cxn ang="0">
                  <a:pos x="28204" y="21600"/>
                </a:cxn>
                <a:cxn ang="90">
                  <a:pos x="6604" y="21600"/>
                </a:cxn>
              </a:cxnLst>
              <a:pathLst>
                <a:path w="28204" h="21600" fill="none">
                  <a:moveTo>
                    <a:pt x="0" y="1034"/>
                  </a:moveTo>
                  <a:cubicBezTo>
                    <a:pt x="2078" y="361"/>
                    <a:pt x="4299" y="0"/>
                    <a:pt x="6604" y="0"/>
                  </a:cubicBezTo>
                  <a:cubicBezTo>
                    <a:pt x="18533" y="0"/>
                    <a:pt x="28204" y="9671"/>
                    <a:pt x="28204" y="21600"/>
                  </a:cubicBezTo>
                </a:path>
                <a:path w="28204" h="21600" stroke="0">
                  <a:moveTo>
                    <a:pt x="0" y="1034"/>
                  </a:moveTo>
                  <a:cubicBezTo>
                    <a:pt x="2078" y="361"/>
                    <a:pt x="4299" y="0"/>
                    <a:pt x="6604" y="0"/>
                  </a:cubicBezTo>
                  <a:cubicBezTo>
                    <a:pt x="18533" y="0"/>
                    <a:pt x="28204" y="9671"/>
                    <a:pt x="28204" y="21600"/>
                  </a:cubicBezTo>
                  <a:lnTo>
                    <a:pt x="6604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819" name="直接连接符 119831"/>
            <p:cNvSpPr/>
            <p:nvPr/>
          </p:nvSpPr>
          <p:spPr>
            <a:xfrm rot="7200000">
              <a:off x="765" y="1630"/>
              <a:ext cx="828" cy="528"/>
            </a:xfrm>
            <a:prstGeom prst="line">
              <a:avLst/>
            </a:prstGeom>
            <a:ln w="508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32820" name="直接连接符 119832"/>
            <p:cNvSpPr/>
            <p:nvPr/>
          </p:nvSpPr>
          <p:spPr>
            <a:xfrm rot="76899">
              <a:off x="1631" y="1674"/>
              <a:ext cx="754" cy="708"/>
            </a:xfrm>
            <a:prstGeom prst="line">
              <a:avLst/>
            </a:prstGeom>
            <a:ln w="508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32821" name="对象 119890"/>
            <p:cNvGraphicFramePr/>
            <p:nvPr/>
          </p:nvGraphicFramePr>
          <p:xfrm>
            <a:off x="466" y="1814"/>
            <a:ext cx="288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7" name="" r:id="rId21" imgW="228600" imgH="317500" progId="Equation.3">
                    <p:embed/>
                  </p:oleObj>
                </mc:Choice>
                <mc:Fallback>
                  <p:oleObj name="" r:id="rId21" imgW="228600" imgH="317500" progId="Equation.3">
                    <p:embed/>
                    <p:pic>
                      <p:nvPicPr>
                        <p:cNvPr id="0" name="图片 3226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6" y="1814"/>
                          <a:ext cx="288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822" name="组合 119892"/>
            <p:cNvGrpSpPr/>
            <p:nvPr/>
          </p:nvGrpSpPr>
          <p:grpSpPr>
            <a:xfrm>
              <a:off x="1396" y="516"/>
              <a:ext cx="572" cy="1089"/>
              <a:chOff x="1396" y="516"/>
              <a:chExt cx="572" cy="1089"/>
            </a:xfrm>
          </p:grpSpPr>
          <p:sp>
            <p:nvSpPr>
              <p:cNvPr id="32823" name="直接连接符 119818"/>
              <p:cNvSpPr/>
              <p:nvPr/>
            </p:nvSpPr>
            <p:spPr>
              <a:xfrm rot="-7089965">
                <a:off x="1190" y="883"/>
                <a:ext cx="928" cy="516"/>
              </a:xfrm>
              <a:prstGeom prst="line">
                <a:avLst/>
              </a:prstGeom>
              <a:ln w="508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32824" name="对象 119891"/>
              <p:cNvGraphicFramePr/>
              <p:nvPr/>
            </p:nvGraphicFramePr>
            <p:xfrm>
              <a:off x="1680" y="516"/>
              <a:ext cx="288" cy="3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28" name="" r:id="rId23" imgW="228600" imgH="317500" progId="Equation.3">
                      <p:embed/>
                    </p:oleObj>
                  </mc:Choice>
                  <mc:Fallback>
                    <p:oleObj name="" r:id="rId23" imgW="228600" imgH="317500" progId="Equation.3">
                      <p:embed/>
                      <p:pic>
                        <p:nvPicPr>
                          <p:cNvPr id="0" name="图片 3227"/>
                          <p:cNvPicPr/>
                          <p:nvPr/>
                        </p:nvPicPr>
                        <p:blipFill>
                          <a:blip r:embed="rId24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1680" y="516"/>
                            <a:ext cx="288" cy="39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19896" name="对象 119895"/>
          <p:cNvGraphicFramePr/>
          <p:nvPr/>
        </p:nvGraphicFramePr>
        <p:xfrm>
          <a:off x="4305300" y="819150"/>
          <a:ext cx="4670425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25" imgW="4849495" imgH="3048000" progId="Visio.Drawing.5">
                  <p:embed/>
                </p:oleObj>
              </mc:Choice>
              <mc:Fallback>
                <p:oleObj name="" r:id="rId25" imgW="4849495" imgH="3048000" progId="Visio.Drawing.5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305300" y="819150"/>
                        <a:ext cx="4670425" cy="294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2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9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9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9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9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0834" name="文本框 120833"/>
          <p:cNvSpPr txBox="1"/>
          <p:nvPr/>
        </p:nvSpPr>
        <p:spPr>
          <a:xfrm>
            <a:off x="434975" y="585788"/>
            <a:ext cx="43545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i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结论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：对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接法的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对称三相负载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20836" name="矩形 120835"/>
          <p:cNvSpPr/>
          <p:nvPr/>
        </p:nvSpPr>
        <p:spPr>
          <a:xfrm>
            <a:off x="1193800" y="1162050"/>
            <a:ext cx="49815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zh-CN">
                <a:latin typeface="Times New Roman" panose="02020603050405020304" pitchFamily="18" charset="-94"/>
                <a:ea typeface="楷体_GB2312" pitchFamily="49" charset="-122"/>
              </a:rPr>
              <a:t>(1)  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相电流对称，则线电流也对称。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20837" name="矩形 120836"/>
          <p:cNvSpPr/>
          <p:nvPr/>
        </p:nvSpPr>
        <p:spPr>
          <a:xfrm>
            <a:off x="1193800" y="2454275"/>
            <a:ext cx="50815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zh-CN" dirty="0">
                <a:latin typeface="Times New Roman" panose="02020603050405020304" pitchFamily="18" charset="-94"/>
                <a:ea typeface="楷体_GB2312" pitchFamily="49" charset="-122"/>
              </a:rPr>
              <a:t>(3) 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线电流相位滞后对应相电流30</a:t>
            </a:r>
            <a:r>
              <a:rPr lang="en-US" altLang="zh-CN" baseline="42000">
                <a:latin typeface="Times New Roman" panose="02020603050405020304" pitchFamily="18" charset="-94"/>
                <a:ea typeface="宋体" panose="02010600030101010101" pitchFamily="2" charset="-122"/>
              </a:rPr>
              <a:t>o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。 </a:t>
            </a:r>
            <a:endParaRPr lang="zh-CN" altLang="en-US" baseline="42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20883" name="组合 120882"/>
          <p:cNvGrpSpPr/>
          <p:nvPr/>
        </p:nvGrpSpPr>
        <p:grpSpPr>
          <a:xfrm>
            <a:off x="1200150" y="1619250"/>
            <a:ext cx="7778750" cy="608013"/>
            <a:chOff x="756" y="1020"/>
            <a:chExt cx="4900" cy="383"/>
          </a:xfrm>
        </p:grpSpPr>
        <p:sp>
          <p:nvSpPr>
            <p:cNvPr id="33797" name="矩形 120840"/>
            <p:cNvSpPr/>
            <p:nvPr/>
          </p:nvSpPr>
          <p:spPr>
            <a:xfrm>
              <a:off x="756" y="1103"/>
              <a:ext cx="49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zh-CN">
                  <a:latin typeface="Times New Roman" panose="02020603050405020304" pitchFamily="18" charset="-94"/>
                  <a:ea typeface="楷体_GB2312" pitchFamily="49" charset="-122"/>
                </a:rPr>
                <a:t>(2)  </a:t>
              </a:r>
              <a:r>
                <a:rPr lang="zh-CN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线电流大小等于相电流的         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倍</a:t>
              </a:r>
              <a:r>
                <a:rPr lang="zh-CN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，即                        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33798" name="组合 120881"/>
            <p:cNvGrpSpPr/>
            <p:nvPr/>
          </p:nvGrpSpPr>
          <p:grpSpPr>
            <a:xfrm>
              <a:off x="3286" y="1020"/>
              <a:ext cx="2044" cy="383"/>
              <a:chOff x="3286" y="1020"/>
              <a:chExt cx="2044" cy="383"/>
            </a:xfrm>
          </p:grpSpPr>
          <p:graphicFrame>
            <p:nvGraphicFramePr>
              <p:cNvPr id="33799" name="对象 120841"/>
              <p:cNvGraphicFramePr/>
              <p:nvPr/>
            </p:nvGraphicFramePr>
            <p:xfrm>
              <a:off x="3286" y="1103"/>
              <a:ext cx="316" cy="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24" name="" r:id="rId1" imgW="278765" imgH="266065" progId="Equation.3">
                      <p:embed/>
                    </p:oleObj>
                  </mc:Choice>
                  <mc:Fallback>
                    <p:oleObj name="" r:id="rId1" imgW="278765" imgH="266065" progId="Equation.3">
                      <p:embed/>
                      <p:pic>
                        <p:nvPicPr>
                          <p:cNvPr id="0" name="图片 3223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3286" y="1103"/>
                            <a:ext cx="316" cy="3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00" name="对象 120842"/>
              <p:cNvGraphicFramePr/>
              <p:nvPr/>
            </p:nvGraphicFramePr>
            <p:xfrm>
              <a:off x="4339" y="1020"/>
              <a:ext cx="991" cy="3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35" name="" r:id="rId3" imgW="723900" imgH="279400" progId="Equation.3">
                      <p:embed/>
                    </p:oleObj>
                  </mc:Choice>
                  <mc:Fallback>
                    <p:oleObj name="" r:id="rId3" imgW="723900" imgH="279400" progId="Equation.3">
                      <p:embed/>
                      <p:pic>
                        <p:nvPicPr>
                          <p:cNvPr id="0" name="图片 3234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4339" y="1020"/>
                            <a:ext cx="991" cy="38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20879" name="组合 120878"/>
          <p:cNvGrpSpPr/>
          <p:nvPr/>
        </p:nvGrpSpPr>
        <p:grpSpPr>
          <a:xfrm>
            <a:off x="688975" y="3306763"/>
            <a:ext cx="3865563" cy="793750"/>
            <a:chOff x="2076" y="2138"/>
            <a:chExt cx="2435" cy="500"/>
          </a:xfrm>
        </p:grpSpPr>
        <p:grpSp>
          <p:nvGrpSpPr>
            <p:cNvPr id="33802" name="组合 120844"/>
            <p:cNvGrpSpPr/>
            <p:nvPr/>
          </p:nvGrpSpPr>
          <p:grpSpPr>
            <a:xfrm>
              <a:off x="2398" y="2138"/>
              <a:ext cx="2113" cy="500"/>
              <a:chOff x="3315" y="2922"/>
              <a:chExt cx="2113" cy="500"/>
            </a:xfrm>
          </p:grpSpPr>
          <p:grpSp>
            <p:nvGrpSpPr>
              <p:cNvPr id="33803" name="组合 120845"/>
              <p:cNvGrpSpPr/>
              <p:nvPr/>
            </p:nvGrpSpPr>
            <p:grpSpPr>
              <a:xfrm>
                <a:off x="4354" y="3036"/>
                <a:ext cx="586" cy="314"/>
                <a:chOff x="4426" y="432"/>
                <a:chExt cx="471" cy="244"/>
              </a:xfrm>
            </p:grpSpPr>
            <p:sp>
              <p:nvSpPr>
                <p:cNvPr id="33804" name="直接连接符 120846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3805" name="直接连接符 120847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aphicFrame>
            <p:nvGraphicFramePr>
              <p:cNvPr id="33806" name="对象 120848"/>
              <p:cNvGraphicFramePr/>
              <p:nvPr/>
            </p:nvGraphicFramePr>
            <p:xfrm>
              <a:off x="3315" y="2922"/>
              <a:ext cx="2113" cy="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30" name="" r:id="rId5" imgW="1497330" imgH="355600" progId="Equation.3">
                      <p:embed/>
                    </p:oleObj>
                  </mc:Choice>
                  <mc:Fallback>
                    <p:oleObj name="" r:id="rId5" imgW="1497330" imgH="355600" progId="Equation.3">
                      <p:embed/>
                      <p:pic>
                        <p:nvPicPr>
                          <p:cNvPr id="0" name="图片 3229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3315" y="2922"/>
                            <a:ext cx="2113" cy="5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3807" name="对象 120861"/>
            <p:cNvGraphicFramePr/>
            <p:nvPr/>
          </p:nvGraphicFramePr>
          <p:xfrm>
            <a:off x="2076" y="2138"/>
            <a:ext cx="322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7" name="" r:id="rId7" imgW="228600" imgH="317500" progId="Equation.3">
                    <p:embed/>
                  </p:oleObj>
                </mc:Choice>
                <mc:Fallback>
                  <p:oleObj name="" r:id="rId7" imgW="228600" imgH="317500" progId="Equation.3">
                    <p:embed/>
                    <p:pic>
                      <p:nvPicPr>
                        <p:cNvPr id="0" name="图片 323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076" y="2138"/>
                          <a:ext cx="322" cy="4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0880" name="组合 120879"/>
          <p:cNvGrpSpPr/>
          <p:nvPr/>
        </p:nvGrpSpPr>
        <p:grpSpPr>
          <a:xfrm>
            <a:off x="688975" y="4205288"/>
            <a:ext cx="3894138" cy="793750"/>
            <a:chOff x="2076" y="2602"/>
            <a:chExt cx="2453" cy="500"/>
          </a:xfrm>
        </p:grpSpPr>
        <p:grpSp>
          <p:nvGrpSpPr>
            <p:cNvPr id="33809" name="组合 120849"/>
            <p:cNvGrpSpPr/>
            <p:nvPr/>
          </p:nvGrpSpPr>
          <p:grpSpPr>
            <a:xfrm>
              <a:off x="2398" y="2602"/>
              <a:ext cx="2131" cy="500"/>
              <a:chOff x="2474" y="3189"/>
              <a:chExt cx="2131" cy="500"/>
            </a:xfrm>
          </p:grpSpPr>
          <p:grpSp>
            <p:nvGrpSpPr>
              <p:cNvPr id="33810" name="组合 120850"/>
              <p:cNvGrpSpPr/>
              <p:nvPr/>
            </p:nvGrpSpPr>
            <p:grpSpPr>
              <a:xfrm>
                <a:off x="3587" y="3319"/>
                <a:ext cx="586" cy="314"/>
                <a:chOff x="4426" y="432"/>
                <a:chExt cx="471" cy="244"/>
              </a:xfrm>
            </p:grpSpPr>
            <p:sp>
              <p:nvSpPr>
                <p:cNvPr id="33811" name="直接连接符 120851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3812" name="直接连接符 120852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aphicFrame>
            <p:nvGraphicFramePr>
              <p:cNvPr id="33813" name="对象 120853"/>
              <p:cNvGraphicFramePr/>
              <p:nvPr/>
            </p:nvGraphicFramePr>
            <p:xfrm>
              <a:off x="2474" y="3189"/>
              <a:ext cx="2131" cy="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39" name="" r:id="rId9" imgW="1510030" imgH="355600" progId="Equation.3">
                      <p:embed/>
                    </p:oleObj>
                  </mc:Choice>
                  <mc:Fallback>
                    <p:oleObj name="" r:id="rId9" imgW="1510030" imgH="355600" progId="Equation.3">
                      <p:embed/>
                      <p:pic>
                        <p:nvPicPr>
                          <p:cNvPr id="0" name="图片 3238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2474" y="3189"/>
                            <a:ext cx="2131" cy="5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3814" name="对象 120876"/>
            <p:cNvGraphicFramePr/>
            <p:nvPr/>
          </p:nvGraphicFramePr>
          <p:xfrm>
            <a:off x="2076" y="2638"/>
            <a:ext cx="322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2" name="" r:id="rId11" imgW="228600" imgH="317500" progId="Equation.3">
                    <p:embed/>
                  </p:oleObj>
                </mc:Choice>
                <mc:Fallback>
                  <p:oleObj name="" r:id="rId11" imgW="228600" imgH="317500" progId="Equation.3">
                    <p:embed/>
                    <p:pic>
                      <p:nvPicPr>
                        <p:cNvPr id="0" name="图片 3231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076" y="2638"/>
                          <a:ext cx="322" cy="4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0881" name="组合 120880"/>
          <p:cNvGrpSpPr/>
          <p:nvPr/>
        </p:nvGrpSpPr>
        <p:grpSpPr>
          <a:xfrm>
            <a:off x="688975" y="5118100"/>
            <a:ext cx="3694113" cy="793750"/>
            <a:chOff x="1982" y="3094"/>
            <a:chExt cx="2327" cy="500"/>
          </a:xfrm>
        </p:grpSpPr>
        <p:grpSp>
          <p:nvGrpSpPr>
            <p:cNvPr id="33816" name="组合 120854"/>
            <p:cNvGrpSpPr/>
            <p:nvPr/>
          </p:nvGrpSpPr>
          <p:grpSpPr>
            <a:xfrm>
              <a:off x="2304" y="3094"/>
              <a:ext cx="2005" cy="500"/>
              <a:chOff x="3794" y="3594"/>
              <a:chExt cx="2005" cy="500"/>
            </a:xfrm>
          </p:grpSpPr>
          <p:grpSp>
            <p:nvGrpSpPr>
              <p:cNvPr id="33817" name="组合 120855"/>
              <p:cNvGrpSpPr/>
              <p:nvPr/>
            </p:nvGrpSpPr>
            <p:grpSpPr>
              <a:xfrm>
                <a:off x="4844" y="3724"/>
                <a:ext cx="586" cy="314"/>
                <a:chOff x="4426" y="432"/>
                <a:chExt cx="471" cy="244"/>
              </a:xfrm>
            </p:grpSpPr>
            <p:sp>
              <p:nvSpPr>
                <p:cNvPr id="33818" name="直接连接符 120856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3819" name="直接连接符 120857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aphicFrame>
            <p:nvGraphicFramePr>
              <p:cNvPr id="33820" name="对象 120858"/>
              <p:cNvGraphicFramePr/>
              <p:nvPr/>
            </p:nvGraphicFramePr>
            <p:xfrm>
              <a:off x="3794" y="3594"/>
              <a:ext cx="2005" cy="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33" name="" r:id="rId13" imgW="1421130" imgH="355600" progId="Equation.3">
                      <p:embed/>
                    </p:oleObj>
                  </mc:Choice>
                  <mc:Fallback>
                    <p:oleObj name="" r:id="rId13" imgW="1421130" imgH="355600" progId="Equation.3">
                      <p:embed/>
                      <p:pic>
                        <p:nvPicPr>
                          <p:cNvPr id="0" name="图片 3232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3794" y="3594"/>
                            <a:ext cx="2005" cy="5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3821" name="对象 120877"/>
            <p:cNvGraphicFramePr/>
            <p:nvPr/>
          </p:nvGraphicFramePr>
          <p:xfrm>
            <a:off x="1982" y="3149"/>
            <a:ext cx="322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4" name="" r:id="rId15" imgW="228600" imgH="317500" progId="Equation.3">
                    <p:embed/>
                  </p:oleObj>
                </mc:Choice>
                <mc:Fallback>
                  <p:oleObj name="" r:id="rId15" imgW="228600" imgH="317500" progId="Equation.3">
                    <p:embed/>
                    <p:pic>
                      <p:nvPicPr>
                        <p:cNvPr id="0" name="图片 3233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982" y="3149"/>
                          <a:ext cx="322" cy="4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82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0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0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0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0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0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0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  <p:bldP spid="120836" grpId="0"/>
      <p:bldP spid="1208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5410" name="矩形 145409"/>
          <p:cNvSpPr/>
          <p:nvPr/>
        </p:nvSpPr>
        <p:spPr>
          <a:xfrm>
            <a:off x="762000" y="258763"/>
            <a:ext cx="1135063" cy="579437"/>
          </a:xfrm>
          <a:prstGeom prst="rect">
            <a:avLst/>
          </a:prstGeom>
          <a:noFill/>
          <a:ln w="28575">
            <a:noFill/>
          </a:ln>
        </p:spPr>
        <p:txBody>
          <a:bodyPr wrap="none" anchor="t" anchorCtr="0">
            <a:spAutoFit/>
          </a:bodyPr>
          <a:p>
            <a:pPr algn="ctr">
              <a:spcBef>
                <a:spcPct val="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总结</a:t>
            </a: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45411" name="对象 145410"/>
          <p:cNvGraphicFramePr/>
          <p:nvPr/>
        </p:nvGraphicFramePr>
        <p:xfrm>
          <a:off x="1063625" y="2832100"/>
          <a:ext cx="4138613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1" imgW="2146300" imgH="609600" progId="Equation.3">
                  <p:embed/>
                </p:oleObj>
              </mc:Choice>
              <mc:Fallback>
                <p:oleObj name="" r:id="rId1" imgW="2146300" imgH="60960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3625" y="2832100"/>
                        <a:ext cx="4138613" cy="1176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2" name="对象 145411"/>
          <p:cNvGraphicFramePr/>
          <p:nvPr/>
        </p:nvGraphicFramePr>
        <p:xfrm>
          <a:off x="1087438" y="1670050"/>
          <a:ext cx="3074987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" r:id="rId3" imgW="1485265" imgH="292100" progId="Equation.3">
                  <p:embed/>
                </p:oleObj>
              </mc:Choice>
              <mc:Fallback>
                <p:oleObj name="" r:id="rId3" imgW="1485265" imgH="292100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7438" y="1670050"/>
                        <a:ext cx="3074987" cy="601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3" name="对象 145412"/>
          <p:cNvGraphicFramePr/>
          <p:nvPr/>
        </p:nvGraphicFramePr>
        <p:xfrm>
          <a:off x="1087438" y="2271713"/>
          <a:ext cx="41148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" r:id="rId5" imgW="2132965" imgH="292100" progId="Equation.3">
                  <p:embed/>
                </p:oleObj>
              </mc:Choice>
              <mc:Fallback>
                <p:oleObj name="" r:id="rId5" imgW="2132965" imgH="292100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87438" y="2271713"/>
                        <a:ext cx="4114800" cy="560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14" name="文本框 145413"/>
          <p:cNvSpPr txBox="1"/>
          <p:nvPr/>
        </p:nvSpPr>
        <p:spPr>
          <a:xfrm>
            <a:off x="623888" y="890588"/>
            <a:ext cx="5238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三相对称电源的表达式及相量图：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45427" name="组合 145426"/>
          <p:cNvGrpSpPr/>
          <p:nvPr/>
        </p:nvGrpSpPr>
        <p:grpSpPr>
          <a:xfrm>
            <a:off x="6540500" y="3241675"/>
            <a:ext cx="2536825" cy="2182813"/>
            <a:chOff x="80" y="830"/>
            <a:chExt cx="1598" cy="1375"/>
          </a:xfrm>
        </p:grpSpPr>
        <p:graphicFrame>
          <p:nvGraphicFramePr>
            <p:cNvPr id="34823" name="对象 145427"/>
            <p:cNvGraphicFramePr/>
            <p:nvPr/>
          </p:nvGraphicFramePr>
          <p:xfrm>
            <a:off x="80" y="830"/>
            <a:ext cx="1598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9" name="" r:id="rId7" imgW="1269365" imgH="1091565" progId="Equation.3">
                    <p:embed/>
                  </p:oleObj>
                </mc:Choice>
                <mc:Fallback>
                  <p:oleObj name="" r:id="rId7" imgW="1269365" imgH="1091565" progId="Equation.3">
                    <p:embed/>
                    <p:pic>
                      <p:nvPicPr>
                        <p:cNvPr id="0" name="图片 3228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0" y="830"/>
                          <a:ext cx="1598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824" name="组合 145428"/>
            <p:cNvGrpSpPr/>
            <p:nvPr/>
          </p:nvGrpSpPr>
          <p:grpSpPr>
            <a:xfrm>
              <a:off x="906" y="940"/>
              <a:ext cx="402" cy="314"/>
              <a:chOff x="4426" y="432"/>
              <a:chExt cx="471" cy="244"/>
            </a:xfrm>
          </p:grpSpPr>
          <p:sp>
            <p:nvSpPr>
              <p:cNvPr id="34825" name="直接连接符 14542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826" name="直接连接符 14543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34827" name="组合 145431"/>
            <p:cNvGrpSpPr/>
            <p:nvPr/>
          </p:nvGrpSpPr>
          <p:grpSpPr>
            <a:xfrm>
              <a:off x="872" y="1891"/>
              <a:ext cx="586" cy="314"/>
              <a:chOff x="4426" y="432"/>
              <a:chExt cx="471" cy="244"/>
            </a:xfrm>
          </p:grpSpPr>
          <p:sp>
            <p:nvSpPr>
              <p:cNvPr id="34828" name="直接连接符 14543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829" name="直接连接符 14543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34830" name="组合 145434"/>
            <p:cNvGrpSpPr/>
            <p:nvPr/>
          </p:nvGrpSpPr>
          <p:grpSpPr>
            <a:xfrm>
              <a:off x="906" y="1408"/>
              <a:ext cx="764" cy="314"/>
              <a:chOff x="4426" y="432"/>
              <a:chExt cx="471" cy="244"/>
            </a:xfrm>
          </p:grpSpPr>
          <p:sp>
            <p:nvSpPr>
              <p:cNvPr id="34831" name="直接连接符 14543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832" name="直接连接符 14543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45440" name="组合 145439"/>
          <p:cNvGrpSpPr/>
          <p:nvPr/>
        </p:nvGrpSpPr>
        <p:grpSpPr>
          <a:xfrm>
            <a:off x="5614988" y="258763"/>
            <a:ext cx="3227387" cy="3338512"/>
            <a:chOff x="3537" y="820"/>
            <a:chExt cx="2033" cy="2103"/>
          </a:xfrm>
        </p:grpSpPr>
        <p:sp>
          <p:nvSpPr>
            <p:cNvPr id="34834" name="直接连接符 145415"/>
            <p:cNvSpPr/>
            <p:nvPr/>
          </p:nvSpPr>
          <p:spPr>
            <a:xfrm>
              <a:off x="4347" y="2022"/>
              <a:ext cx="900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34835" name="直接连接符 145416"/>
            <p:cNvSpPr/>
            <p:nvPr/>
          </p:nvSpPr>
          <p:spPr>
            <a:xfrm rot="7200000">
              <a:off x="3675" y="2412"/>
              <a:ext cx="900" cy="0"/>
            </a:xfrm>
            <a:prstGeom prst="line">
              <a:avLst/>
            </a:prstGeom>
            <a:ln w="50800" cap="flat" cmpd="sng">
              <a:solidFill>
                <a:srgbClr val="0000FF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34836" name="直接连接符 145417"/>
            <p:cNvSpPr/>
            <p:nvPr/>
          </p:nvSpPr>
          <p:spPr>
            <a:xfrm rot="-7200000">
              <a:off x="3675" y="1644"/>
              <a:ext cx="900" cy="0"/>
            </a:xfrm>
            <a:prstGeom prst="line">
              <a:avLst/>
            </a:prstGeom>
            <a:ln w="50800" cap="flat" cmpd="sng">
              <a:solidFill>
                <a:srgbClr val="0080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34837" name="对象 145418"/>
            <p:cNvGraphicFramePr/>
            <p:nvPr/>
          </p:nvGraphicFramePr>
          <p:xfrm>
            <a:off x="5236" y="1800"/>
            <a:ext cx="334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4" name="" r:id="rId9" imgW="266065" imgH="316865" progId="Equation.3">
                    <p:embed/>
                  </p:oleObj>
                </mc:Choice>
                <mc:Fallback>
                  <p:oleObj name="" r:id="rId9" imgW="266065" imgH="316865" progId="Equation.3">
                    <p:embed/>
                    <p:pic>
                      <p:nvPicPr>
                        <p:cNvPr id="0" name="图片 324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236" y="1800"/>
                          <a:ext cx="334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838" name="组合 145419"/>
            <p:cNvGrpSpPr/>
            <p:nvPr/>
          </p:nvGrpSpPr>
          <p:grpSpPr>
            <a:xfrm>
              <a:off x="3693" y="1548"/>
              <a:ext cx="1242" cy="930"/>
              <a:chOff x="2718" y="1002"/>
              <a:chExt cx="1242" cy="930"/>
            </a:xfrm>
          </p:grpSpPr>
          <p:sp>
            <p:nvSpPr>
              <p:cNvPr id="34839" name="任意多边形 145420"/>
              <p:cNvSpPr/>
              <p:nvPr/>
            </p:nvSpPr>
            <p:spPr>
              <a:xfrm>
                <a:off x="3266" y="1267"/>
                <a:ext cx="305" cy="228"/>
              </a:xfrm>
              <a:custGeom>
                <a:avLst/>
                <a:gdLst/>
                <a:ahLst/>
                <a:cxnLst>
                  <a:cxn ang="180">
                    <a:pos x="0" y="4189"/>
                  </a:cxn>
                  <a:cxn ang="0">
                    <a:pos x="34324" y="19980"/>
                  </a:cxn>
                  <a:cxn ang="90">
                    <a:pos x="12785" y="21600"/>
                  </a:cxn>
                </a:cxnLst>
                <a:pathLst>
                  <a:path w="34324" h="21600" fill="none">
                    <a:moveTo>
                      <a:pt x="0" y="4189"/>
                    </a:moveTo>
                    <a:cubicBezTo>
                      <a:pt x="3578" y="1555"/>
                      <a:pt x="7999" y="-1"/>
                      <a:pt x="12784" y="-1"/>
                    </a:cubicBezTo>
                    <a:cubicBezTo>
                      <a:pt x="24168" y="-1"/>
                      <a:pt x="33495" y="8806"/>
                      <a:pt x="34324" y="19972"/>
                    </a:cubicBezTo>
                  </a:path>
                  <a:path w="34324" h="21600" stroke="0">
                    <a:moveTo>
                      <a:pt x="0" y="4189"/>
                    </a:moveTo>
                    <a:cubicBezTo>
                      <a:pt x="3578" y="1555"/>
                      <a:pt x="7999" y="-1"/>
                      <a:pt x="12784" y="-1"/>
                    </a:cubicBezTo>
                    <a:cubicBezTo>
                      <a:pt x="24168" y="-1"/>
                      <a:pt x="33495" y="8806"/>
                      <a:pt x="34324" y="19972"/>
                    </a:cubicBezTo>
                    <a:lnTo>
                      <a:pt x="12785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stealth" w="sm" len="med"/>
                <a:tailEnd type="stealth" w="sm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4840" name="任意多边形 145421"/>
              <p:cNvSpPr/>
              <p:nvPr/>
            </p:nvSpPr>
            <p:spPr>
              <a:xfrm rot="7200000">
                <a:off x="3276" y="1458"/>
                <a:ext cx="301" cy="228"/>
              </a:xfrm>
              <a:custGeom>
                <a:avLst/>
                <a:gdLst/>
                <a:ahLst/>
                <a:cxnLst>
                  <a:cxn ang="180">
                    <a:pos x="0" y="3847"/>
                  </a:cxn>
                  <a:cxn ang="0">
                    <a:pos x="33870" y="20405"/>
                  </a:cxn>
                  <a:cxn ang="90">
                    <a:pos x="12304" y="21600"/>
                  </a:cxn>
                </a:cxnLst>
                <a:pathLst>
                  <a:path w="33871" h="21600" fill="none">
                    <a:moveTo>
                      <a:pt x="0" y="3847"/>
                    </a:moveTo>
                    <a:cubicBezTo>
                      <a:pt x="3490" y="1421"/>
                      <a:pt x="7731" y="0"/>
                      <a:pt x="12304" y="0"/>
                    </a:cubicBezTo>
                    <a:cubicBezTo>
                      <a:pt x="23832" y="0"/>
                      <a:pt x="33251" y="9031"/>
                      <a:pt x="33871" y="20400"/>
                    </a:cubicBezTo>
                  </a:path>
                  <a:path w="33871" h="21600" stroke="0">
                    <a:moveTo>
                      <a:pt x="0" y="3847"/>
                    </a:moveTo>
                    <a:cubicBezTo>
                      <a:pt x="3490" y="1421"/>
                      <a:pt x="7731" y="0"/>
                      <a:pt x="12304" y="0"/>
                    </a:cubicBezTo>
                    <a:cubicBezTo>
                      <a:pt x="23832" y="0"/>
                      <a:pt x="33251" y="9031"/>
                      <a:pt x="33871" y="20400"/>
                    </a:cubicBezTo>
                    <a:lnTo>
                      <a:pt x="12304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stealth" w="sm" len="med"/>
                <a:tailEnd type="stealth" w="sm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4841" name="任意多边形 145422"/>
              <p:cNvSpPr/>
              <p:nvPr/>
            </p:nvSpPr>
            <p:spPr>
              <a:xfrm rot="-7200000">
                <a:off x="3102" y="1370"/>
                <a:ext cx="299" cy="228"/>
              </a:xfrm>
              <a:custGeom>
                <a:avLst/>
                <a:gdLst/>
                <a:ahLst/>
                <a:cxnLst>
                  <a:cxn ang="180">
                    <a:pos x="0" y="3717"/>
                  </a:cxn>
                  <a:cxn ang="0">
                    <a:pos x="33654" y="19980"/>
                  </a:cxn>
                  <a:cxn ang="90">
                    <a:pos x="12115" y="21600"/>
                  </a:cxn>
                </a:cxnLst>
                <a:pathLst>
                  <a:path w="33654" h="21600" fill="none">
                    <a:moveTo>
                      <a:pt x="0" y="3717"/>
                    </a:moveTo>
                    <a:cubicBezTo>
                      <a:pt x="3454" y="1370"/>
                      <a:pt x="7624" y="0"/>
                      <a:pt x="12115" y="0"/>
                    </a:cubicBezTo>
                    <a:cubicBezTo>
                      <a:pt x="23499" y="0"/>
                      <a:pt x="32826" y="8807"/>
                      <a:pt x="33655" y="19973"/>
                    </a:cubicBezTo>
                  </a:path>
                  <a:path w="33654" h="21600" stroke="0">
                    <a:moveTo>
                      <a:pt x="0" y="3717"/>
                    </a:moveTo>
                    <a:cubicBezTo>
                      <a:pt x="3454" y="1370"/>
                      <a:pt x="7624" y="0"/>
                      <a:pt x="12115" y="0"/>
                    </a:cubicBezTo>
                    <a:cubicBezTo>
                      <a:pt x="23499" y="0"/>
                      <a:pt x="32826" y="8807"/>
                      <a:pt x="33655" y="19973"/>
                    </a:cubicBezTo>
                    <a:lnTo>
                      <a:pt x="12115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stealth" w="sm" len="med"/>
                <a:tailEnd type="stealth" w="sm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4842" name="文本框 145423"/>
              <p:cNvSpPr txBox="1"/>
              <p:nvPr/>
            </p:nvSpPr>
            <p:spPr>
              <a:xfrm>
                <a:off x="3282" y="1002"/>
                <a:ext cx="67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120°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34843" name="文本框 145424"/>
              <p:cNvSpPr txBox="1"/>
              <p:nvPr/>
            </p:nvSpPr>
            <p:spPr>
              <a:xfrm>
                <a:off x="3282" y="1644"/>
                <a:ext cx="67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120°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34844" name="文本框 145425"/>
              <p:cNvSpPr txBox="1"/>
              <p:nvPr/>
            </p:nvSpPr>
            <p:spPr>
              <a:xfrm>
                <a:off x="2718" y="1363"/>
                <a:ext cx="67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120°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graphicFrame>
          <p:nvGraphicFramePr>
            <p:cNvPr id="34845" name="对象 145437"/>
            <p:cNvGraphicFramePr/>
            <p:nvPr/>
          </p:nvGraphicFramePr>
          <p:xfrm>
            <a:off x="3693" y="820"/>
            <a:ext cx="334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0" name="" r:id="rId11" imgW="266065" imgH="316865" progId="Equation.3">
                    <p:embed/>
                  </p:oleObj>
                </mc:Choice>
                <mc:Fallback>
                  <p:oleObj name="" r:id="rId11" imgW="266065" imgH="316865" progId="Equation.3">
                    <p:embed/>
                    <p:pic>
                      <p:nvPicPr>
                        <p:cNvPr id="0" name="图片 3239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693" y="820"/>
                          <a:ext cx="334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46" name="对象 145438"/>
            <p:cNvGraphicFramePr/>
            <p:nvPr/>
          </p:nvGraphicFramePr>
          <p:xfrm>
            <a:off x="3537" y="2525"/>
            <a:ext cx="334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5" name="" r:id="rId13" imgW="266065" imgH="316865" progId="Equation.3">
                    <p:embed/>
                  </p:oleObj>
                </mc:Choice>
                <mc:Fallback>
                  <p:oleObj name="" r:id="rId13" imgW="266065" imgH="316865" progId="Equation.3">
                    <p:embed/>
                    <p:pic>
                      <p:nvPicPr>
                        <p:cNvPr id="0" name="图片 3244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537" y="2525"/>
                          <a:ext cx="334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5453" name="文本框 145452"/>
          <p:cNvSpPr txBox="1"/>
          <p:nvPr/>
        </p:nvSpPr>
        <p:spPr>
          <a:xfrm>
            <a:off x="623888" y="4645025"/>
            <a:ext cx="46259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三相电源和三相负载的连接：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5454" name="矩形 145453"/>
          <p:cNvSpPr/>
          <p:nvPr/>
        </p:nvSpPr>
        <p:spPr>
          <a:xfrm>
            <a:off x="798513" y="5648325"/>
            <a:ext cx="52879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Y–Y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Y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 –Y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Y –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，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–Y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，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–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 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484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5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5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5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5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5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5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5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0" grpId="0"/>
      <p:bldP spid="145414" grpId="0"/>
      <p:bldP spid="145453" grpId="0"/>
      <p:bldP spid="1454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6434" name="文本框 146433"/>
          <p:cNvSpPr txBox="1"/>
          <p:nvPr/>
        </p:nvSpPr>
        <p:spPr>
          <a:xfrm>
            <a:off x="687388" y="276225"/>
            <a:ext cx="30940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线电压、相电压：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46435" name="对象 146434"/>
          <p:cNvGraphicFramePr/>
          <p:nvPr/>
        </p:nvGraphicFramePr>
        <p:xfrm>
          <a:off x="1198563" y="1447800"/>
          <a:ext cx="2106612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1" imgW="1053465" imgH="342900" progId="Equation.3">
                  <p:embed/>
                </p:oleObj>
              </mc:Choice>
              <mc:Fallback>
                <p:oleObj name="" r:id="rId1" imgW="1053465" imgH="342900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98563" y="1447800"/>
                        <a:ext cx="2106612" cy="681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6458" name="组合 146457"/>
          <p:cNvGrpSpPr/>
          <p:nvPr/>
        </p:nvGrpSpPr>
        <p:grpSpPr>
          <a:xfrm>
            <a:off x="5370513" y="0"/>
            <a:ext cx="3232150" cy="2797175"/>
            <a:chOff x="3083" y="174"/>
            <a:chExt cx="2305" cy="1936"/>
          </a:xfrm>
        </p:grpSpPr>
        <p:graphicFrame>
          <p:nvGraphicFramePr>
            <p:cNvPr id="35844" name="对象 146438"/>
            <p:cNvGraphicFramePr/>
            <p:nvPr/>
          </p:nvGraphicFramePr>
          <p:xfrm>
            <a:off x="3083" y="174"/>
            <a:ext cx="1933" cy="19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2" name="" r:id="rId3" imgW="2922905" imgH="2846705" progId="Visio.Drawing.5">
                    <p:embed/>
                  </p:oleObj>
                </mc:Choice>
                <mc:Fallback>
                  <p:oleObj name="" r:id="rId3" imgW="2922905" imgH="2846705" progId="Visio.Drawing.5">
                    <p:embed/>
                    <p:pic>
                      <p:nvPicPr>
                        <p:cNvPr id="0" name="图片 324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083" y="174"/>
                          <a:ext cx="1933" cy="19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5845" name="组合 146448"/>
            <p:cNvGrpSpPr/>
            <p:nvPr/>
          </p:nvGrpSpPr>
          <p:grpSpPr>
            <a:xfrm>
              <a:off x="4787" y="623"/>
              <a:ext cx="305" cy="399"/>
              <a:chOff x="2281" y="2365"/>
              <a:chExt cx="364" cy="464"/>
            </a:xfrm>
          </p:grpSpPr>
          <p:sp>
            <p:nvSpPr>
              <p:cNvPr id="35846" name="直接连接符 146449"/>
              <p:cNvSpPr/>
              <p:nvPr/>
            </p:nvSpPr>
            <p:spPr>
              <a:xfrm>
                <a:off x="2281" y="2394"/>
                <a:ext cx="0" cy="435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35847" name="对象 146450"/>
              <p:cNvGraphicFramePr/>
              <p:nvPr/>
            </p:nvGraphicFramePr>
            <p:xfrm>
              <a:off x="2281" y="2365"/>
              <a:ext cx="364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46" name="" r:id="rId5" imgW="292100" imgH="292100" progId="Equation.3">
                      <p:embed/>
                    </p:oleObj>
                  </mc:Choice>
                  <mc:Fallback>
                    <p:oleObj name="" r:id="rId5" imgW="292100" imgH="292100" progId="Equation.3">
                      <p:embed/>
                      <p:pic>
                        <p:nvPicPr>
                          <p:cNvPr id="0" name="图片 3245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281" y="2365"/>
                            <a:ext cx="364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5848" name="组合 146451"/>
            <p:cNvGrpSpPr/>
            <p:nvPr/>
          </p:nvGrpSpPr>
          <p:grpSpPr>
            <a:xfrm>
              <a:off x="4789" y="1176"/>
              <a:ext cx="303" cy="330"/>
              <a:chOff x="2613" y="2172"/>
              <a:chExt cx="361" cy="384"/>
            </a:xfrm>
          </p:grpSpPr>
          <p:sp>
            <p:nvSpPr>
              <p:cNvPr id="35849" name="直接连接符 146452"/>
              <p:cNvSpPr/>
              <p:nvPr/>
            </p:nvSpPr>
            <p:spPr>
              <a:xfrm>
                <a:off x="2613" y="2172"/>
                <a:ext cx="0" cy="384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35850" name="对象 146453"/>
              <p:cNvGraphicFramePr/>
              <p:nvPr/>
            </p:nvGraphicFramePr>
            <p:xfrm>
              <a:off x="2624" y="2172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43" name="" r:id="rId7" imgW="279400" imgH="292100" progId="Equation.3">
                      <p:embed/>
                    </p:oleObj>
                  </mc:Choice>
                  <mc:Fallback>
                    <p:oleObj name="" r:id="rId7" imgW="279400" imgH="292100" progId="Equation.3">
                      <p:embed/>
                      <p:pic>
                        <p:nvPicPr>
                          <p:cNvPr id="0" name="图片 3242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624" y="2172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5851" name="组合 146454"/>
            <p:cNvGrpSpPr/>
            <p:nvPr/>
          </p:nvGrpSpPr>
          <p:grpSpPr>
            <a:xfrm>
              <a:off x="5094" y="538"/>
              <a:ext cx="294" cy="1008"/>
              <a:chOff x="3113" y="1112"/>
              <a:chExt cx="350" cy="1171"/>
            </a:xfrm>
          </p:grpSpPr>
          <p:sp>
            <p:nvSpPr>
              <p:cNvPr id="35852" name="直接连接符 146455"/>
              <p:cNvSpPr/>
              <p:nvPr/>
            </p:nvSpPr>
            <p:spPr>
              <a:xfrm flipH="1" flipV="1">
                <a:off x="3113" y="1112"/>
                <a:ext cx="0" cy="1171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graphicFrame>
            <p:nvGraphicFramePr>
              <p:cNvPr id="35853" name="对象 146456"/>
              <p:cNvGraphicFramePr/>
              <p:nvPr/>
            </p:nvGraphicFramePr>
            <p:xfrm>
              <a:off x="3113" y="1488"/>
              <a:ext cx="350" cy="3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50" name="" r:id="rId9" imgW="279400" imgH="292100" progId="Equation.3">
                      <p:embed/>
                    </p:oleObj>
                  </mc:Choice>
                  <mc:Fallback>
                    <p:oleObj name="" r:id="rId9" imgW="279400" imgH="292100" progId="Equation.3">
                      <p:embed/>
                      <p:pic>
                        <p:nvPicPr>
                          <p:cNvPr id="0" name="图片 3249"/>
                          <p:cNvPicPr/>
                          <p:nvPr/>
                        </p:nvPicPr>
                        <p:blipFill>
                          <a:blip r:embed="rId10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113" y="1488"/>
                            <a:ext cx="350" cy="3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46459" name="对象 146458"/>
          <p:cNvGraphicFramePr/>
          <p:nvPr/>
        </p:nvGraphicFramePr>
        <p:xfrm>
          <a:off x="1198563" y="766763"/>
          <a:ext cx="1752600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11" imgW="875665" imgH="342900" progId="Equation.3">
                  <p:embed/>
                </p:oleObj>
              </mc:Choice>
              <mc:Fallback>
                <p:oleObj name="" r:id="rId11" imgW="875665" imgH="34290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98563" y="766763"/>
                        <a:ext cx="1752600" cy="681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60" name="文本框 146459"/>
          <p:cNvSpPr txBox="1"/>
          <p:nvPr/>
        </p:nvSpPr>
        <p:spPr>
          <a:xfrm>
            <a:off x="687388" y="2497138"/>
            <a:ext cx="37750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对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Y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接法的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对称三相电源：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6463" name="矩形 146462"/>
          <p:cNvSpPr/>
          <p:nvPr/>
        </p:nvSpPr>
        <p:spPr>
          <a:xfrm>
            <a:off x="720725" y="3756025"/>
            <a:ext cx="46497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线电压相位超前对应相电压30</a:t>
            </a:r>
            <a:r>
              <a:rPr lang="en-US" altLang="zh-CN" baseline="42000">
                <a:latin typeface="Times New Roman" panose="02020603050405020304" pitchFamily="18" charset="-94"/>
                <a:ea typeface="宋体" panose="02010600030101010101" pitchFamily="2" charset="-122"/>
              </a:rPr>
              <a:t>o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。 </a:t>
            </a:r>
            <a:endParaRPr lang="zh-CN" altLang="en-US" baseline="42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46464" name="对象 146463"/>
          <p:cNvGraphicFramePr/>
          <p:nvPr/>
        </p:nvGraphicFramePr>
        <p:xfrm>
          <a:off x="687388" y="3073400"/>
          <a:ext cx="644525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13" imgW="3808095" imgH="292100" progId="Equation.3">
                  <p:embed/>
                </p:oleObj>
              </mc:Choice>
              <mc:Fallback>
                <p:oleObj name="" r:id="rId13" imgW="3808095" imgH="292100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7388" y="3073400"/>
                        <a:ext cx="6445250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66" name="文本框 146465"/>
          <p:cNvSpPr txBox="1"/>
          <p:nvPr/>
        </p:nvSpPr>
        <p:spPr>
          <a:xfrm>
            <a:off x="720725" y="4392613"/>
            <a:ext cx="37417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对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接法的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对称三相电源：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46489" name="组合 146488"/>
          <p:cNvGrpSpPr/>
          <p:nvPr/>
        </p:nvGrpSpPr>
        <p:grpSpPr>
          <a:xfrm>
            <a:off x="5370513" y="3827463"/>
            <a:ext cx="3232150" cy="2865437"/>
            <a:chOff x="3362" y="2543"/>
            <a:chExt cx="2107" cy="1738"/>
          </a:xfrm>
        </p:grpSpPr>
        <p:graphicFrame>
          <p:nvGraphicFramePr>
            <p:cNvPr id="35860" name="对象 146467"/>
            <p:cNvGraphicFramePr/>
            <p:nvPr/>
          </p:nvGraphicFramePr>
          <p:xfrm>
            <a:off x="3362" y="2543"/>
            <a:ext cx="1643" cy="1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2" name="" r:id="rId15" imgW="3154680" imgH="3303905" progId="Visio.Drawing.5">
                    <p:embed/>
                  </p:oleObj>
                </mc:Choice>
                <mc:Fallback>
                  <p:oleObj name="" r:id="rId15" imgW="3154680" imgH="3303905" progId="Visio.Drawing.5">
                    <p:embed/>
                    <p:pic>
                      <p:nvPicPr>
                        <p:cNvPr id="0" name="图片 3251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3362" y="2543"/>
                          <a:ext cx="1643" cy="17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5861" name="组合 146478"/>
            <p:cNvGrpSpPr/>
            <p:nvPr/>
          </p:nvGrpSpPr>
          <p:grpSpPr>
            <a:xfrm>
              <a:off x="4792" y="2622"/>
              <a:ext cx="677" cy="1503"/>
              <a:chOff x="4940" y="2076"/>
              <a:chExt cx="818" cy="1800"/>
            </a:xfrm>
          </p:grpSpPr>
          <p:grpSp>
            <p:nvGrpSpPr>
              <p:cNvPr id="35862" name="组合 146479"/>
              <p:cNvGrpSpPr/>
              <p:nvPr/>
            </p:nvGrpSpPr>
            <p:grpSpPr>
              <a:xfrm>
                <a:off x="4940" y="2114"/>
                <a:ext cx="380" cy="749"/>
                <a:chOff x="5167" y="1256"/>
                <a:chExt cx="380" cy="749"/>
              </a:xfrm>
            </p:grpSpPr>
            <p:sp>
              <p:nvSpPr>
                <p:cNvPr id="35863" name="直接连接符 146480"/>
                <p:cNvSpPr/>
                <p:nvPr/>
              </p:nvSpPr>
              <p:spPr>
                <a:xfrm>
                  <a:off x="5167" y="1256"/>
                  <a:ext cx="0" cy="749"/>
                </a:xfrm>
                <a:prstGeom prst="line">
                  <a:avLst/>
                </a:prstGeom>
                <a:ln w="38100" cap="flat" cmpd="sng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stealth" w="sm" len="med"/>
                </a:ln>
              </p:spPr>
            </p:sp>
            <p:graphicFrame>
              <p:nvGraphicFramePr>
                <p:cNvPr id="35864" name="对象 146481"/>
                <p:cNvGraphicFramePr/>
                <p:nvPr/>
              </p:nvGraphicFramePr>
              <p:xfrm>
                <a:off x="5167" y="1321"/>
                <a:ext cx="380" cy="41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253" name="" r:id="rId17" imgW="304800" imgH="330200" progId="Equation.3">
                        <p:embed/>
                      </p:oleObj>
                    </mc:Choice>
                    <mc:Fallback>
                      <p:oleObj name="" r:id="rId17" imgW="304800" imgH="330200" progId="Equation.3">
                        <p:embed/>
                        <p:pic>
                          <p:nvPicPr>
                            <p:cNvPr id="0" name="图片 3252"/>
                            <p:cNvPicPr/>
                            <p:nvPr/>
                          </p:nvPicPr>
                          <p:blipFill>
                            <a:blip r:embed="rId18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FF33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167" y="1321"/>
                              <a:ext cx="380" cy="415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35865" name="组合 146482"/>
              <p:cNvGrpSpPr/>
              <p:nvPr/>
            </p:nvGrpSpPr>
            <p:grpSpPr>
              <a:xfrm>
                <a:off x="4940" y="3190"/>
                <a:ext cx="380" cy="686"/>
                <a:chOff x="5167" y="2391"/>
                <a:chExt cx="380" cy="686"/>
              </a:xfrm>
            </p:grpSpPr>
            <p:sp>
              <p:nvSpPr>
                <p:cNvPr id="35866" name="直接连接符 146483"/>
                <p:cNvSpPr/>
                <p:nvPr/>
              </p:nvSpPr>
              <p:spPr>
                <a:xfrm>
                  <a:off x="5167" y="2391"/>
                  <a:ext cx="0" cy="686"/>
                </a:xfrm>
                <a:prstGeom prst="line">
                  <a:avLst/>
                </a:prstGeom>
                <a:ln w="38100" cap="flat" cmpd="sng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stealth" w="sm" len="med"/>
                </a:ln>
              </p:spPr>
            </p:sp>
            <p:graphicFrame>
              <p:nvGraphicFramePr>
                <p:cNvPr id="35867" name="对象 146484"/>
                <p:cNvGraphicFramePr/>
                <p:nvPr/>
              </p:nvGraphicFramePr>
              <p:xfrm>
                <a:off x="5197" y="2462"/>
                <a:ext cx="350" cy="36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254" name="" r:id="rId19" imgW="279400" imgH="292100" progId="Equation.3">
                        <p:embed/>
                      </p:oleObj>
                    </mc:Choice>
                    <mc:Fallback>
                      <p:oleObj name="" r:id="rId19" imgW="279400" imgH="292100" progId="Equation.3">
                        <p:embed/>
                        <p:pic>
                          <p:nvPicPr>
                            <p:cNvPr id="0" name="图片 3253"/>
                            <p:cNvPicPr/>
                            <p:nvPr/>
                          </p:nvPicPr>
                          <p:blipFill>
                            <a:blip r:embed="rId8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FF33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197" y="2462"/>
                              <a:ext cx="350" cy="365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35868" name="组合 146485"/>
              <p:cNvGrpSpPr/>
              <p:nvPr/>
            </p:nvGrpSpPr>
            <p:grpSpPr>
              <a:xfrm>
                <a:off x="5408" y="2076"/>
                <a:ext cx="350" cy="1729"/>
                <a:chOff x="5554" y="1218"/>
                <a:chExt cx="350" cy="1729"/>
              </a:xfrm>
            </p:grpSpPr>
            <p:sp>
              <p:nvSpPr>
                <p:cNvPr id="35869" name="直接连接符 146486"/>
                <p:cNvSpPr/>
                <p:nvPr/>
              </p:nvSpPr>
              <p:spPr>
                <a:xfrm flipV="1">
                  <a:off x="5554" y="1218"/>
                  <a:ext cx="0" cy="1729"/>
                </a:xfrm>
                <a:prstGeom prst="line">
                  <a:avLst/>
                </a:prstGeom>
                <a:ln w="38100" cap="flat" cmpd="sng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stealth" w="sm" len="med"/>
                </a:ln>
              </p:spPr>
            </p:sp>
            <p:graphicFrame>
              <p:nvGraphicFramePr>
                <p:cNvPr id="35870" name="对象 146487"/>
                <p:cNvGraphicFramePr/>
                <p:nvPr/>
              </p:nvGraphicFramePr>
              <p:xfrm>
                <a:off x="5554" y="1967"/>
                <a:ext cx="350" cy="36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255" name="" r:id="rId20" imgW="279400" imgH="292100" progId="Equation.3">
                        <p:embed/>
                      </p:oleObj>
                    </mc:Choice>
                    <mc:Fallback>
                      <p:oleObj name="" r:id="rId20" imgW="279400" imgH="292100" progId="Equation.3">
                        <p:embed/>
                        <p:pic>
                          <p:nvPicPr>
                            <p:cNvPr id="0" name="图片 3254"/>
                            <p:cNvPicPr/>
                            <p:nvPr/>
                          </p:nvPicPr>
                          <p:blipFill>
                            <a:blip r:embed="rId10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FF33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554" y="1967"/>
                              <a:ext cx="350" cy="365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</p:grpSp>
      <p:sp>
        <p:nvSpPr>
          <p:cNvPr id="146490" name="矩形 146489"/>
          <p:cNvSpPr/>
          <p:nvPr/>
        </p:nvSpPr>
        <p:spPr>
          <a:xfrm>
            <a:off x="720725" y="5132388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线电压等于对应的相电压。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587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6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6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6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6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6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6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6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6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6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6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6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4" grpId="0"/>
      <p:bldP spid="146460" grpId="0"/>
      <p:bldP spid="146463" grpId="0"/>
      <p:bldP spid="146466" grpId="0"/>
      <p:bldP spid="14649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7459" name="文本框 147458"/>
          <p:cNvSpPr txBox="1"/>
          <p:nvPr/>
        </p:nvSpPr>
        <p:spPr>
          <a:xfrm>
            <a:off x="727075" y="328613"/>
            <a:ext cx="30940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4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线电流、相电流：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47460" name="对象 147459"/>
          <p:cNvGraphicFramePr/>
          <p:nvPr/>
        </p:nvGraphicFramePr>
        <p:xfrm>
          <a:off x="3821113" y="246063"/>
          <a:ext cx="4164012" cy="31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1" imgW="4766945" imgH="3642360" progId="Visio.Drawing.5">
                  <p:embed/>
                </p:oleObj>
              </mc:Choice>
              <mc:Fallback>
                <p:oleObj name="" r:id="rId1" imgW="4766945" imgH="3642360" progId="Visio.Drawing.5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21113" y="246063"/>
                        <a:ext cx="4164012" cy="318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461" name="矩形 147460"/>
          <p:cNvSpPr/>
          <p:nvPr/>
        </p:nvSpPr>
        <p:spPr>
          <a:xfrm>
            <a:off x="727075" y="1198563"/>
            <a:ext cx="1936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负载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Y连接：</a:t>
            </a:r>
            <a:endParaRPr lang="zh-CN" altLang="zh-CN" dirty="0">
              <a:solidFill>
                <a:srgbClr val="FF00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7462" name="矩形 147461"/>
          <p:cNvSpPr/>
          <p:nvPr/>
        </p:nvSpPr>
        <p:spPr>
          <a:xfrm>
            <a:off x="727075" y="1946275"/>
            <a:ext cx="21955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线电流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相电流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47463" name="对象 147462"/>
          <p:cNvGraphicFramePr/>
          <p:nvPr/>
        </p:nvGraphicFramePr>
        <p:xfrm>
          <a:off x="4079875" y="3217863"/>
          <a:ext cx="4670425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3" imgW="4849495" imgH="3048000" progId="Visio.Drawing.5">
                  <p:embed/>
                </p:oleObj>
              </mc:Choice>
              <mc:Fallback>
                <p:oleObj name="" r:id="rId3" imgW="4849495" imgH="3048000" progId="Visio.Drawing.5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79875" y="3217863"/>
                        <a:ext cx="4670425" cy="294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464" name="文本框 147463"/>
          <p:cNvSpPr txBox="1"/>
          <p:nvPr/>
        </p:nvSpPr>
        <p:spPr>
          <a:xfrm>
            <a:off x="334963" y="2911475"/>
            <a:ext cx="19034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负载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zh-CN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接法：</a:t>
            </a:r>
            <a:endParaRPr lang="zh-CN" altLang="zh-CN" dirty="0">
              <a:solidFill>
                <a:srgbClr val="FF00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7466" name="矩形 147465"/>
          <p:cNvSpPr/>
          <p:nvPr/>
        </p:nvSpPr>
        <p:spPr>
          <a:xfrm>
            <a:off x="334963" y="4832350"/>
            <a:ext cx="3486150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线电流相位滞后对应相</a:t>
            </a:r>
            <a:endParaRPr lang="zh-CN" altLang="zh-CN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电流30</a:t>
            </a:r>
            <a:r>
              <a:rPr lang="en-US" altLang="zh-CN" baseline="42000">
                <a:latin typeface="Times New Roman" panose="02020603050405020304" pitchFamily="18" charset="-94"/>
                <a:ea typeface="宋体" panose="02010600030101010101" pitchFamily="2" charset="-122"/>
              </a:rPr>
              <a:t>o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。 </a:t>
            </a:r>
            <a:endParaRPr lang="zh-CN" altLang="en-US" baseline="42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47471" name="组合 147470"/>
          <p:cNvGrpSpPr/>
          <p:nvPr/>
        </p:nvGrpSpPr>
        <p:grpSpPr>
          <a:xfrm>
            <a:off x="334963" y="3444875"/>
            <a:ext cx="3619500" cy="1187450"/>
            <a:chOff x="211" y="2170"/>
            <a:chExt cx="2280" cy="748"/>
          </a:xfrm>
        </p:grpSpPr>
        <p:sp>
          <p:nvSpPr>
            <p:cNvPr id="36873" name="矩形 147467"/>
            <p:cNvSpPr/>
            <p:nvPr/>
          </p:nvSpPr>
          <p:spPr>
            <a:xfrm>
              <a:off x="211" y="2170"/>
              <a:ext cx="2280" cy="7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线电流大小等于相电流</a:t>
              </a:r>
              <a:endPara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的         ，即                    。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36874" name="对象 147468"/>
            <p:cNvGraphicFramePr/>
            <p:nvPr/>
          </p:nvGraphicFramePr>
          <p:xfrm>
            <a:off x="458" y="2618"/>
            <a:ext cx="316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7" name="" r:id="rId5" imgW="278765" imgH="266065" progId="Equation.3">
                    <p:embed/>
                  </p:oleObj>
                </mc:Choice>
                <mc:Fallback>
                  <p:oleObj name="" r:id="rId5" imgW="278765" imgH="266065" progId="Equation.3">
                    <p:embed/>
                    <p:pic>
                      <p:nvPicPr>
                        <p:cNvPr id="0" name="图片 325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58" y="2618"/>
                          <a:ext cx="316" cy="3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5" name="对象 147469"/>
            <p:cNvGraphicFramePr/>
            <p:nvPr/>
          </p:nvGraphicFramePr>
          <p:xfrm>
            <a:off x="1295" y="2582"/>
            <a:ext cx="869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6" name="" r:id="rId7" imgW="723900" imgH="279400" progId="Equation.3">
                    <p:embed/>
                  </p:oleObj>
                </mc:Choice>
                <mc:Fallback>
                  <p:oleObj name="" r:id="rId7" imgW="723900" imgH="279400" progId="Equation.3">
                    <p:embed/>
                    <p:pic>
                      <p:nvPicPr>
                        <p:cNvPr id="0" name="图片 325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95" y="2582"/>
                          <a:ext cx="869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687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/>
      <p:bldP spid="147461" grpId="0"/>
      <p:bldP spid="147462" grpId="0"/>
      <p:bldP spid="147464" grpId="0"/>
      <p:bldP spid="14746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996" name="文本框 79995"/>
          <p:cNvSpPr txBox="1"/>
          <p:nvPr/>
        </p:nvSpPr>
        <p:spPr>
          <a:xfrm>
            <a:off x="190500" y="1033463"/>
            <a:ext cx="39433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一、对称三相电路的计算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9997" name="文本框 79996"/>
          <p:cNvSpPr txBox="1"/>
          <p:nvPr/>
        </p:nvSpPr>
        <p:spPr>
          <a:xfrm>
            <a:off x="765175" y="1543050"/>
            <a:ext cx="64198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对称三相电路的计算方法是一相计算法。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9998" name="文本框 79997"/>
          <p:cNvSpPr txBox="1"/>
          <p:nvPr/>
        </p:nvSpPr>
        <p:spPr>
          <a:xfrm>
            <a:off x="417513" y="2182813"/>
            <a:ext cx="352266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1. Y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 –Y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三相四线制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0004" name="对象 80003"/>
          <p:cNvGraphicFramePr/>
          <p:nvPr/>
        </p:nvGraphicFramePr>
        <p:xfrm>
          <a:off x="190500" y="2800350"/>
          <a:ext cx="4759325" cy="364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" imgW="4766945" imgH="3642360" progId="Visio.Drawing.5">
                  <p:embed/>
                </p:oleObj>
              </mc:Choice>
              <mc:Fallback>
                <p:oleObj name="" r:id="rId1" imgW="4766945" imgH="3642360" progId="Visio.Drawing.5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500" y="2800350"/>
                        <a:ext cx="4759325" cy="3643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0008" name="组合 80007"/>
          <p:cNvGrpSpPr/>
          <p:nvPr/>
        </p:nvGrpSpPr>
        <p:grpSpPr>
          <a:xfrm>
            <a:off x="5448300" y="2359025"/>
            <a:ext cx="1838325" cy="479425"/>
            <a:chOff x="3547" y="1620"/>
            <a:chExt cx="1158" cy="302"/>
          </a:xfrm>
        </p:grpSpPr>
        <p:graphicFrame>
          <p:nvGraphicFramePr>
            <p:cNvPr id="37894" name="对象 80002"/>
            <p:cNvGraphicFramePr/>
            <p:nvPr/>
          </p:nvGraphicFramePr>
          <p:xfrm>
            <a:off x="3547" y="1620"/>
            <a:ext cx="270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3" imgW="215900" imgH="241300" progId="Equation.3">
                    <p:embed/>
                  </p:oleObj>
                </mc:Choice>
                <mc:Fallback>
                  <p:oleObj name="" r:id="rId3" imgW="215900" imgH="241300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547" y="1620"/>
                          <a:ext cx="270" cy="3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5" name="矩形 80004"/>
            <p:cNvSpPr/>
            <p:nvPr/>
          </p:nvSpPr>
          <p:spPr>
            <a:xfrm>
              <a:off x="3817" y="1620"/>
              <a:ext cx="88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端线阻抗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80009" name="组合 80008"/>
          <p:cNvGrpSpPr/>
          <p:nvPr/>
        </p:nvGrpSpPr>
        <p:grpSpPr>
          <a:xfrm>
            <a:off x="5397500" y="2998788"/>
            <a:ext cx="1889125" cy="479425"/>
            <a:chOff x="3515" y="2177"/>
            <a:chExt cx="1190" cy="302"/>
          </a:xfrm>
        </p:grpSpPr>
        <p:graphicFrame>
          <p:nvGraphicFramePr>
            <p:cNvPr id="37897" name="对象 80005"/>
            <p:cNvGraphicFramePr/>
            <p:nvPr/>
          </p:nvGraphicFramePr>
          <p:xfrm>
            <a:off x="3515" y="2177"/>
            <a:ext cx="334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8" name="" r:id="rId5" imgW="266065" imgH="241300" progId="Equation.3">
                    <p:embed/>
                  </p:oleObj>
                </mc:Choice>
                <mc:Fallback>
                  <p:oleObj name="" r:id="rId5" imgW="266065" imgH="241300" progId="Equation.3">
                    <p:embed/>
                    <p:pic>
                      <p:nvPicPr>
                        <p:cNvPr id="0" name="图片 325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15" y="2177"/>
                          <a:ext cx="334" cy="3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矩形 80006"/>
            <p:cNvSpPr/>
            <p:nvPr/>
          </p:nvSpPr>
          <p:spPr>
            <a:xfrm>
              <a:off x="3817" y="2177"/>
              <a:ext cx="88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中线阻抗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80013" name="组合 80012"/>
          <p:cNvGrpSpPr/>
          <p:nvPr/>
        </p:nvGrpSpPr>
        <p:grpSpPr>
          <a:xfrm>
            <a:off x="5448300" y="3582988"/>
            <a:ext cx="2246313" cy="504825"/>
            <a:chOff x="3239" y="2154"/>
            <a:chExt cx="1415" cy="318"/>
          </a:xfrm>
        </p:grpSpPr>
        <p:graphicFrame>
          <p:nvGraphicFramePr>
            <p:cNvPr id="37900" name="对象 80010"/>
            <p:cNvGraphicFramePr/>
            <p:nvPr/>
          </p:nvGraphicFramePr>
          <p:xfrm>
            <a:off x="3239" y="2154"/>
            <a:ext cx="720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5" name="" r:id="rId7" imgW="570865" imgH="254000" progId="Equation.3">
                    <p:embed/>
                  </p:oleObj>
                </mc:Choice>
                <mc:Fallback>
                  <p:oleObj name="" r:id="rId7" imgW="570865" imgH="254000" progId="Equation.3">
                    <p:embed/>
                    <p:pic>
                      <p:nvPicPr>
                        <p:cNvPr id="0" name="图片 326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239" y="2154"/>
                          <a:ext cx="720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1" name="矩形 80011"/>
            <p:cNvSpPr/>
            <p:nvPr/>
          </p:nvSpPr>
          <p:spPr>
            <a:xfrm>
              <a:off x="3959" y="2162"/>
              <a:ext cx="69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中性点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80019" name="组合 80018"/>
          <p:cNvGrpSpPr/>
          <p:nvPr/>
        </p:nvGrpSpPr>
        <p:grpSpPr>
          <a:xfrm>
            <a:off x="5448300" y="4248150"/>
            <a:ext cx="2511425" cy="2195513"/>
            <a:chOff x="3953" y="527"/>
            <a:chExt cx="1582" cy="1383"/>
          </a:xfrm>
        </p:grpSpPr>
        <p:graphicFrame>
          <p:nvGraphicFramePr>
            <p:cNvPr id="37903" name="对象 80019"/>
            <p:cNvGraphicFramePr/>
            <p:nvPr/>
          </p:nvGraphicFramePr>
          <p:xfrm>
            <a:off x="3953" y="527"/>
            <a:ext cx="1582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0" name="" r:id="rId9" imgW="1256665" imgH="1091565" progId="Equation.3">
                    <p:embed/>
                  </p:oleObj>
                </mc:Choice>
                <mc:Fallback>
                  <p:oleObj name="" r:id="rId9" imgW="1256665" imgH="1091565" progId="Equation.3">
                    <p:embed/>
                    <p:pic>
                      <p:nvPicPr>
                        <p:cNvPr id="0" name="图片 325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953" y="527"/>
                          <a:ext cx="1582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7904" name="组合 80020"/>
            <p:cNvGrpSpPr/>
            <p:nvPr/>
          </p:nvGrpSpPr>
          <p:grpSpPr>
            <a:xfrm>
              <a:off x="4746" y="621"/>
              <a:ext cx="402" cy="314"/>
              <a:chOff x="4426" y="432"/>
              <a:chExt cx="471" cy="244"/>
            </a:xfrm>
          </p:grpSpPr>
          <p:sp>
            <p:nvSpPr>
              <p:cNvPr id="37905" name="直接连接符 80021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06" name="直接连接符 80022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37907" name="组合 80023"/>
            <p:cNvGrpSpPr/>
            <p:nvPr/>
          </p:nvGrpSpPr>
          <p:grpSpPr>
            <a:xfrm>
              <a:off x="4746" y="1596"/>
              <a:ext cx="586" cy="314"/>
              <a:chOff x="4426" y="432"/>
              <a:chExt cx="471" cy="244"/>
            </a:xfrm>
          </p:grpSpPr>
          <p:sp>
            <p:nvSpPr>
              <p:cNvPr id="37908" name="直接连接符 8002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09" name="直接连接符 8002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37910" name="组合 80026"/>
            <p:cNvGrpSpPr/>
            <p:nvPr/>
          </p:nvGrpSpPr>
          <p:grpSpPr>
            <a:xfrm>
              <a:off x="4771" y="1105"/>
              <a:ext cx="764" cy="314"/>
              <a:chOff x="4426" y="432"/>
              <a:chExt cx="471" cy="244"/>
            </a:xfrm>
          </p:grpSpPr>
          <p:sp>
            <p:nvSpPr>
              <p:cNvPr id="37911" name="直接连接符 8002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7912" name="直接连接符 8002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80030" name="圆角矩形 80029"/>
          <p:cNvSpPr/>
          <p:nvPr/>
        </p:nvSpPr>
        <p:spPr>
          <a:xfrm>
            <a:off x="1622425" y="215900"/>
            <a:ext cx="5562600" cy="531813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对称三相电路的计算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91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79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79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7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0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0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0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0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0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0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0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96" grpId="0"/>
      <p:bldP spid="79997" grpId="0"/>
      <p:bldP spid="79998" grpId="0"/>
      <p:bldP spid="8003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6752" name="对象 116751"/>
          <p:cNvGraphicFramePr/>
          <p:nvPr/>
        </p:nvGraphicFramePr>
        <p:xfrm>
          <a:off x="341313" y="869950"/>
          <a:ext cx="4759325" cy="364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1" imgW="4766945" imgH="3642360" progId="Visio.Drawing.5">
                  <p:embed/>
                </p:oleObj>
              </mc:Choice>
              <mc:Fallback>
                <p:oleObj name="" r:id="rId1" imgW="4766945" imgH="3642360" progId="Visio.Drawing.5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1313" y="869950"/>
                        <a:ext cx="4759325" cy="3643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6746" name="组合 116745"/>
          <p:cNvGrpSpPr/>
          <p:nvPr/>
        </p:nvGrpSpPr>
        <p:grpSpPr>
          <a:xfrm>
            <a:off x="709613" y="339725"/>
            <a:ext cx="7748587" cy="530225"/>
            <a:chOff x="447" y="214"/>
            <a:chExt cx="4881" cy="334"/>
          </a:xfrm>
        </p:grpSpPr>
        <p:sp>
          <p:nvSpPr>
            <p:cNvPr id="38915" name="文本框 116743"/>
            <p:cNvSpPr txBox="1"/>
            <p:nvPr/>
          </p:nvSpPr>
          <p:spPr>
            <a:xfrm>
              <a:off x="447" y="214"/>
              <a:ext cx="4881" cy="33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以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N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点为参考点，对       点列写结点方程：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38916" name="对象 116744"/>
            <p:cNvGraphicFramePr/>
            <p:nvPr/>
          </p:nvGraphicFramePr>
          <p:xfrm>
            <a:off x="2214" y="214"/>
            <a:ext cx="268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6" name="" r:id="rId3" imgW="241300" imgH="241300" progId="Equation.3">
                    <p:embed/>
                  </p:oleObj>
                </mc:Choice>
                <mc:Fallback>
                  <p:oleObj name="" r:id="rId3" imgW="241300" imgH="241300" progId="Equation.3">
                    <p:embed/>
                    <p:pic>
                      <p:nvPicPr>
                        <p:cNvPr id="0" name="图片 326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214" y="214"/>
                          <a:ext cx="268" cy="2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6749" name="对象 116748"/>
          <p:cNvGraphicFramePr/>
          <p:nvPr/>
        </p:nvGraphicFramePr>
        <p:xfrm>
          <a:off x="525463" y="2570163"/>
          <a:ext cx="29845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" r:id="rId5" imgW="139700" imgH="203200" progId="Equation.3">
                  <p:embed/>
                </p:oleObj>
              </mc:Choice>
              <mc:Fallback>
                <p:oleObj name="" r:id="rId5" imgW="139700" imgH="203200" progId="Equation.3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463" y="2570163"/>
                        <a:ext cx="298450" cy="430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50" name="对象 116749"/>
          <p:cNvGraphicFramePr/>
          <p:nvPr/>
        </p:nvGraphicFramePr>
        <p:xfrm>
          <a:off x="411163" y="4873625"/>
          <a:ext cx="8267700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" r:id="rId7" imgW="4902200" imgH="508000" progId="Equation.3">
                  <p:embed/>
                </p:oleObj>
              </mc:Choice>
              <mc:Fallback>
                <p:oleObj name="" r:id="rId7" imgW="4902200" imgH="508000" progId="Equation.3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1163" y="4873625"/>
                        <a:ext cx="8267700" cy="855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51" name="对象 116750"/>
          <p:cNvGraphicFramePr/>
          <p:nvPr/>
        </p:nvGraphicFramePr>
        <p:xfrm>
          <a:off x="5397500" y="2127250"/>
          <a:ext cx="328136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4" name="" r:id="rId9" imgW="1637030" imgH="317500" progId="Equation.3">
                  <p:embed/>
                </p:oleObj>
              </mc:Choice>
              <mc:Fallback>
                <p:oleObj name="" r:id="rId9" imgW="1637030" imgH="317500" progId="Equation.3">
                  <p:embed/>
                  <p:pic>
                    <p:nvPicPr>
                      <p:cNvPr id="0" name="图片 326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97500" y="2127250"/>
                        <a:ext cx="3281363" cy="63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53" name="对象 116752"/>
          <p:cNvGraphicFramePr/>
          <p:nvPr/>
        </p:nvGraphicFramePr>
        <p:xfrm>
          <a:off x="5397500" y="3000375"/>
          <a:ext cx="1757363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3" name="" r:id="rId11" imgW="901065" imgH="317500" progId="Equation.3">
                  <p:embed/>
                </p:oleObj>
              </mc:Choice>
              <mc:Fallback>
                <p:oleObj name="" r:id="rId11" imgW="901065" imgH="317500" progId="Equation.3">
                  <p:embed/>
                  <p:pic>
                    <p:nvPicPr>
                      <p:cNvPr id="0" name="图片 326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97500" y="3000375"/>
                        <a:ext cx="1757363" cy="615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16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7776" name="组合 117775"/>
          <p:cNvGrpSpPr/>
          <p:nvPr/>
        </p:nvGrpSpPr>
        <p:grpSpPr>
          <a:xfrm>
            <a:off x="5549900" y="255588"/>
            <a:ext cx="2511425" cy="2973387"/>
            <a:chOff x="3496" y="161"/>
            <a:chExt cx="1582" cy="1873"/>
          </a:xfrm>
        </p:grpSpPr>
        <p:graphicFrame>
          <p:nvGraphicFramePr>
            <p:cNvPr id="39938" name="对象 117762"/>
            <p:cNvGraphicFramePr/>
            <p:nvPr/>
          </p:nvGraphicFramePr>
          <p:xfrm>
            <a:off x="3530" y="161"/>
            <a:ext cx="962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8" name="" r:id="rId1" imgW="761365" imgH="317500" progId="Equation.3">
                    <p:embed/>
                  </p:oleObj>
                </mc:Choice>
                <mc:Fallback>
                  <p:oleObj name="" r:id="rId1" imgW="761365" imgH="317500" progId="Equation.3">
                    <p:embed/>
                    <p:pic>
                      <p:nvPicPr>
                        <p:cNvPr id="0" name="图片 326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530" y="161"/>
                          <a:ext cx="962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9939" name="组合 117764"/>
            <p:cNvGrpSpPr/>
            <p:nvPr/>
          </p:nvGrpSpPr>
          <p:grpSpPr>
            <a:xfrm>
              <a:off x="3496" y="651"/>
              <a:ext cx="1582" cy="1383"/>
              <a:chOff x="3953" y="527"/>
              <a:chExt cx="1582" cy="1383"/>
            </a:xfrm>
          </p:grpSpPr>
          <p:graphicFrame>
            <p:nvGraphicFramePr>
              <p:cNvPr id="39940" name="对象 117765"/>
              <p:cNvGraphicFramePr/>
              <p:nvPr/>
            </p:nvGraphicFramePr>
            <p:xfrm>
              <a:off x="3953" y="527"/>
              <a:ext cx="1582" cy="1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70" name="" r:id="rId3" imgW="1256665" imgH="1091565" progId="Equation.3">
                      <p:embed/>
                    </p:oleObj>
                  </mc:Choice>
                  <mc:Fallback>
                    <p:oleObj name="" r:id="rId3" imgW="1256665" imgH="1091565" progId="Equation.3">
                      <p:embed/>
                      <p:pic>
                        <p:nvPicPr>
                          <p:cNvPr id="0" name="图片 3269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3953" y="527"/>
                            <a:ext cx="1582" cy="137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9941" name="组合 117766"/>
              <p:cNvGrpSpPr/>
              <p:nvPr/>
            </p:nvGrpSpPr>
            <p:grpSpPr>
              <a:xfrm>
                <a:off x="4746" y="621"/>
                <a:ext cx="402" cy="314"/>
                <a:chOff x="4426" y="432"/>
                <a:chExt cx="471" cy="244"/>
              </a:xfrm>
            </p:grpSpPr>
            <p:sp>
              <p:nvSpPr>
                <p:cNvPr id="39942" name="直接连接符 117767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9943" name="直接连接符 117768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39944" name="组合 117769"/>
              <p:cNvGrpSpPr/>
              <p:nvPr/>
            </p:nvGrpSpPr>
            <p:grpSpPr>
              <a:xfrm>
                <a:off x="4746" y="1596"/>
                <a:ext cx="586" cy="314"/>
                <a:chOff x="4426" y="432"/>
                <a:chExt cx="471" cy="244"/>
              </a:xfrm>
            </p:grpSpPr>
            <p:sp>
              <p:nvSpPr>
                <p:cNvPr id="39945" name="直接连接符 117770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9946" name="直接连接符 117771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39947" name="组合 117772"/>
              <p:cNvGrpSpPr/>
              <p:nvPr/>
            </p:nvGrpSpPr>
            <p:grpSpPr>
              <a:xfrm>
                <a:off x="4771" y="1105"/>
                <a:ext cx="764" cy="314"/>
                <a:chOff x="4426" y="432"/>
                <a:chExt cx="471" cy="244"/>
              </a:xfrm>
            </p:grpSpPr>
            <p:sp>
              <p:nvSpPr>
                <p:cNvPr id="39948" name="直接连接符 117773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9949" name="直接连接符 117774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</p:grpSp>
      <p:graphicFrame>
        <p:nvGraphicFramePr>
          <p:cNvPr id="117777" name="对象 117776"/>
          <p:cNvGraphicFramePr/>
          <p:nvPr/>
        </p:nvGraphicFramePr>
        <p:xfrm>
          <a:off x="1849438" y="3563938"/>
          <a:ext cx="291147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1" name="" r:id="rId5" imgW="1714500" imgH="596900" progId="Equation.3">
                  <p:embed/>
                </p:oleObj>
              </mc:Choice>
              <mc:Fallback>
                <p:oleObj name="" r:id="rId5" imgW="1714500" imgH="596900" progId="Equation.3">
                  <p:embed/>
                  <p:pic>
                    <p:nvPicPr>
                      <p:cNvPr id="0" name="图片 327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9438" y="3563938"/>
                        <a:ext cx="2911475" cy="1012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78" name="对象 117777"/>
          <p:cNvGraphicFramePr/>
          <p:nvPr/>
        </p:nvGraphicFramePr>
        <p:xfrm>
          <a:off x="1722438" y="4576763"/>
          <a:ext cx="2863850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3" name="" r:id="rId7" imgW="1701800" imgH="596900" progId="Equation.3">
                  <p:embed/>
                </p:oleObj>
              </mc:Choice>
              <mc:Fallback>
                <p:oleObj name="" r:id="rId7" imgW="1701800" imgH="596900" progId="Equation.3">
                  <p:embed/>
                  <p:pic>
                    <p:nvPicPr>
                      <p:cNvPr id="0" name="图片 327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22438" y="4576763"/>
                        <a:ext cx="2863850" cy="1004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79" name="对象 117778"/>
          <p:cNvGraphicFramePr/>
          <p:nvPr/>
        </p:nvGraphicFramePr>
        <p:xfrm>
          <a:off x="1862138" y="5553075"/>
          <a:ext cx="2898775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" r:id="rId9" imgW="1701800" imgH="596900" progId="Equation.3">
                  <p:embed/>
                </p:oleObj>
              </mc:Choice>
              <mc:Fallback>
                <p:oleObj name="" r:id="rId9" imgW="1701800" imgH="596900" progId="Equation.3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62138" y="5553075"/>
                        <a:ext cx="2898775" cy="1017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81" name="对象 117780"/>
          <p:cNvGraphicFramePr/>
          <p:nvPr/>
        </p:nvGraphicFramePr>
        <p:xfrm>
          <a:off x="190500" y="3563938"/>
          <a:ext cx="153193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11" imgW="989965" imgH="596900" progId="Equation.3">
                  <p:embed/>
                </p:oleObj>
              </mc:Choice>
              <mc:Fallback>
                <p:oleObj name="" r:id="rId11" imgW="989965" imgH="596900" progId="Equation.3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0500" y="3563938"/>
                        <a:ext cx="1531938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82" name="对象 117781"/>
          <p:cNvGraphicFramePr/>
          <p:nvPr/>
        </p:nvGraphicFramePr>
        <p:xfrm>
          <a:off x="190500" y="4576763"/>
          <a:ext cx="153193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9" name="" r:id="rId13" imgW="989965" imgH="596900" progId="Equation.3">
                  <p:embed/>
                </p:oleObj>
              </mc:Choice>
              <mc:Fallback>
                <p:oleObj name="" r:id="rId13" imgW="989965" imgH="596900" progId="Equation.3">
                  <p:embed/>
                  <p:pic>
                    <p:nvPicPr>
                      <p:cNvPr id="0" name="图片 326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0500" y="4576763"/>
                        <a:ext cx="1531938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83" name="对象 117782"/>
          <p:cNvGraphicFramePr/>
          <p:nvPr/>
        </p:nvGraphicFramePr>
        <p:xfrm>
          <a:off x="190500" y="5562600"/>
          <a:ext cx="1671638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" r:id="rId15" imgW="989965" imgH="596900" progId="Equation.3">
                  <p:embed/>
                </p:oleObj>
              </mc:Choice>
              <mc:Fallback>
                <p:oleObj name="" r:id="rId15" imgW="989965" imgH="596900" progId="Equation.3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90500" y="5562600"/>
                        <a:ext cx="1671638" cy="1008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7799" name="组合 117798"/>
          <p:cNvGrpSpPr/>
          <p:nvPr/>
        </p:nvGrpSpPr>
        <p:grpSpPr>
          <a:xfrm>
            <a:off x="4586288" y="4724400"/>
            <a:ext cx="1984375" cy="674688"/>
            <a:chOff x="2958" y="2945"/>
            <a:chExt cx="1250" cy="425"/>
          </a:xfrm>
        </p:grpSpPr>
        <p:graphicFrame>
          <p:nvGraphicFramePr>
            <p:cNvPr id="39957" name="对象 117783"/>
            <p:cNvGraphicFramePr/>
            <p:nvPr/>
          </p:nvGraphicFramePr>
          <p:xfrm>
            <a:off x="2958" y="2945"/>
            <a:ext cx="1250" cy="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" name="" r:id="rId17" imgW="1040765" imgH="355600" progId="Equation.3">
                    <p:embed/>
                  </p:oleObj>
                </mc:Choice>
                <mc:Fallback>
                  <p:oleObj name="" r:id="rId17" imgW="1040765" imgH="355600" progId="Equation.3">
                    <p:embed/>
                    <p:pic>
                      <p:nvPicPr>
                        <p:cNvPr id="0" name="图片 3276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958" y="2945"/>
                          <a:ext cx="1250" cy="4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9958" name="组合 117791"/>
            <p:cNvGrpSpPr/>
            <p:nvPr/>
          </p:nvGrpSpPr>
          <p:grpSpPr>
            <a:xfrm>
              <a:off x="3496" y="3048"/>
              <a:ext cx="586" cy="314"/>
              <a:chOff x="4426" y="432"/>
              <a:chExt cx="471" cy="244"/>
            </a:xfrm>
          </p:grpSpPr>
          <p:sp>
            <p:nvSpPr>
              <p:cNvPr id="39959" name="直接连接符 11779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9960" name="直接连接符 11779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17800" name="组合 117799"/>
          <p:cNvGrpSpPr/>
          <p:nvPr/>
        </p:nvGrpSpPr>
        <p:grpSpPr>
          <a:xfrm>
            <a:off x="4760913" y="5751513"/>
            <a:ext cx="1693862" cy="674687"/>
            <a:chOff x="2999" y="3623"/>
            <a:chExt cx="1067" cy="425"/>
          </a:xfrm>
        </p:grpSpPr>
        <p:grpSp>
          <p:nvGrpSpPr>
            <p:cNvPr id="39962" name="组合 117788"/>
            <p:cNvGrpSpPr/>
            <p:nvPr/>
          </p:nvGrpSpPr>
          <p:grpSpPr>
            <a:xfrm>
              <a:off x="3496" y="3734"/>
              <a:ext cx="570" cy="314"/>
              <a:chOff x="4426" y="432"/>
              <a:chExt cx="471" cy="244"/>
            </a:xfrm>
          </p:grpSpPr>
          <p:sp>
            <p:nvSpPr>
              <p:cNvPr id="39963" name="直接连接符 11778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9964" name="直接连接符 11779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39965" name="对象 117797"/>
            <p:cNvGraphicFramePr/>
            <p:nvPr/>
          </p:nvGraphicFramePr>
          <p:xfrm>
            <a:off x="2999" y="3623"/>
            <a:ext cx="1067" cy="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7" name="" r:id="rId19" imgW="888365" imgH="355600" progId="Equation.3">
                    <p:embed/>
                  </p:oleObj>
                </mc:Choice>
                <mc:Fallback>
                  <p:oleObj name="" r:id="rId19" imgW="888365" imgH="355600" progId="Equation.3">
                    <p:embed/>
                    <p:pic>
                      <p:nvPicPr>
                        <p:cNvPr id="0" name="图片 3266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2999" y="3623"/>
                          <a:ext cx="1067" cy="4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7801" name="文本框 117800"/>
          <p:cNvSpPr txBox="1"/>
          <p:nvPr/>
        </p:nvSpPr>
        <p:spPr>
          <a:xfrm>
            <a:off x="6808788" y="3563938"/>
            <a:ext cx="2255837" cy="27209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流过每相负载的电流与流过相应端线的线电流相等，且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三相电流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也是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对称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17802" name="对象 117801"/>
          <p:cNvGraphicFramePr/>
          <p:nvPr/>
        </p:nvGraphicFramePr>
        <p:xfrm>
          <a:off x="614363" y="176213"/>
          <a:ext cx="3971925" cy="304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" r:id="rId21" imgW="4766945" imgH="3642360" progId="Visio.Drawing.5">
                  <p:embed/>
                </p:oleObj>
              </mc:Choice>
              <mc:Fallback>
                <p:oleObj name="" r:id="rId21" imgW="4766945" imgH="3642360" progId="Visio.Drawing.5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14363" y="176213"/>
                        <a:ext cx="3971925" cy="30400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6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"/>
                                        <p:tgtEl>
                                          <p:spTgt spid="117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0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51" name="文本框 82950"/>
          <p:cNvSpPr txBox="1"/>
          <p:nvPr/>
        </p:nvSpPr>
        <p:spPr>
          <a:xfrm>
            <a:off x="223838" y="5741988"/>
            <a:ext cx="8120062" cy="5302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>
              <a:lnSpc>
                <a:spcPct val="120000"/>
              </a:lnSpc>
            </a:pP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因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en-US" altLang="zh-CN" baseline="30000">
                <a:latin typeface="Times New Roman" panose="02020603050405020304" pitchFamily="18" charset="-94"/>
                <a:ea typeface="宋体" panose="02010600030101010101" pitchFamily="2" charset="-122"/>
              </a:rPr>
              <a:t>’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两点等电位，可将其短路，且其中电流为零。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2964" name="矩形 82963"/>
          <p:cNvSpPr/>
          <p:nvPr/>
        </p:nvSpPr>
        <p:spPr>
          <a:xfrm>
            <a:off x="0" y="3836988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中线电流为：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2965" name="对象 82964"/>
          <p:cNvGraphicFramePr/>
          <p:nvPr/>
        </p:nvGraphicFramePr>
        <p:xfrm>
          <a:off x="590550" y="4513263"/>
          <a:ext cx="2943225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" r:id="rId1" imgW="1344930" imgH="317500" progId="Equation.3">
                  <p:embed/>
                </p:oleObj>
              </mc:Choice>
              <mc:Fallback>
                <p:oleObj name="" r:id="rId1" imgW="1344930" imgH="317500" progId="Equation.3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90550" y="4513263"/>
                        <a:ext cx="2943225" cy="690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975" name="组合 82974"/>
          <p:cNvGrpSpPr/>
          <p:nvPr/>
        </p:nvGrpSpPr>
        <p:grpSpPr>
          <a:xfrm>
            <a:off x="3533775" y="4659313"/>
            <a:ext cx="4367213" cy="674687"/>
            <a:chOff x="2906" y="1016"/>
            <a:chExt cx="2751" cy="425"/>
          </a:xfrm>
        </p:grpSpPr>
        <p:grpSp>
          <p:nvGrpSpPr>
            <p:cNvPr id="40965" name="组合 82965"/>
            <p:cNvGrpSpPr/>
            <p:nvPr/>
          </p:nvGrpSpPr>
          <p:grpSpPr>
            <a:xfrm>
              <a:off x="3340" y="1016"/>
              <a:ext cx="1250" cy="425"/>
              <a:chOff x="3564" y="970"/>
              <a:chExt cx="1250" cy="425"/>
            </a:xfrm>
          </p:grpSpPr>
          <p:graphicFrame>
            <p:nvGraphicFramePr>
              <p:cNvPr id="40966" name="对象 82954"/>
              <p:cNvGraphicFramePr/>
              <p:nvPr/>
            </p:nvGraphicFramePr>
            <p:xfrm>
              <a:off x="3564" y="970"/>
              <a:ext cx="1250" cy="4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4" name="" r:id="rId3" imgW="1040765" imgH="355600" progId="Equation.3">
                      <p:embed/>
                    </p:oleObj>
                  </mc:Choice>
                  <mc:Fallback>
                    <p:oleObj name="" r:id="rId3" imgW="1040765" imgH="355600" progId="Equation.3">
                      <p:embed/>
                      <p:pic>
                        <p:nvPicPr>
                          <p:cNvPr id="0" name="图片 3283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3564" y="970"/>
                            <a:ext cx="1250" cy="42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0967" name="组合 82955"/>
              <p:cNvGrpSpPr/>
              <p:nvPr/>
            </p:nvGrpSpPr>
            <p:grpSpPr>
              <a:xfrm>
                <a:off x="4102" y="1073"/>
                <a:ext cx="586" cy="314"/>
                <a:chOff x="4426" y="432"/>
                <a:chExt cx="471" cy="244"/>
              </a:xfrm>
            </p:grpSpPr>
            <p:sp>
              <p:nvSpPr>
                <p:cNvPr id="40968" name="直接连接符 82956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40969" name="直接连接符 82957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aphicFrame>
          <p:nvGraphicFramePr>
            <p:cNvPr id="40970" name="对象 82962"/>
            <p:cNvGraphicFramePr/>
            <p:nvPr/>
          </p:nvGraphicFramePr>
          <p:xfrm>
            <a:off x="2906" y="1016"/>
            <a:ext cx="457" cy="3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" name="" r:id="rId5" imgW="380365" imgH="317500" progId="Equation.3">
                    <p:embed/>
                  </p:oleObj>
                </mc:Choice>
                <mc:Fallback>
                  <p:oleObj name="" r:id="rId5" imgW="380365" imgH="317500" progId="Equation.3">
                    <p:embed/>
                    <p:pic>
                      <p:nvPicPr>
                        <p:cNvPr id="0" name="图片 327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906" y="1016"/>
                          <a:ext cx="457" cy="37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0971" name="组合 82970"/>
            <p:cNvGrpSpPr/>
            <p:nvPr/>
          </p:nvGrpSpPr>
          <p:grpSpPr>
            <a:xfrm>
              <a:off x="4590" y="1016"/>
              <a:ext cx="1067" cy="425"/>
              <a:chOff x="3770" y="1713"/>
              <a:chExt cx="1067" cy="425"/>
            </a:xfrm>
          </p:grpSpPr>
          <p:grpSp>
            <p:nvGrpSpPr>
              <p:cNvPr id="40972" name="组合 82966"/>
              <p:cNvGrpSpPr/>
              <p:nvPr/>
            </p:nvGrpSpPr>
            <p:grpSpPr>
              <a:xfrm>
                <a:off x="4267" y="1824"/>
                <a:ext cx="570" cy="314"/>
                <a:chOff x="4426" y="432"/>
                <a:chExt cx="471" cy="244"/>
              </a:xfrm>
            </p:grpSpPr>
            <p:sp>
              <p:nvSpPr>
                <p:cNvPr id="40973" name="直接连接符 82967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40974" name="直接连接符 82968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aphicFrame>
            <p:nvGraphicFramePr>
              <p:cNvPr id="40975" name="对象 82969"/>
              <p:cNvGraphicFramePr/>
              <p:nvPr/>
            </p:nvGraphicFramePr>
            <p:xfrm>
              <a:off x="3770" y="1713"/>
              <a:ext cx="1067" cy="4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0" name="" r:id="rId7" imgW="888365" imgH="355600" progId="Equation.3">
                      <p:embed/>
                    </p:oleObj>
                  </mc:Choice>
                  <mc:Fallback>
                    <p:oleObj name="" r:id="rId7" imgW="888365" imgH="355600" progId="Equation.3">
                      <p:embed/>
                      <p:pic>
                        <p:nvPicPr>
                          <p:cNvPr id="0" name="图片 3279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3770" y="1713"/>
                            <a:ext cx="1067" cy="42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82972" name="对象 82971"/>
          <p:cNvGraphicFramePr/>
          <p:nvPr/>
        </p:nvGraphicFramePr>
        <p:xfrm>
          <a:off x="7900988" y="4857750"/>
          <a:ext cx="649287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" r:id="rId9" imgW="292100" imgH="203200" progId="Equation.3">
                  <p:embed/>
                </p:oleObj>
              </mc:Choice>
              <mc:Fallback>
                <p:oleObj name="" r:id="rId9" imgW="292100" imgH="203200" progId="Equation.3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00988" y="4857750"/>
                        <a:ext cx="649287" cy="450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74" name="对象 82973"/>
          <p:cNvGraphicFramePr/>
          <p:nvPr/>
        </p:nvGraphicFramePr>
        <p:xfrm>
          <a:off x="2022475" y="0"/>
          <a:ext cx="4759325" cy="364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11" imgW="4766945" imgH="3642360" progId="Visio.Drawing.5">
                  <p:embed/>
                </p:oleObj>
              </mc:Choice>
              <mc:Fallback>
                <p:oleObj name="" r:id="rId11" imgW="4766945" imgH="3642360" progId="Visio.Drawing.5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22475" y="0"/>
                        <a:ext cx="4759325" cy="3643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1" grpId="0"/>
      <p:bldP spid="8296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017" name="文本框 84016"/>
          <p:cNvSpPr txBox="1"/>
          <p:nvPr/>
        </p:nvSpPr>
        <p:spPr>
          <a:xfrm>
            <a:off x="5106988" y="177800"/>
            <a:ext cx="238283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一相计算电路：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4040" name="文本框 84039"/>
          <p:cNvSpPr txBox="1"/>
          <p:nvPr/>
        </p:nvSpPr>
        <p:spPr>
          <a:xfrm>
            <a:off x="347663" y="4659313"/>
            <a:ext cx="4746625" cy="1917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由于三相电源、三相负载对称，所以三相线电流也对称。只要分析计算三相中的任一相，而其它两相的电压、电流就能按对称性可写出。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4044" name="对象 84043"/>
          <p:cNvGraphicFramePr/>
          <p:nvPr/>
        </p:nvGraphicFramePr>
        <p:xfrm>
          <a:off x="5094288" y="635000"/>
          <a:ext cx="3757612" cy="162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" r:id="rId1" imgW="3279775" imgH="1414145" progId="Visio.Drawing.5">
                  <p:embed/>
                </p:oleObj>
              </mc:Choice>
              <mc:Fallback>
                <p:oleObj name="" r:id="rId1" imgW="3279775" imgH="1414145" progId="Visio.Drawing.5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94288" y="635000"/>
                        <a:ext cx="3757612" cy="1624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45" name="对象 84044"/>
          <p:cNvGraphicFramePr/>
          <p:nvPr/>
        </p:nvGraphicFramePr>
        <p:xfrm>
          <a:off x="5106988" y="2259013"/>
          <a:ext cx="3744912" cy="162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" r:id="rId3" imgW="3279775" imgH="1417320" progId="Visio.Drawing.5">
                  <p:embed/>
                </p:oleObj>
              </mc:Choice>
              <mc:Fallback>
                <p:oleObj name="" r:id="rId3" imgW="3279775" imgH="1417320" progId="Visio.Drawing.5">
                  <p:embed/>
                  <p:pic>
                    <p:nvPicPr>
                      <p:cNvPr id="0" name="图片 32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6988" y="2259013"/>
                        <a:ext cx="3744912" cy="1622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46" name="对象 84045"/>
          <p:cNvGraphicFramePr/>
          <p:nvPr/>
        </p:nvGraphicFramePr>
        <p:xfrm>
          <a:off x="5106988" y="3881438"/>
          <a:ext cx="3925887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" name="" r:id="rId5" imgW="3279775" imgH="1368425" progId="Visio.Drawing.5">
                  <p:embed/>
                </p:oleObj>
              </mc:Choice>
              <mc:Fallback>
                <p:oleObj name="" r:id="rId5" imgW="3279775" imgH="1368425" progId="Visio.Drawing.5">
                  <p:embed/>
                  <p:pic>
                    <p:nvPicPr>
                      <p:cNvPr id="0" name="图片 328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06988" y="3881438"/>
                        <a:ext cx="3925887" cy="163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047" name="文本框 84046"/>
          <p:cNvSpPr txBox="1"/>
          <p:nvPr/>
        </p:nvSpPr>
        <p:spPr>
          <a:xfrm>
            <a:off x="347663" y="3836988"/>
            <a:ext cx="4746625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由图可知，各线电流（相电流）独立，彼此无关。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4048" name="对象 84047"/>
          <p:cNvGraphicFramePr/>
          <p:nvPr/>
        </p:nvGraphicFramePr>
        <p:xfrm>
          <a:off x="347663" y="177800"/>
          <a:ext cx="3886200" cy="320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" r:id="rId7" imgW="4766945" imgH="3642360" progId="Visio.Drawing.5">
                  <p:embed/>
                </p:oleObj>
              </mc:Choice>
              <mc:Fallback>
                <p:oleObj name="" r:id="rId7" imgW="4766945" imgH="3642360" progId="Visio.Drawing.5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7663" y="177800"/>
                        <a:ext cx="3886200" cy="320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4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17" grpId="0"/>
      <p:bldP spid="84040" grpId="0"/>
      <p:bldP spid="8404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1862" name="对象 121861"/>
          <p:cNvGraphicFramePr/>
          <p:nvPr/>
        </p:nvGraphicFramePr>
        <p:xfrm>
          <a:off x="476250" y="993775"/>
          <a:ext cx="3757613" cy="162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" name="" r:id="rId1" imgW="3279775" imgH="1414145" progId="Visio.Drawing.5">
                  <p:embed/>
                </p:oleObj>
              </mc:Choice>
              <mc:Fallback>
                <p:oleObj name="" r:id="rId1" imgW="3279775" imgH="1414145" progId="Visio.Drawing.5">
                  <p:embed/>
                  <p:pic>
                    <p:nvPicPr>
                      <p:cNvPr id="0" name="图片 32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6250" y="993775"/>
                        <a:ext cx="3757613" cy="1624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3" name="对象 121862"/>
          <p:cNvGraphicFramePr/>
          <p:nvPr/>
        </p:nvGraphicFramePr>
        <p:xfrm>
          <a:off x="668338" y="3078163"/>
          <a:ext cx="2071687" cy="124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" r:id="rId3" imgW="989965" imgH="596900" progId="Equation.3">
                  <p:embed/>
                </p:oleObj>
              </mc:Choice>
              <mc:Fallback>
                <p:oleObj name="" r:id="rId3" imgW="989965" imgH="596900" progId="Equation.3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8338" y="3078163"/>
                        <a:ext cx="2071687" cy="1249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4" name="对象 121863"/>
          <p:cNvGraphicFramePr/>
          <p:nvPr/>
        </p:nvGraphicFramePr>
        <p:xfrm>
          <a:off x="2740025" y="3138488"/>
          <a:ext cx="1493838" cy="118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" r:id="rId5" imgW="749300" imgH="596900" progId="Equation.3">
                  <p:embed/>
                </p:oleObj>
              </mc:Choice>
              <mc:Fallback>
                <p:oleObj name="" r:id="rId5" imgW="749300" imgH="596900" progId="Equation.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40025" y="3138488"/>
                        <a:ext cx="1493838" cy="1189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1867" name="组合 121866"/>
          <p:cNvGrpSpPr/>
          <p:nvPr/>
        </p:nvGrpSpPr>
        <p:grpSpPr>
          <a:xfrm>
            <a:off x="4935538" y="711200"/>
            <a:ext cx="2511425" cy="2195513"/>
            <a:chOff x="3953" y="527"/>
            <a:chExt cx="1582" cy="1383"/>
          </a:xfrm>
        </p:grpSpPr>
        <p:graphicFrame>
          <p:nvGraphicFramePr>
            <p:cNvPr id="43013" name="对象 121867"/>
            <p:cNvGraphicFramePr/>
            <p:nvPr/>
          </p:nvGraphicFramePr>
          <p:xfrm>
            <a:off x="3953" y="527"/>
            <a:ext cx="1582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6" name="" r:id="rId7" imgW="1256665" imgH="1091565" progId="Equation.3">
                    <p:embed/>
                  </p:oleObj>
                </mc:Choice>
                <mc:Fallback>
                  <p:oleObj name="" r:id="rId7" imgW="1256665" imgH="1091565" progId="Equation.3">
                    <p:embed/>
                    <p:pic>
                      <p:nvPicPr>
                        <p:cNvPr id="0" name="图片 329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953" y="527"/>
                          <a:ext cx="1582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14" name="组合 121868"/>
            <p:cNvGrpSpPr/>
            <p:nvPr/>
          </p:nvGrpSpPr>
          <p:grpSpPr>
            <a:xfrm>
              <a:off x="4746" y="621"/>
              <a:ext cx="402" cy="314"/>
              <a:chOff x="4426" y="432"/>
              <a:chExt cx="471" cy="244"/>
            </a:xfrm>
          </p:grpSpPr>
          <p:sp>
            <p:nvSpPr>
              <p:cNvPr id="43015" name="直接连接符 12186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16" name="直接连接符 12187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43017" name="组合 121871"/>
            <p:cNvGrpSpPr/>
            <p:nvPr/>
          </p:nvGrpSpPr>
          <p:grpSpPr>
            <a:xfrm>
              <a:off x="4746" y="1596"/>
              <a:ext cx="586" cy="314"/>
              <a:chOff x="4426" y="432"/>
              <a:chExt cx="471" cy="244"/>
            </a:xfrm>
          </p:grpSpPr>
          <p:sp>
            <p:nvSpPr>
              <p:cNvPr id="43018" name="直接连接符 12187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19" name="直接连接符 12187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43020" name="组合 121874"/>
            <p:cNvGrpSpPr/>
            <p:nvPr/>
          </p:nvGrpSpPr>
          <p:grpSpPr>
            <a:xfrm>
              <a:off x="4771" y="1105"/>
              <a:ext cx="764" cy="314"/>
              <a:chOff x="4426" y="432"/>
              <a:chExt cx="471" cy="244"/>
            </a:xfrm>
          </p:grpSpPr>
          <p:sp>
            <p:nvSpPr>
              <p:cNvPr id="43021" name="直接连接符 12187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22" name="直接连接符 12187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21889" name="组合 121888"/>
          <p:cNvGrpSpPr/>
          <p:nvPr/>
        </p:nvGrpSpPr>
        <p:grpSpPr>
          <a:xfrm>
            <a:off x="4384675" y="3287713"/>
            <a:ext cx="1849438" cy="1039812"/>
            <a:chOff x="2465" y="1431"/>
            <a:chExt cx="1165" cy="655"/>
          </a:xfrm>
        </p:grpSpPr>
        <p:graphicFrame>
          <p:nvGraphicFramePr>
            <p:cNvPr id="43024" name="对象 121858"/>
            <p:cNvGraphicFramePr/>
            <p:nvPr/>
          </p:nvGraphicFramePr>
          <p:xfrm>
            <a:off x="2465" y="1431"/>
            <a:ext cx="1165" cy="6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5" name="" r:id="rId9" imgW="926465" imgH="520700" progId="Equation.3">
                    <p:embed/>
                  </p:oleObj>
                </mc:Choice>
                <mc:Fallback>
                  <p:oleObj name="" r:id="rId9" imgW="926465" imgH="520700" progId="Equation.3">
                    <p:embed/>
                    <p:pic>
                      <p:nvPicPr>
                        <p:cNvPr id="0" name="图片 3294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465" y="1431"/>
                          <a:ext cx="1165" cy="65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25" name="组合 121879"/>
            <p:cNvGrpSpPr/>
            <p:nvPr/>
          </p:nvGrpSpPr>
          <p:grpSpPr>
            <a:xfrm>
              <a:off x="3109" y="1625"/>
              <a:ext cx="521" cy="314"/>
              <a:chOff x="4426" y="432"/>
              <a:chExt cx="471" cy="244"/>
            </a:xfrm>
          </p:grpSpPr>
          <p:sp>
            <p:nvSpPr>
              <p:cNvPr id="43026" name="直接连接符 12188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27" name="直接连接符 12188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21890" name="组合 121889"/>
          <p:cNvGrpSpPr/>
          <p:nvPr/>
        </p:nvGrpSpPr>
        <p:grpSpPr>
          <a:xfrm>
            <a:off x="668338" y="4530725"/>
            <a:ext cx="2562225" cy="1443038"/>
            <a:chOff x="203" y="2319"/>
            <a:chExt cx="1614" cy="909"/>
          </a:xfrm>
        </p:grpSpPr>
        <p:graphicFrame>
          <p:nvGraphicFramePr>
            <p:cNvPr id="43029" name="对象 121878"/>
            <p:cNvGraphicFramePr/>
            <p:nvPr/>
          </p:nvGraphicFramePr>
          <p:xfrm>
            <a:off x="203" y="2319"/>
            <a:ext cx="1614" cy="9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" name="" r:id="rId11" imgW="1282065" imgH="723900" progId="Equation.3">
                    <p:embed/>
                  </p:oleObj>
                </mc:Choice>
                <mc:Fallback>
                  <p:oleObj name="" r:id="rId11" imgW="1282065" imgH="723900" progId="Equation.3">
                    <p:embed/>
                    <p:pic>
                      <p:nvPicPr>
                        <p:cNvPr id="0" name="图片 329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03" y="2319"/>
                          <a:ext cx="1614" cy="9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30" name="组合 121882"/>
            <p:cNvGrpSpPr/>
            <p:nvPr/>
          </p:nvGrpSpPr>
          <p:grpSpPr>
            <a:xfrm>
              <a:off x="990" y="2914"/>
              <a:ext cx="764" cy="314"/>
              <a:chOff x="4426" y="432"/>
              <a:chExt cx="471" cy="244"/>
            </a:xfrm>
          </p:grpSpPr>
          <p:sp>
            <p:nvSpPr>
              <p:cNvPr id="43031" name="直接连接符 12188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32" name="直接连接符 12188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43033" name="组合 121885"/>
            <p:cNvGrpSpPr/>
            <p:nvPr/>
          </p:nvGrpSpPr>
          <p:grpSpPr>
            <a:xfrm>
              <a:off x="990" y="2417"/>
              <a:ext cx="764" cy="314"/>
              <a:chOff x="4426" y="432"/>
              <a:chExt cx="471" cy="244"/>
            </a:xfrm>
          </p:grpSpPr>
          <p:sp>
            <p:nvSpPr>
              <p:cNvPr id="43034" name="直接连接符 12188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35" name="直接连接符 12188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21895" name="组合 121894"/>
          <p:cNvGrpSpPr/>
          <p:nvPr/>
        </p:nvGrpSpPr>
        <p:grpSpPr>
          <a:xfrm>
            <a:off x="3289300" y="4451350"/>
            <a:ext cx="1220788" cy="1522413"/>
            <a:chOff x="2072" y="2804"/>
            <a:chExt cx="769" cy="959"/>
          </a:xfrm>
        </p:grpSpPr>
        <p:graphicFrame>
          <p:nvGraphicFramePr>
            <p:cNvPr id="43037" name="对象 121892"/>
            <p:cNvGraphicFramePr/>
            <p:nvPr/>
          </p:nvGraphicFramePr>
          <p:xfrm>
            <a:off x="2072" y="2804"/>
            <a:ext cx="769" cy="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0" name="" r:id="rId13" imgW="570865" imgH="317500" progId="Equation.3">
                    <p:embed/>
                  </p:oleObj>
                </mc:Choice>
                <mc:Fallback>
                  <p:oleObj name="" r:id="rId13" imgW="570865" imgH="317500" progId="Equation.3">
                    <p:embed/>
                    <p:pic>
                      <p:nvPicPr>
                        <p:cNvPr id="0" name="图片 3289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072" y="2804"/>
                          <a:ext cx="769" cy="4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38" name="对象 121893"/>
            <p:cNvGraphicFramePr/>
            <p:nvPr/>
          </p:nvGraphicFramePr>
          <p:xfrm>
            <a:off x="2072" y="3338"/>
            <a:ext cx="664" cy="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2" name="" r:id="rId15" imgW="494665" imgH="317500" progId="Equation.3">
                    <p:embed/>
                  </p:oleObj>
                </mc:Choice>
                <mc:Fallback>
                  <p:oleObj name="" r:id="rId15" imgW="494665" imgH="317500" progId="Equation.3">
                    <p:embed/>
                    <p:pic>
                      <p:nvPicPr>
                        <p:cNvPr id="0" name="图片 3291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072" y="3338"/>
                          <a:ext cx="664" cy="4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1896" name="组合 121895"/>
          <p:cNvGrpSpPr/>
          <p:nvPr/>
        </p:nvGrpSpPr>
        <p:grpSpPr>
          <a:xfrm>
            <a:off x="4978400" y="5475288"/>
            <a:ext cx="4165600" cy="544512"/>
            <a:chOff x="270" y="2460"/>
            <a:chExt cx="2624" cy="343"/>
          </a:xfrm>
        </p:grpSpPr>
        <p:graphicFrame>
          <p:nvGraphicFramePr>
            <p:cNvPr id="43040" name="对象 121896"/>
            <p:cNvGraphicFramePr/>
            <p:nvPr/>
          </p:nvGraphicFramePr>
          <p:xfrm>
            <a:off x="270" y="2460"/>
            <a:ext cx="2624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4" name="" r:id="rId17" imgW="2221230" imgH="292100" progId="Equation.3">
                    <p:embed/>
                  </p:oleObj>
                </mc:Choice>
                <mc:Fallback>
                  <p:oleObj name="" r:id="rId17" imgW="2221230" imgH="292100" progId="Equation.3">
                    <p:embed/>
                    <p:pic>
                      <p:nvPicPr>
                        <p:cNvPr id="0" name="图片 3293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70" y="2460"/>
                          <a:ext cx="2624" cy="34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41" name="组合 121897"/>
            <p:cNvGrpSpPr/>
            <p:nvPr/>
          </p:nvGrpSpPr>
          <p:grpSpPr>
            <a:xfrm>
              <a:off x="755" y="2489"/>
              <a:ext cx="553" cy="314"/>
              <a:chOff x="4426" y="432"/>
              <a:chExt cx="471" cy="244"/>
            </a:xfrm>
          </p:grpSpPr>
          <p:sp>
            <p:nvSpPr>
              <p:cNvPr id="43042" name="直接连接符 12189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3043" name="直接连接符 12189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4304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1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1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1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5" name="文本框 84994"/>
          <p:cNvSpPr txBox="1"/>
          <p:nvPr/>
        </p:nvSpPr>
        <p:spPr>
          <a:xfrm>
            <a:off x="666750" y="1752600"/>
            <a:ext cx="8077200" cy="15732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35000"/>
              </a:lnSpc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有无中线对电路情况没有影响。没有中线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(Y–Y接法，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三相三线制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，可将中线连上。因此， 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Y–Y电路与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Y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–Y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有中线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电路计算方法相同。且中线有阻抗时可短路掉。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5000" name="文本框 84999"/>
          <p:cNvSpPr txBox="1"/>
          <p:nvPr/>
        </p:nvSpPr>
        <p:spPr>
          <a:xfrm>
            <a:off x="666750" y="3836988"/>
            <a:ext cx="8077200" cy="15160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30000"/>
              </a:lnSpc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②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对称情况下，各相电压、电流都是对称的，只要算出某一相的电压、电流，则其他两相的电压、电流可直接写出。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5005" name="文本框 85004"/>
          <p:cNvSpPr txBox="1"/>
          <p:nvPr/>
        </p:nvSpPr>
        <p:spPr>
          <a:xfrm>
            <a:off x="488950" y="296863"/>
            <a:ext cx="11033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结论：</a:t>
            </a:r>
            <a:endParaRPr lang="zh-CN" altLang="en-US">
              <a:solidFill>
                <a:srgbClr val="FF33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5006" name="矩形 85005"/>
          <p:cNvSpPr/>
          <p:nvPr/>
        </p:nvSpPr>
        <p:spPr>
          <a:xfrm>
            <a:off x="850900" y="954088"/>
            <a:ext cx="27114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①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中线电流为零。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403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"/>
                                        <p:tgtEl>
                                          <p:spTgt spid="85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/>
      <p:bldP spid="85000" grpId="0"/>
      <p:bldP spid="85005" grpId="0"/>
      <p:bldP spid="8500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Text Box 2"/>
          <p:cNvSpPr/>
          <p:nvPr/>
        </p:nvSpPr>
        <p:spPr>
          <a:xfrm>
            <a:off x="190500" y="220663"/>
            <a:ext cx="8702675" cy="7699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4400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隶书" panose="02010509060101010101" pitchFamily="49" charset="-122"/>
              </a:rPr>
              <a:t>实例</a:t>
            </a:r>
            <a:r>
              <a:rPr lang="en-US" altLang="zh-CN" sz="4400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隶书" panose="02010509060101010101" pitchFamily="49" charset="-122"/>
              </a:rPr>
              <a:t>----</a:t>
            </a:r>
            <a:r>
              <a:rPr lang="zh-CN" altLang="en-US" sz="4400" dirty="0">
                <a:solidFill>
                  <a:srgbClr val="008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隶书" panose="02010509060101010101" pitchFamily="49" charset="-122"/>
              </a:rPr>
              <a:t>照明电路</a:t>
            </a:r>
            <a:endParaRPr lang="zh-CN" altLang="en-US" sz="4400" dirty="0">
              <a:solidFill>
                <a:srgbClr val="008000"/>
              </a:solidFill>
              <a:latin typeface="隶书" panose="02010509060101010101" pitchFamily="49" charset="-122"/>
              <a:ea typeface="隶书" panose="02010509060101010101" pitchFamily="49" charset="-122"/>
              <a:sym typeface="隶书" panose="02010509060101010101" pitchFamily="49" charset="-122"/>
            </a:endParaRPr>
          </a:p>
        </p:txBody>
      </p:sp>
      <p:sp>
        <p:nvSpPr>
          <p:cNvPr id="45058" name="Text Box 3"/>
          <p:cNvSpPr/>
          <p:nvPr/>
        </p:nvSpPr>
        <p:spPr>
          <a:xfrm>
            <a:off x="2403475" y="106363"/>
            <a:ext cx="184150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endParaRPr lang="zh-CN" altLang="zh-CN" sz="3200" dirty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</p:txBody>
      </p:sp>
      <p:grpSp>
        <p:nvGrpSpPr>
          <p:cNvPr id="29700" name="Group 4"/>
          <p:cNvGrpSpPr/>
          <p:nvPr/>
        </p:nvGrpSpPr>
        <p:grpSpPr>
          <a:xfrm>
            <a:off x="4386263" y="1355725"/>
            <a:ext cx="4376737" cy="4054475"/>
            <a:chOff x="0" y="0"/>
            <a:chExt cx="2757" cy="2554"/>
          </a:xfrm>
        </p:grpSpPr>
        <p:sp>
          <p:nvSpPr>
            <p:cNvPr id="45060" name="Line 5"/>
            <p:cNvSpPr/>
            <p:nvPr/>
          </p:nvSpPr>
          <p:spPr>
            <a:xfrm>
              <a:off x="2580" y="2100"/>
              <a:ext cx="1" cy="30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061" name="Line 6"/>
            <p:cNvSpPr/>
            <p:nvPr/>
          </p:nvSpPr>
          <p:spPr>
            <a:xfrm flipH="1">
              <a:off x="277" y="1991"/>
              <a:ext cx="654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062" name="Line 7"/>
            <p:cNvSpPr/>
            <p:nvPr/>
          </p:nvSpPr>
          <p:spPr>
            <a:xfrm flipV="1">
              <a:off x="284" y="2400"/>
              <a:ext cx="2308" cy="17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063" name="Text Box 8"/>
            <p:cNvSpPr/>
            <p:nvPr/>
          </p:nvSpPr>
          <p:spPr>
            <a:xfrm>
              <a:off x="10" y="0"/>
              <a:ext cx="29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A</a:t>
              </a:r>
              <a:endParaRPr lang="en-US" altLang="zh-CN" sz="2800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45064" name="Text Box 9"/>
            <p:cNvSpPr/>
            <p:nvPr/>
          </p:nvSpPr>
          <p:spPr>
            <a:xfrm>
              <a:off x="0" y="2224"/>
              <a:ext cx="267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C</a:t>
              </a:r>
              <a:endParaRPr lang="zh-CN" altLang="en-US" sz="2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065" name="Text Box 10"/>
            <p:cNvSpPr/>
            <p:nvPr/>
          </p:nvSpPr>
          <p:spPr>
            <a:xfrm>
              <a:off x="0" y="1744"/>
              <a:ext cx="2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B</a:t>
              </a:r>
              <a:endParaRPr lang="en-US" altLang="zh-CN" sz="2800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grpSp>
          <p:nvGrpSpPr>
            <p:cNvPr id="45066" name="Group 11"/>
            <p:cNvGrpSpPr/>
            <p:nvPr/>
          </p:nvGrpSpPr>
          <p:grpSpPr>
            <a:xfrm rot="2081487">
              <a:off x="789" y="1229"/>
              <a:ext cx="185" cy="426"/>
              <a:chOff x="0" y="0"/>
              <a:chExt cx="288" cy="864"/>
            </a:xfrm>
          </p:grpSpPr>
          <p:grpSp>
            <p:nvGrpSpPr>
              <p:cNvPr id="45067" name="Group 12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5068" name="Oval 13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sz="2800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069" name="Line 14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5070" name="Line 15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5071" name="Line 16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5072" name="Line 17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grpSp>
          <p:nvGrpSpPr>
            <p:cNvPr id="45073" name="Group 18"/>
            <p:cNvGrpSpPr/>
            <p:nvPr/>
          </p:nvGrpSpPr>
          <p:grpSpPr>
            <a:xfrm rot="2081487">
              <a:off x="966" y="1352"/>
              <a:ext cx="185" cy="426"/>
              <a:chOff x="0" y="0"/>
              <a:chExt cx="288" cy="864"/>
            </a:xfrm>
          </p:grpSpPr>
          <p:grpSp>
            <p:nvGrpSpPr>
              <p:cNvPr id="45074" name="Group 19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5075" name="Oval 20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sz="2800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076" name="Line 21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5077" name="Line 22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5078" name="Line 23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5079" name="Line 24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grpSp>
          <p:nvGrpSpPr>
            <p:cNvPr id="45080" name="Group 25"/>
            <p:cNvGrpSpPr/>
            <p:nvPr/>
          </p:nvGrpSpPr>
          <p:grpSpPr>
            <a:xfrm rot="2081487">
              <a:off x="1345" y="1614"/>
              <a:ext cx="185" cy="426"/>
              <a:chOff x="0" y="0"/>
              <a:chExt cx="288" cy="864"/>
            </a:xfrm>
          </p:grpSpPr>
          <p:grpSp>
            <p:nvGrpSpPr>
              <p:cNvPr id="45081" name="Group 26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5082" name="Oval 27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sz="2800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083" name="Line 28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5084" name="Line 29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5085" name="Line 30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5086" name="Line 31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5087" name="Text Box 32"/>
            <p:cNvSpPr/>
            <p:nvPr/>
          </p:nvSpPr>
          <p:spPr>
            <a:xfrm rot="2081487">
              <a:off x="1155" y="1456"/>
              <a:ext cx="286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 sz="2800" i="1" dirty="0">
                  <a:solidFill>
                    <a:schemeClr val="accent2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...</a:t>
              </a:r>
              <a:endParaRPr lang="zh-CN" altLang="en-US" sz="2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088" name="Line 33"/>
            <p:cNvSpPr/>
            <p:nvPr/>
          </p:nvSpPr>
          <p:spPr>
            <a:xfrm rot="2081487">
              <a:off x="943" y="1460"/>
              <a:ext cx="677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089" name="Line 34"/>
            <p:cNvSpPr/>
            <p:nvPr/>
          </p:nvSpPr>
          <p:spPr>
            <a:xfrm rot="2081487">
              <a:off x="700" y="1810"/>
              <a:ext cx="677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grpSp>
          <p:nvGrpSpPr>
            <p:cNvPr id="45090" name="Group 35"/>
            <p:cNvGrpSpPr/>
            <p:nvPr/>
          </p:nvGrpSpPr>
          <p:grpSpPr>
            <a:xfrm>
              <a:off x="1260" y="426"/>
              <a:ext cx="185" cy="426"/>
              <a:chOff x="0" y="0"/>
              <a:chExt cx="288" cy="864"/>
            </a:xfrm>
          </p:grpSpPr>
          <p:grpSp>
            <p:nvGrpSpPr>
              <p:cNvPr id="45091" name="Group 36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5092" name="Oval 37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sz="2800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093" name="Line 38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5094" name="Line 39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5095" name="Line 40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5096" name="Line 41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grpSp>
          <p:nvGrpSpPr>
            <p:cNvPr id="45097" name="Group 42"/>
            <p:cNvGrpSpPr/>
            <p:nvPr/>
          </p:nvGrpSpPr>
          <p:grpSpPr>
            <a:xfrm>
              <a:off x="1475" y="426"/>
              <a:ext cx="185" cy="426"/>
              <a:chOff x="0" y="0"/>
              <a:chExt cx="288" cy="864"/>
            </a:xfrm>
          </p:grpSpPr>
          <p:grpSp>
            <p:nvGrpSpPr>
              <p:cNvPr id="45098" name="Group 43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5099" name="Oval 44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sz="2800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100" name="Line 45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5101" name="Line 46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5102" name="Line 47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5103" name="Line 48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grpSp>
          <p:nvGrpSpPr>
            <p:cNvPr id="45104" name="Group 49"/>
            <p:cNvGrpSpPr/>
            <p:nvPr/>
          </p:nvGrpSpPr>
          <p:grpSpPr>
            <a:xfrm>
              <a:off x="1936" y="426"/>
              <a:ext cx="185" cy="426"/>
              <a:chOff x="0" y="0"/>
              <a:chExt cx="288" cy="864"/>
            </a:xfrm>
          </p:grpSpPr>
          <p:grpSp>
            <p:nvGrpSpPr>
              <p:cNvPr id="45105" name="Group 50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5106" name="Oval 51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sz="2800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107" name="Line 52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5108" name="Line 53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5109" name="Line 54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5110" name="Line 55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5111" name="Text Box 56"/>
            <p:cNvSpPr/>
            <p:nvPr/>
          </p:nvSpPr>
          <p:spPr>
            <a:xfrm>
              <a:off x="1633" y="450"/>
              <a:ext cx="286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 sz="2800" i="1" dirty="0">
                  <a:solidFill>
                    <a:schemeClr val="accent2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...</a:t>
              </a:r>
              <a:endParaRPr lang="zh-CN" altLang="en-US" sz="2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112" name="Line 57"/>
            <p:cNvSpPr/>
            <p:nvPr/>
          </p:nvSpPr>
          <p:spPr>
            <a:xfrm>
              <a:off x="1352" y="426"/>
              <a:ext cx="677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13" name="Line 58"/>
            <p:cNvSpPr/>
            <p:nvPr/>
          </p:nvSpPr>
          <p:spPr>
            <a:xfrm>
              <a:off x="1352" y="852"/>
              <a:ext cx="677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grpSp>
          <p:nvGrpSpPr>
            <p:cNvPr id="45114" name="Group 59"/>
            <p:cNvGrpSpPr/>
            <p:nvPr/>
          </p:nvGrpSpPr>
          <p:grpSpPr>
            <a:xfrm rot="-1939177">
              <a:off x="1927" y="1650"/>
              <a:ext cx="185" cy="427"/>
              <a:chOff x="0" y="0"/>
              <a:chExt cx="288" cy="864"/>
            </a:xfrm>
          </p:grpSpPr>
          <p:grpSp>
            <p:nvGrpSpPr>
              <p:cNvPr id="45115" name="Group 60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5116" name="Oval 61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sz="2800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117" name="Line 62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5118" name="Line 63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5119" name="Line 64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5120" name="Line 65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grpSp>
          <p:nvGrpSpPr>
            <p:cNvPr id="45121" name="Group 66"/>
            <p:cNvGrpSpPr/>
            <p:nvPr/>
          </p:nvGrpSpPr>
          <p:grpSpPr>
            <a:xfrm rot="-1939177">
              <a:off x="2109" y="1535"/>
              <a:ext cx="185" cy="427"/>
              <a:chOff x="0" y="0"/>
              <a:chExt cx="288" cy="864"/>
            </a:xfrm>
          </p:grpSpPr>
          <p:grpSp>
            <p:nvGrpSpPr>
              <p:cNvPr id="45122" name="Group 67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5123" name="Oval 68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sz="2800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124" name="Line 69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5125" name="Line 70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5126" name="Line 71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5127" name="Line 72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5128" name="Text Box 73"/>
            <p:cNvSpPr/>
            <p:nvPr/>
          </p:nvSpPr>
          <p:spPr>
            <a:xfrm rot="-1939177">
              <a:off x="2192" y="1424"/>
              <a:ext cx="286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 sz="2800" i="1" dirty="0">
                  <a:solidFill>
                    <a:schemeClr val="accent2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...</a:t>
              </a:r>
              <a:endParaRPr lang="zh-CN" altLang="en-US" sz="2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129" name="Line 74"/>
            <p:cNvSpPr/>
            <p:nvPr/>
          </p:nvSpPr>
          <p:spPr>
            <a:xfrm rot="-1939177">
              <a:off x="1853" y="1503"/>
              <a:ext cx="676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30" name="Line 75"/>
            <p:cNvSpPr/>
            <p:nvPr/>
          </p:nvSpPr>
          <p:spPr>
            <a:xfrm rot="-1939177">
              <a:off x="2081" y="1863"/>
              <a:ext cx="676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31" name="Line 76"/>
            <p:cNvSpPr/>
            <p:nvPr/>
          </p:nvSpPr>
          <p:spPr>
            <a:xfrm flipV="1">
              <a:off x="1724" y="141"/>
              <a:ext cx="1" cy="285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32" name="Line 77"/>
            <p:cNvSpPr/>
            <p:nvPr/>
          </p:nvSpPr>
          <p:spPr>
            <a:xfrm>
              <a:off x="1724" y="852"/>
              <a:ext cx="1" cy="214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33" name="Line 78"/>
            <p:cNvSpPr/>
            <p:nvPr/>
          </p:nvSpPr>
          <p:spPr>
            <a:xfrm flipH="1">
              <a:off x="1325" y="1066"/>
              <a:ext cx="399" cy="42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34" name="Line 79"/>
            <p:cNvSpPr/>
            <p:nvPr/>
          </p:nvSpPr>
          <p:spPr>
            <a:xfrm>
              <a:off x="1724" y="1066"/>
              <a:ext cx="385" cy="499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35" name="Line 80"/>
            <p:cNvSpPr/>
            <p:nvPr/>
          </p:nvSpPr>
          <p:spPr>
            <a:xfrm flipH="1">
              <a:off x="928" y="1848"/>
              <a:ext cx="132" cy="143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36" name="Line 81"/>
            <p:cNvSpPr/>
            <p:nvPr/>
          </p:nvSpPr>
          <p:spPr>
            <a:xfrm flipH="1">
              <a:off x="277" y="141"/>
              <a:ext cx="1447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37" name="Line 82"/>
            <p:cNvSpPr/>
            <p:nvPr/>
          </p:nvSpPr>
          <p:spPr>
            <a:xfrm flipH="1" flipV="1">
              <a:off x="2375" y="1861"/>
              <a:ext cx="205" cy="25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38" name="Text Box 83"/>
            <p:cNvSpPr/>
            <p:nvPr/>
          </p:nvSpPr>
          <p:spPr>
            <a:xfrm>
              <a:off x="480" y="447"/>
              <a:ext cx="79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CN" altLang="en-US" sz="2800" dirty="0">
                  <a:solidFill>
                    <a:srgbClr val="0066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一层楼</a:t>
              </a:r>
              <a:endParaRPr lang="zh-CN" altLang="en-US" sz="2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139" name="Text Box 84"/>
            <p:cNvSpPr/>
            <p:nvPr/>
          </p:nvSpPr>
          <p:spPr>
            <a:xfrm>
              <a:off x="0" y="1215"/>
              <a:ext cx="79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CN" altLang="en-US" sz="2800" dirty="0">
                  <a:solidFill>
                    <a:srgbClr val="0066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二层楼</a:t>
              </a:r>
              <a:endParaRPr lang="zh-CN" altLang="en-US" sz="2800" i="1" dirty="0">
                <a:solidFill>
                  <a:srgbClr val="0066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45140" name="Text Box 85"/>
            <p:cNvSpPr/>
            <p:nvPr/>
          </p:nvSpPr>
          <p:spPr>
            <a:xfrm>
              <a:off x="1644" y="2043"/>
              <a:ext cx="79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CN" altLang="en-US" sz="2800" dirty="0">
                  <a:solidFill>
                    <a:srgbClr val="0066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三层楼</a:t>
              </a:r>
              <a:endParaRPr lang="zh-CN" altLang="en-US" sz="2800" i="1" dirty="0">
                <a:solidFill>
                  <a:srgbClr val="0066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45141" name="Oval 86"/>
            <p:cNvSpPr/>
            <p:nvPr/>
          </p:nvSpPr>
          <p:spPr>
            <a:xfrm>
              <a:off x="1680" y="1032"/>
              <a:ext cx="96" cy="96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zh-CN" sz="28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5142" name="Line 87"/>
            <p:cNvSpPr/>
            <p:nvPr/>
          </p:nvSpPr>
          <p:spPr>
            <a:xfrm flipH="1">
              <a:off x="216" y="1068"/>
              <a:ext cx="1512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5143" name="Text Box 88"/>
            <p:cNvSpPr/>
            <p:nvPr/>
          </p:nvSpPr>
          <p:spPr>
            <a:xfrm>
              <a:off x="14" y="690"/>
              <a:ext cx="27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N</a:t>
              </a:r>
              <a:endParaRPr lang="zh-CN" altLang="en-US" sz="2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45144" name="Group 89"/>
            <p:cNvGrpSpPr/>
            <p:nvPr/>
          </p:nvGrpSpPr>
          <p:grpSpPr>
            <a:xfrm rot="-1939177">
              <a:off x="2479" y="1278"/>
              <a:ext cx="185" cy="427"/>
              <a:chOff x="0" y="0"/>
              <a:chExt cx="288" cy="864"/>
            </a:xfrm>
          </p:grpSpPr>
          <p:grpSp>
            <p:nvGrpSpPr>
              <p:cNvPr id="45145" name="Group 90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5146" name="Oval 91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sz="2800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147" name="Line 92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5148" name="Line 93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5149" name="Line 94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5150" name="Line 95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</p:grpSp>
      <p:sp>
        <p:nvSpPr>
          <p:cNvPr id="29792" name="Text Box 96"/>
          <p:cNvSpPr/>
          <p:nvPr/>
        </p:nvSpPr>
        <p:spPr>
          <a:xfrm>
            <a:off x="688975" y="1127125"/>
            <a:ext cx="2805113" cy="35972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20000"/>
              </a:lnSpc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    </a:t>
            </a:r>
            <a:r>
              <a:rPr lang="zh-CN" altLang="en-US" sz="3200" dirty="0">
                <a:solidFill>
                  <a:schemeClr val="accent2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正确接法</a:t>
            </a:r>
            <a:r>
              <a:rPr lang="en-US" altLang="zh-CN" sz="3200" dirty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:</a:t>
            </a:r>
            <a:endParaRPr lang="zh-CN" altLang="en-US" sz="3200" dirty="0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每层楼的灯相互并联</a:t>
            </a:r>
            <a:r>
              <a:rPr lang="en-US" altLang="zh-CN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,</a:t>
            </a:r>
            <a:r>
              <a: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然后分别接至各相电压上。设电源电压为：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9793" name="Object 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763" y="4665663"/>
            <a:ext cx="3082925" cy="1028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94" name="Text Box 98"/>
          <p:cNvSpPr/>
          <p:nvPr/>
        </p:nvSpPr>
        <p:spPr>
          <a:xfrm>
            <a:off x="650875" y="5783263"/>
            <a:ext cx="7972425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则每盏灯上都可得到</a:t>
            </a:r>
            <a:r>
              <a:rPr lang="zh-CN" altLang="en-US" sz="32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额定的工作电压</a:t>
            </a:r>
            <a:r>
              <a:rPr lang="en-US" altLang="zh-CN" sz="32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220V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154" name="灯片编号占位符 1"/>
          <p:cNvSpPr>
            <a:spLocks noGrp="1"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fld id="{9A0DB2DC-4C9A-4742-B13C-FB6460FD3503}" type="slidenum"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15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 sz="1400" b="0" dirty="0">
                <a:latin typeface="Arial" panose="020B0604020202020204" pitchFamily="34" charset="0"/>
              </a:rPr>
            </a:fld>
            <a:endParaRPr lang="en-US" altLang="zh-CN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29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29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4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9794">
                                            <p:txEl>
                                              <p:charRg st="0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2" grpId="0" bldLvl="0"/>
      <p:bldP spid="29794" grpId="0" bldLvl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6081" name="Group 4"/>
          <p:cNvGrpSpPr/>
          <p:nvPr/>
        </p:nvGrpSpPr>
        <p:grpSpPr>
          <a:xfrm>
            <a:off x="0" y="0"/>
            <a:ext cx="2051050" cy="741363"/>
            <a:chOff x="0" y="0"/>
            <a:chExt cx="960" cy="467"/>
          </a:xfrm>
        </p:grpSpPr>
        <p:sp>
          <p:nvSpPr>
            <p:cNvPr id="46082" name="AutoShape 5"/>
            <p:cNvSpPr/>
            <p:nvPr/>
          </p:nvSpPr>
          <p:spPr>
            <a:xfrm>
              <a:off x="0" y="23"/>
              <a:ext cx="960" cy="444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zh-CN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083" name="Text Box 6"/>
            <p:cNvSpPr/>
            <p:nvPr/>
          </p:nvSpPr>
          <p:spPr>
            <a:xfrm>
              <a:off x="98" y="0"/>
              <a:ext cx="756" cy="44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4000" dirty="0">
                  <a:solidFill>
                    <a:schemeClr val="bg1"/>
                  </a:solidFill>
                  <a:latin typeface="Times New Roman" panose="02020603050405020304" charset="0"/>
                  <a:ea typeface="仿宋_GB2312" pitchFamily="1" charset="-122"/>
                  <a:sym typeface="Times New Roman" panose="02020603050405020304" charset="0"/>
                </a:rPr>
                <a:t>讨论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84" name="Line 8"/>
          <p:cNvSpPr/>
          <p:nvPr/>
        </p:nvSpPr>
        <p:spPr>
          <a:xfrm>
            <a:off x="7815263" y="4895850"/>
            <a:ext cx="1587" cy="485775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085" name="Line 9"/>
          <p:cNvSpPr/>
          <p:nvPr/>
        </p:nvSpPr>
        <p:spPr>
          <a:xfrm flipH="1">
            <a:off x="4121150" y="4665663"/>
            <a:ext cx="1038225" cy="1587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086" name="Line 10"/>
          <p:cNvSpPr/>
          <p:nvPr/>
        </p:nvSpPr>
        <p:spPr>
          <a:xfrm flipV="1">
            <a:off x="4170363" y="5372100"/>
            <a:ext cx="3663950" cy="26988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087" name="Text Box 11"/>
          <p:cNvSpPr/>
          <p:nvPr/>
        </p:nvSpPr>
        <p:spPr>
          <a:xfrm>
            <a:off x="3735388" y="1562100"/>
            <a:ext cx="473075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A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</p:txBody>
      </p:sp>
      <p:sp>
        <p:nvSpPr>
          <p:cNvPr id="46088" name="Text Box 12"/>
          <p:cNvSpPr/>
          <p:nvPr/>
        </p:nvSpPr>
        <p:spPr>
          <a:xfrm>
            <a:off x="3719513" y="5092700"/>
            <a:ext cx="42068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C</a:t>
            </a:r>
            <a:endParaRPr lang="en-US" altLang="zh-CN" sz="2800" dirty="0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</p:txBody>
      </p:sp>
      <p:sp>
        <p:nvSpPr>
          <p:cNvPr id="46089" name="Text Box 13"/>
          <p:cNvSpPr/>
          <p:nvPr/>
        </p:nvSpPr>
        <p:spPr>
          <a:xfrm>
            <a:off x="3719513" y="4330700"/>
            <a:ext cx="404812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B</a:t>
            </a:r>
            <a:endParaRPr lang="en-US" altLang="zh-CN" sz="2800" dirty="0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</p:txBody>
      </p:sp>
      <p:grpSp>
        <p:nvGrpSpPr>
          <p:cNvPr id="46090" name="Group 14"/>
          <p:cNvGrpSpPr/>
          <p:nvPr/>
        </p:nvGrpSpPr>
        <p:grpSpPr>
          <a:xfrm rot="2081487">
            <a:off x="4972050" y="3513138"/>
            <a:ext cx="293688" cy="676275"/>
            <a:chOff x="0" y="0"/>
            <a:chExt cx="288" cy="864"/>
          </a:xfrm>
        </p:grpSpPr>
        <p:grpSp>
          <p:nvGrpSpPr>
            <p:cNvPr id="46091" name="Group 15"/>
            <p:cNvGrpSpPr/>
            <p:nvPr/>
          </p:nvGrpSpPr>
          <p:grpSpPr>
            <a:xfrm>
              <a:off x="0" y="288"/>
              <a:ext cx="288" cy="288"/>
              <a:chOff x="0" y="0"/>
              <a:chExt cx="288" cy="288"/>
            </a:xfrm>
          </p:grpSpPr>
          <p:sp>
            <p:nvSpPr>
              <p:cNvPr id="46092" name="Oval 16"/>
              <p:cNvSpPr/>
              <p:nvPr/>
            </p:nvSpPr>
            <p:spPr>
              <a:xfrm>
                <a:off x="0" y="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zh-CN" sz="280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093" name="Line 17"/>
              <p:cNvSpPr/>
              <p:nvPr/>
            </p:nvSpPr>
            <p:spPr>
              <a:xfrm flipH="1"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6094" name="Line 18"/>
              <p:cNvSpPr/>
              <p:nvPr/>
            </p:nvSpPr>
            <p:spPr>
              <a:xfrm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6095" name="Line 19"/>
            <p:cNvSpPr/>
            <p:nvPr/>
          </p:nvSpPr>
          <p:spPr>
            <a:xfrm flipV="1">
              <a:off x="144" y="0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096" name="Line 20"/>
            <p:cNvSpPr/>
            <p:nvPr/>
          </p:nvSpPr>
          <p:spPr>
            <a:xfrm flipV="1">
              <a:off x="144" y="576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46097" name="Group 21"/>
          <p:cNvGrpSpPr/>
          <p:nvPr/>
        </p:nvGrpSpPr>
        <p:grpSpPr>
          <a:xfrm rot="2081487">
            <a:off x="5253038" y="3708400"/>
            <a:ext cx="293687" cy="676275"/>
            <a:chOff x="0" y="0"/>
            <a:chExt cx="288" cy="864"/>
          </a:xfrm>
        </p:grpSpPr>
        <p:grpSp>
          <p:nvGrpSpPr>
            <p:cNvPr id="46098" name="Group 22"/>
            <p:cNvGrpSpPr/>
            <p:nvPr/>
          </p:nvGrpSpPr>
          <p:grpSpPr>
            <a:xfrm>
              <a:off x="0" y="288"/>
              <a:ext cx="288" cy="288"/>
              <a:chOff x="0" y="0"/>
              <a:chExt cx="288" cy="288"/>
            </a:xfrm>
          </p:grpSpPr>
          <p:sp>
            <p:nvSpPr>
              <p:cNvPr id="46099" name="Oval 23"/>
              <p:cNvSpPr/>
              <p:nvPr/>
            </p:nvSpPr>
            <p:spPr>
              <a:xfrm>
                <a:off x="0" y="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zh-CN" sz="280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00" name="Line 24"/>
              <p:cNvSpPr/>
              <p:nvPr/>
            </p:nvSpPr>
            <p:spPr>
              <a:xfrm flipH="1"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6101" name="Line 25"/>
              <p:cNvSpPr/>
              <p:nvPr/>
            </p:nvSpPr>
            <p:spPr>
              <a:xfrm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6102" name="Line 26"/>
            <p:cNvSpPr/>
            <p:nvPr/>
          </p:nvSpPr>
          <p:spPr>
            <a:xfrm flipV="1">
              <a:off x="144" y="0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103" name="Line 27"/>
            <p:cNvSpPr/>
            <p:nvPr/>
          </p:nvSpPr>
          <p:spPr>
            <a:xfrm flipV="1">
              <a:off x="144" y="576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46104" name="Group 28"/>
          <p:cNvGrpSpPr/>
          <p:nvPr/>
        </p:nvGrpSpPr>
        <p:grpSpPr>
          <a:xfrm rot="2081487">
            <a:off x="5854700" y="4124325"/>
            <a:ext cx="293688" cy="676275"/>
            <a:chOff x="0" y="0"/>
            <a:chExt cx="288" cy="864"/>
          </a:xfrm>
        </p:grpSpPr>
        <p:grpSp>
          <p:nvGrpSpPr>
            <p:cNvPr id="46105" name="Group 29"/>
            <p:cNvGrpSpPr/>
            <p:nvPr/>
          </p:nvGrpSpPr>
          <p:grpSpPr>
            <a:xfrm>
              <a:off x="0" y="288"/>
              <a:ext cx="288" cy="288"/>
              <a:chOff x="0" y="0"/>
              <a:chExt cx="288" cy="288"/>
            </a:xfrm>
          </p:grpSpPr>
          <p:sp>
            <p:nvSpPr>
              <p:cNvPr id="46106" name="Oval 30"/>
              <p:cNvSpPr/>
              <p:nvPr/>
            </p:nvSpPr>
            <p:spPr>
              <a:xfrm>
                <a:off x="0" y="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zh-CN" sz="280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07" name="Line 31"/>
              <p:cNvSpPr/>
              <p:nvPr/>
            </p:nvSpPr>
            <p:spPr>
              <a:xfrm flipH="1"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6108" name="Line 32"/>
              <p:cNvSpPr/>
              <p:nvPr/>
            </p:nvSpPr>
            <p:spPr>
              <a:xfrm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6109" name="Line 33"/>
            <p:cNvSpPr/>
            <p:nvPr/>
          </p:nvSpPr>
          <p:spPr>
            <a:xfrm flipV="1">
              <a:off x="144" y="0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110" name="Line 34"/>
            <p:cNvSpPr/>
            <p:nvPr/>
          </p:nvSpPr>
          <p:spPr>
            <a:xfrm flipV="1">
              <a:off x="144" y="576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sp>
        <p:nvSpPr>
          <p:cNvPr id="46111" name="Text Box 35"/>
          <p:cNvSpPr/>
          <p:nvPr/>
        </p:nvSpPr>
        <p:spPr>
          <a:xfrm rot="2081487">
            <a:off x="5553075" y="3873500"/>
            <a:ext cx="45402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...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112" name="Line 36"/>
          <p:cNvSpPr/>
          <p:nvPr/>
        </p:nvSpPr>
        <p:spPr>
          <a:xfrm rot="2081487">
            <a:off x="5216525" y="3879850"/>
            <a:ext cx="1074738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13" name="Line 37"/>
          <p:cNvSpPr/>
          <p:nvPr/>
        </p:nvSpPr>
        <p:spPr>
          <a:xfrm rot="2081487">
            <a:off x="4830763" y="4435475"/>
            <a:ext cx="1074737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grpSp>
        <p:nvGrpSpPr>
          <p:cNvPr id="46114" name="Group 38"/>
          <p:cNvGrpSpPr/>
          <p:nvPr/>
        </p:nvGrpSpPr>
        <p:grpSpPr>
          <a:xfrm>
            <a:off x="5719763" y="2238375"/>
            <a:ext cx="293687" cy="676275"/>
            <a:chOff x="0" y="0"/>
            <a:chExt cx="288" cy="864"/>
          </a:xfrm>
        </p:grpSpPr>
        <p:grpSp>
          <p:nvGrpSpPr>
            <p:cNvPr id="46115" name="Group 39"/>
            <p:cNvGrpSpPr/>
            <p:nvPr/>
          </p:nvGrpSpPr>
          <p:grpSpPr>
            <a:xfrm>
              <a:off x="0" y="288"/>
              <a:ext cx="288" cy="288"/>
              <a:chOff x="0" y="0"/>
              <a:chExt cx="288" cy="288"/>
            </a:xfrm>
          </p:grpSpPr>
          <p:sp>
            <p:nvSpPr>
              <p:cNvPr id="46116" name="Oval 40"/>
              <p:cNvSpPr/>
              <p:nvPr/>
            </p:nvSpPr>
            <p:spPr>
              <a:xfrm>
                <a:off x="0" y="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zh-CN" sz="280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17" name="Line 41"/>
              <p:cNvSpPr/>
              <p:nvPr/>
            </p:nvSpPr>
            <p:spPr>
              <a:xfrm flipH="1"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6118" name="Line 42"/>
              <p:cNvSpPr/>
              <p:nvPr/>
            </p:nvSpPr>
            <p:spPr>
              <a:xfrm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6119" name="Line 43"/>
            <p:cNvSpPr/>
            <p:nvPr/>
          </p:nvSpPr>
          <p:spPr>
            <a:xfrm flipV="1">
              <a:off x="144" y="0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120" name="Line 44"/>
            <p:cNvSpPr/>
            <p:nvPr/>
          </p:nvSpPr>
          <p:spPr>
            <a:xfrm flipV="1">
              <a:off x="144" y="576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46121" name="Group 45"/>
          <p:cNvGrpSpPr/>
          <p:nvPr/>
        </p:nvGrpSpPr>
        <p:grpSpPr>
          <a:xfrm>
            <a:off x="6061075" y="2238375"/>
            <a:ext cx="293688" cy="676275"/>
            <a:chOff x="0" y="0"/>
            <a:chExt cx="288" cy="864"/>
          </a:xfrm>
        </p:grpSpPr>
        <p:grpSp>
          <p:nvGrpSpPr>
            <p:cNvPr id="46122" name="Group 46"/>
            <p:cNvGrpSpPr/>
            <p:nvPr/>
          </p:nvGrpSpPr>
          <p:grpSpPr>
            <a:xfrm>
              <a:off x="0" y="288"/>
              <a:ext cx="288" cy="288"/>
              <a:chOff x="0" y="0"/>
              <a:chExt cx="288" cy="288"/>
            </a:xfrm>
          </p:grpSpPr>
          <p:sp>
            <p:nvSpPr>
              <p:cNvPr id="46123" name="Oval 47"/>
              <p:cNvSpPr/>
              <p:nvPr/>
            </p:nvSpPr>
            <p:spPr>
              <a:xfrm>
                <a:off x="0" y="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zh-CN" sz="280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24" name="Line 48"/>
              <p:cNvSpPr/>
              <p:nvPr/>
            </p:nvSpPr>
            <p:spPr>
              <a:xfrm flipH="1"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6125" name="Line 49"/>
              <p:cNvSpPr/>
              <p:nvPr/>
            </p:nvSpPr>
            <p:spPr>
              <a:xfrm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6126" name="Line 50"/>
            <p:cNvSpPr/>
            <p:nvPr/>
          </p:nvSpPr>
          <p:spPr>
            <a:xfrm flipV="1">
              <a:off x="144" y="0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127" name="Line 51"/>
            <p:cNvSpPr/>
            <p:nvPr/>
          </p:nvSpPr>
          <p:spPr>
            <a:xfrm flipV="1">
              <a:off x="144" y="576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46128" name="Group 52"/>
          <p:cNvGrpSpPr/>
          <p:nvPr/>
        </p:nvGrpSpPr>
        <p:grpSpPr>
          <a:xfrm>
            <a:off x="6792913" y="2238375"/>
            <a:ext cx="293687" cy="676275"/>
            <a:chOff x="0" y="0"/>
            <a:chExt cx="288" cy="864"/>
          </a:xfrm>
        </p:grpSpPr>
        <p:grpSp>
          <p:nvGrpSpPr>
            <p:cNvPr id="46129" name="Group 53"/>
            <p:cNvGrpSpPr/>
            <p:nvPr/>
          </p:nvGrpSpPr>
          <p:grpSpPr>
            <a:xfrm>
              <a:off x="0" y="288"/>
              <a:ext cx="288" cy="288"/>
              <a:chOff x="0" y="0"/>
              <a:chExt cx="288" cy="288"/>
            </a:xfrm>
          </p:grpSpPr>
          <p:sp>
            <p:nvSpPr>
              <p:cNvPr id="46130" name="Oval 54"/>
              <p:cNvSpPr/>
              <p:nvPr/>
            </p:nvSpPr>
            <p:spPr>
              <a:xfrm>
                <a:off x="0" y="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zh-CN" sz="280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31" name="Line 55"/>
              <p:cNvSpPr/>
              <p:nvPr/>
            </p:nvSpPr>
            <p:spPr>
              <a:xfrm flipH="1"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6132" name="Line 56"/>
              <p:cNvSpPr/>
              <p:nvPr/>
            </p:nvSpPr>
            <p:spPr>
              <a:xfrm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6133" name="Line 57"/>
            <p:cNvSpPr/>
            <p:nvPr/>
          </p:nvSpPr>
          <p:spPr>
            <a:xfrm flipV="1">
              <a:off x="144" y="0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134" name="Line 58"/>
            <p:cNvSpPr/>
            <p:nvPr/>
          </p:nvSpPr>
          <p:spPr>
            <a:xfrm flipV="1">
              <a:off x="144" y="576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sp>
        <p:nvSpPr>
          <p:cNvPr id="46135" name="Text Box 59"/>
          <p:cNvSpPr/>
          <p:nvPr/>
        </p:nvSpPr>
        <p:spPr>
          <a:xfrm>
            <a:off x="6311900" y="2276475"/>
            <a:ext cx="45402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...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136" name="Line 60"/>
          <p:cNvSpPr/>
          <p:nvPr/>
        </p:nvSpPr>
        <p:spPr>
          <a:xfrm>
            <a:off x="5865813" y="2238375"/>
            <a:ext cx="1074737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37" name="Line 61"/>
          <p:cNvSpPr/>
          <p:nvPr/>
        </p:nvSpPr>
        <p:spPr>
          <a:xfrm>
            <a:off x="5865813" y="2914650"/>
            <a:ext cx="1074737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grpSp>
        <p:nvGrpSpPr>
          <p:cNvPr id="46138" name="Group 62"/>
          <p:cNvGrpSpPr/>
          <p:nvPr/>
        </p:nvGrpSpPr>
        <p:grpSpPr>
          <a:xfrm rot="-1939177">
            <a:off x="6778625" y="4181475"/>
            <a:ext cx="293688" cy="677863"/>
            <a:chOff x="0" y="0"/>
            <a:chExt cx="288" cy="864"/>
          </a:xfrm>
        </p:grpSpPr>
        <p:grpSp>
          <p:nvGrpSpPr>
            <p:cNvPr id="46139" name="Group 63"/>
            <p:cNvGrpSpPr/>
            <p:nvPr/>
          </p:nvGrpSpPr>
          <p:grpSpPr>
            <a:xfrm>
              <a:off x="0" y="288"/>
              <a:ext cx="288" cy="288"/>
              <a:chOff x="0" y="0"/>
              <a:chExt cx="288" cy="288"/>
            </a:xfrm>
          </p:grpSpPr>
          <p:sp>
            <p:nvSpPr>
              <p:cNvPr id="46140" name="Oval 64"/>
              <p:cNvSpPr/>
              <p:nvPr/>
            </p:nvSpPr>
            <p:spPr>
              <a:xfrm>
                <a:off x="0" y="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zh-CN" sz="280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41" name="Line 65"/>
              <p:cNvSpPr/>
              <p:nvPr/>
            </p:nvSpPr>
            <p:spPr>
              <a:xfrm flipH="1"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6142" name="Line 66"/>
              <p:cNvSpPr/>
              <p:nvPr/>
            </p:nvSpPr>
            <p:spPr>
              <a:xfrm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6143" name="Line 67"/>
            <p:cNvSpPr/>
            <p:nvPr/>
          </p:nvSpPr>
          <p:spPr>
            <a:xfrm flipV="1">
              <a:off x="144" y="0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144" name="Line 68"/>
            <p:cNvSpPr/>
            <p:nvPr/>
          </p:nvSpPr>
          <p:spPr>
            <a:xfrm flipV="1">
              <a:off x="144" y="576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46145" name="Group 69"/>
          <p:cNvGrpSpPr/>
          <p:nvPr/>
        </p:nvGrpSpPr>
        <p:grpSpPr>
          <a:xfrm rot="-1939177">
            <a:off x="7067550" y="3998913"/>
            <a:ext cx="293688" cy="677862"/>
            <a:chOff x="0" y="0"/>
            <a:chExt cx="288" cy="864"/>
          </a:xfrm>
        </p:grpSpPr>
        <p:grpSp>
          <p:nvGrpSpPr>
            <p:cNvPr id="46146" name="Group 70"/>
            <p:cNvGrpSpPr/>
            <p:nvPr/>
          </p:nvGrpSpPr>
          <p:grpSpPr>
            <a:xfrm>
              <a:off x="0" y="288"/>
              <a:ext cx="288" cy="288"/>
              <a:chOff x="0" y="0"/>
              <a:chExt cx="288" cy="288"/>
            </a:xfrm>
          </p:grpSpPr>
          <p:sp>
            <p:nvSpPr>
              <p:cNvPr id="46147" name="Oval 71"/>
              <p:cNvSpPr/>
              <p:nvPr/>
            </p:nvSpPr>
            <p:spPr>
              <a:xfrm>
                <a:off x="0" y="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zh-CN" sz="280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48" name="Line 72"/>
              <p:cNvSpPr/>
              <p:nvPr/>
            </p:nvSpPr>
            <p:spPr>
              <a:xfrm flipH="1"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6149" name="Line 73"/>
              <p:cNvSpPr/>
              <p:nvPr/>
            </p:nvSpPr>
            <p:spPr>
              <a:xfrm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6150" name="Line 74"/>
            <p:cNvSpPr/>
            <p:nvPr/>
          </p:nvSpPr>
          <p:spPr>
            <a:xfrm flipV="1">
              <a:off x="144" y="0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151" name="Line 75"/>
            <p:cNvSpPr/>
            <p:nvPr/>
          </p:nvSpPr>
          <p:spPr>
            <a:xfrm flipV="1">
              <a:off x="144" y="576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sp>
        <p:nvSpPr>
          <p:cNvPr id="46152" name="Text Box 76"/>
          <p:cNvSpPr/>
          <p:nvPr/>
        </p:nvSpPr>
        <p:spPr>
          <a:xfrm rot="-1939177">
            <a:off x="7199313" y="3822700"/>
            <a:ext cx="45402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...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153" name="Line 77"/>
          <p:cNvSpPr/>
          <p:nvPr/>
        </p:nvSpPr>
        <p:spPr>
          <a:xfrm rot="-1939177">
            <a:off x="6661150" y="3948113"/>
            <a:ext cx="1073150" cy="1587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54" name="Line 78"/>
          <p:cNvSpPr/>
          <p:nvPr/>
        </p:nvSpPr>
        <p:spPr>
          <a:xfrm rot="-1939177">
            <a:off x="7023100" y="4519613"/>
            <a:ext cx="1073150" cy="1587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55" name="Line 79"/>
          <p:cNvSpPr/>
          <p:nvPr/>
        </p:nvSpPr>
        <p:spPr>
          <a:xfrm flipV="1">
            <a:off x="6456363" y="1785938"/>
            <a:ext cx="1587" cy="452437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56" name="Line 80"/>
          <p:cNvSpPr/>
          <p:nvPr/>
        </p:nvSpPr>
        <p:spPr>
          <a:xfrm>
            <a:off x="6456363" y="2914650"/>
            <a:ext cx="1587" cy="339725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57" name="Line 81"/>
          <p:cNvSpPr/>
          <p:nvPr/>
        </p:nvSpPr>
        <p:spPr>
          <a:xfrm rot="129695" flipH="1">
            <a:off x="5822950" y="3254375"/>
            <a:ext cx="633413" cy="676275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58" name="Line 82"/>
          <p:cNvSpPr/>
          <p:nvPr/>
        </p:nvSpPr>
        <p:spPr>
          <a:xfrm>
            <a:off x="6456363" y="3254375"/>
            <a:ext cx="611187" cy="792163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59" name="Line 83"/>
          <p:cNvSpPr/>
          <p:nvPr/>
        </p:nvSpPr>
        <p:spPr>
          <a:xfrm rot="-114420" flipH="1">
            <a:off x="5135563" y="4438650"/>
            <a:ext cx="209550" cy="227013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60" name="Line 84"/>
          <p:cNvSpPr/>
          <p:nvPr/>
        </p:nvSpPr>
        <p:spPr>
          <a:xfrm flipH="1">
            <a:off x="4159250" y="1785938"/>
            <a:ext cx="2297113" cy="1587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61" name="Line 85"/>
          <p:cNvSpPr/>
          <p:nvPr/>
        </p:nvSpPr>
        <p:spPr>
          <a:xfrm flipH="1" flipV="1">
            <a:off x="7489825" y="4516438"/>
            <a:ext cx="325438" cy="398462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62" name="Text Box 86"/>
          <p:cNvSpPr/>
          <p:nvPr/>
        </p:nvSpPr>
        <p:spPr>
          <a:xfrm>
            <a:off x="4481513" y="2271713"/>
            <a:ext cx="126047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CN" altLang="en-US" sz="2800" dirty="0">
                <a:solidFill>
                  <a:srgbClr val="0066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一层楼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163" name="Text Box 87"/>
          <p:cNvSpPr/>
          <p:nvPr/>
        </p:nvSpPr>
        <p:spPr>
          <a:xfrm>
            <a:off x="3719513" y="3681413"/>
            <a:ext cx="1260475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2800" dirty="0">
                <a:solidFill>
                  <a:srgbClr val="0066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二层楼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164" name="Text Box 88"/>
          <p:cNvSpPr/>
          <p:nvPr/>
        </p:nvSpPr>
        <p:spPr>
          <a:xfrm>
            <a:off x="6329363" y="4805363"/>
            <a:ext cx="126047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CN" altLang="en-US" sz="2800" dirty="0">
                <a:solidFill>
                  <a:srgbClr val="0066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三层楼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165" name="Oval 89"/>
          <p:cNvSpPr/>
          <p:nvPr/>
        </p:nvSpPr>
        <p:spPr>
          <a:xfrm>
            <a:off x="6386513" y="3200400"/>
            <a:ext cx="152400" cy="152400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zh-CN" sz="28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6166" name="Line 90"/>
          <p:cNvSpPr/>
          <p:nvPr/>
        </p:nvSpPr>
        <p:spPr>
          <a:xfrm flipH="1">
            <a:off x="4062413" y="3257550"/>
            <a:ext cx="2400300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167" name="Text Box 91"/>
          <p:cNvSpPr/>
          <p:nvPr/>
        </p:nvSpPr>
        <p:spPr>
          <a:xfrm>
            <a:off x="3741738" y="2657475"/>
            <a:ext cx="423862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i="1" dirty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N</a:t>
            </a:r>
            <a:endParaRPr lang="en-US" altLang="zh-CN" sz="2800" dirty="0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</p:txBody>
      </p:sp>
      <p:grpSp>
        <p:nvGrpSpPr>
          <p:cNvPr id="46168" name="Group 92"/>
          <p:cNvGrpSpPr/>
          <p:nvPr/>
        </p:nvGrpSpPr>
        <p:grpSpPr>
          <a:xfrm rot="-1939177">
            <a:off x="7654925" y="3590925"/>
            <a:ext cx="293688" cy="677863"/>
            <a:chOff x="0" y="0"/>
            <a:chExt cx="288" cy="864"/>
          </a:xfrm>
        </p:grpSpPr>
        <p:grpSp>
          <p:nvGrpSpPr>
            <p:cNvPr id="46169" name="Group 93"/>
            <p:cNvGrpSpPr/>
            <p:nvPr/>
          </p:nvGrpSpPr>
          <p:grpSpPr>
            <a:xfrm>
              <a:off x="0" y="288"/>
              <a:ext cx="288" cy="288"/>
              <a:chOff x="0" y="0"/>
              <a:chExt cx="288" cy="288"/>
            </a:xfrm>
          </p:grpSpPr>
          <p:sp>
            <p:nvSpPr>
              <p:cNvPr id="46170" name="Oval 94"/>
              <p:cNvSpPr/>
              <p:nvPr/>
            </p:nvSpPr>
            <p:spPr>
              <a:xfrm>
                <a:off x="0" y="0"/>
                <a:ext cx="288" cy="288"/>
              </a:xfrm>
              <a:prstGeom prst="ellipse">
                <a:avLst/>
              </a:prstGeom>
              <a:solidFill>
                <a:srgbClr val="FFFFFF"/>
              </a:solidFill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zh-CN" sz="280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71" name="Line 95"/>
              <p:cNvSpPr/>
              <p:nvPr/>
            </p:nvSpPr>
            <p:spPr>
              <a:xfrm flipH="1"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6172" name="Line 96"/>
              <p:cNvSpPr/>
              <p:nvPr/>
            </p:nvSpPr>
            <p:spPr>
              <a:xfrm>
                <a:off x="48" y="48"/>
                <a:ext cx="192" cy="192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6173" name="Line 97"/>
            <p:cNvSpPr/>
            <p:nvPr/>
          </p:nvSpPr>
          <p:spPr>
            <a:xfrm flipV="1">
              <a:off x="144" y="0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174" name="Line 98"/>
            <p:cNvSpPr/>
            <p:nvPr/>
          </p:nvSpPr>
          <p:spPr>
            <a:xfrm flipV="1">
              <a:off x="144" y="576"/>
              <a:ext cx="1" cy="288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31842" name="Group 99"/>
          <p:cNvGrpSpPr/>
          <p:nvPr/>
        </p:nvGrpSpPr>
        <p:grpSpPr>
          <a:xfrm>
            <a:off x="4481513" y="2990850"/>
            <a:ext cx="585787" cy="476250"/>
            <a:chOff x="0" y="0"/>
            <a:chExt cx="213" cy="180"/>
          </a:xfrm>
        </p:grpSpPr>
        <p:sp>
          <p:nvSpPr>
            <p:cNvPr id="46176" name="Line 100"/>
            <p:cNvSpPr/>
            <p:nvPr/>
          </p:nvSpPr>
          <p:spPr>
            <a:xfrm rot="-940192" flipH="1">
              <a:off x="0" y="33"/>
              <a:ext cx="213" cy="12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6177" name="Line 101"/>
            <p:cNvSpPr/>
            <p:nvPr/>
          </p:nvSpPr>
          <p:spPr>
            <a:xfrm>
              <a:off x="9" y="0"/>
              <a:ext cx="180" cy="18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31845" name="Group 102"/>
          <p:cNvGrpSpPr/>
          <p:nvPr/>
        </p:nvGrpSpPr>
        <p:grpSpPr>
          <a:xfrm>
            <a:off x="684213" y="3357563"/>
            <a:ext cx="1943100" cy="1554162"/>
            <a:chOff x="0" y="0"/>
            <a:chExt cx="1224" cy="979"/>
          </a:xfrm>
        </p:grpSpPr>
        <p:sp>
          <p:nvSpPr>
            <p:cNvPr id="46179" name="AutoShape 103"/>
            <p:cNvSpPr/>
            <p:nvPr/>
          </p:nvSpPr>
          <p:spPr>
            <a:xfrm>
              <a:off x="0" y="29"/>
              <a:ext cx="1224" cy="936"/>
            </a:xfrm>
            <a:prstGeom prst="wedgeRoundRectCallout">
              <a:avLst>
                <a:gd name="adj1" fmla="val 120588"/>
                <a:gd name="adj2" fmla="val -66130"/>
                <a:gd name="adj3" fmla="val 16667"/>
              </a:avLst>
            </a:prstGeom>
            <a:solidFill>
              <a:srgbClr val="FFFFFF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sz="3200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46180" name="Text Box 104"/>
            <p:cNvSpPr/>
            <p:nvPr/>
          </p:nvSpPr>
          <p:spPr>
            <a:xfrm>
              <a:off x="26" y="0"/>
              <a:ext cx="1144" cy="9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sz="3200" dirty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  <a:sym typeface="楷体_GB2312" pitchFamily="49" charset="-122"/>
                </a:rPr>
                <a:t>不加零线</a:t>
              </a:r>
              <a:endPara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endParaRPr>
            </a:p>
            <a:p>
              <a:r>
                <a:rPr lang="zh-CN" altLang="en-US" sz="3200" dirty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  <a:sym typeface="楷体_GB2312" pitchFamily="49" charset="-122"/>
                </a:rPr>
                <a:t>会不会出</a:t>
              </a:r>
              <a:endPara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endParaRPr>
            </a:p>
            <a:p>
              <a:r>
                <a:rPr lang="zh-CN" altLang="en-US" sz="3200" dirty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  <a:sym typeface="楷体_GB2312" pitchFamily="49" charset="-122"/>
                </a:rPr>
                <a:t>现问题</a:t>
              </a:r>
              <a:r>
                <a:rPr lang="en-US" altLang="zh-CN" sz="3200" dirty="0">
                  <a:solidFill>
                    <a:srgbClr val="000000"/>
                  </a:solidFill>
                  <a:latin typeface="楷体_GB2312" pitchFamily="49" charset="-122"/>
                  <a:ea typeface="楷体_GB2312" pitchFamily="49" charset="-122"/>
                  <a:sym typeface="楷体_GB2312" pitchFamily="49" charset="-122"/>
                </a:rPr>
                <a:t>?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181" name="灯片编号占位符 1"/>
          <p:cNvSpPr>
            <a:spLocks noGrp="1"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fld id="{9A0DB2DC-4C9A-4742-B13C-FB6460FD3503}" type="slidenum"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18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 sz="1400" b="0" dirty="0">
                <a:latin typeface="Arial" panose="020B0604020202020204" pitchFamily="34" charset="0"/>
              </a:rPr>
            </a:fld>
            <a:endParaRPr lang="en-US" altLang="zh-CN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1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Text Box 2"/>
          <p:cNvSpPr/>
          <p:nvPr/>
        </p:nvSpPr>
        <p:spPr>
          <a:xfrm>
            <a:off x="476250" y="2333625"/>
            <a:ext cx="4143375" cy="31686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   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设线电压为</a:t>
            </a:r>
            <a:r>
              <a:rPr lang="en-US" altLang="zh-CN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380V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。</a:t>
            </a:r>
            <a:endParaRPr lang="zh-CN" altLang="en-US" sz="2800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i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A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相断开后，</a:t>
            </a:r>
            <a:r>
              <a:rPr lang="en-US" altLang="zh-CN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B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、</a:t>
            </a:r>
            <a:r>
              <a:rPr lang="en-US" altLang="zh-CN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C 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两相串联，电压</a:t>
            </a:r>
            <a:r>
              <a:rPr lang="en-US" altLang="zh-CN" sz="2800" i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U</a:t>
            </a:r>
            <a:r>
              <a:rPr lang="en-US" altLang="zh-CN" sz="2800" i="1" baseline="-250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BC</a:t>
            </a:r>
            <a:r>
              <a:rPr lang="en-US" altLang="zh-CN" sz="2800" baseline="-250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 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380V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）加在</a:t>
            </a:r>
            <a:r>
              <a:rPr lang="en-US" altLang="zh-CN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B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、</a:t>
            </a:r>
            <a:r>
              <a:rPr lang="en-US" altLang="zh-CN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C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负载上。如果两相负载对称，则每相负载上的电压为</a:t>
            </a:r>
            <a:r>
              <a:rPr lang="en-US" altLang="zh-CN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190V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。</a:t>
            </a:r>
            <a:endParaRPr lang="zh-CN" altLang="en-US" sz="2800" dirty="0">
              <a:solidFill>
                <a:schemeClr val="accent2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</p:txBody>
      </p:sp>
      <p:sp>
        <p:nvSpPr>
          <p:cNvPr id="47106" name="Text Box 3"/>
          <p:cNvSpPr/>
          <p:nvPr/>
        </p:nvSpPr>
        <p:spPr>
          <a:xfrm>
            <a:off x="346075" y="79375"/>
            <a:ext cx="8505825" cy="1225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6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问题</a:t>
            </a:r>
            <a:r>
              <a:rPr lang="en-US" altLang="zh-CN" sz="36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：</a:t>
            </a:r>
            <a:r>
              <a:rPr lang="zh-CN" altLang="en-US" sz="32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若一楼全部断开，二、三楼仍然接通</a:t>
            </a:r>
            <a:r>
              <a:rPr lang="en-US" altLang="zh-CN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,</a:t>
            </a:r>
            <a:endParaRPr lang="en-US" altLang="zh-CN" sz="3200" dirty="0">
              <a:solidFill>
                <a:schemeClr val="accent2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情况如何</a:t>
            </a:r>
            <a:r>
              <a:rPr lang="en-US" altLang="zh-CN" sz="32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?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2772" name="Group 4"/>
          <p:cNvGrpSpPr/>
          <p:nvPr/>
        </p:nvGrpSpPr>
        <p:grpSpPr>
          <a:xfrm>
            <a:off x="4729163" y="1447800"/>
            <a:ext cx="4376737" cy="4049713"/>
            <a:chOff x="0" y="0"/>
            <a:chExt cx="2757" cy="2551"/>
          </a:xfrm>
        </p:grpSpPr>
        <p:sp>
          <p:nvSpPr>
            <p:cNvPr id="47108" name="Line 5"/>
            <p:cNvSpPr/>
            <p:nvPr/>
          </p:nvSpPr>
          <p:spPr>
            <a:xfrm>
              <a:off x="2580" y="2100"/>
              <a:ext cx="1" cy="30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09" name="Line 6"/>
            <p:cNvSpPr/>
            <p:nvPr/>
          </p:nvSpPr>
          <p:spPr>
            <a:xfrm flipH="1">
              <a:off x="277" y="1991"/>
              <a:ext cx="654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10" name="Line 7"/>
            <p:cNvSpPr/>
            <p:nvPr/>
          </p:nvSpPr>
          <p:spPr>
            <a:xfrm flipV="1">
              <a:off x="284" y="2400"/>
              <a:ext cx="2308" cy="17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11" name="Text Box 8"/>
            <p:cNvSpPr/>
            <p:nvPr/>
          </p:nvSpPr>
          <p:spPr>
            <a:xfrm>
              <a:off x="34" y="0"/>
              <a:ext cx="29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sz="2800" i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A</a:t>
              </a:r>
              <a:endParaRPr lang="en-US" altLang="zh-CN" sz="28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47112" name="Text Box 9"/>
            <p:cNvSpPr/>
            <p:nvPr/>
          </p:nvSpPr>
          <p:spPr>
            <a:xfrm>
              <a:off x="0" y="2224"/>
              <a:ext cx="2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i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C</a:t>
              </a:r>
              <a:endParaRPr lang="en-US" altLang="zh-CN" sz="28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47113" name="Text Box 10"/>
            <p:cNvSpPr/>
            <p:nvPr/>
          </p:nvSpPr>
          <p:spPr>
            <a:xfrm>
              <a:off x="0" y="1744"/>
              <a:ext cx="255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i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B</a:t>
              </a:r>
              <a:endParaRPr lang="en-US" altLang="zh-CN" sz="28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grpSp>
          <p:nvGrpSpPr>
            <p:cNvPr id="47114" name="Group 11"/>
            <p:cNvGrpSpPr/>
            <p:nvPr/>
          </p:nvGrpSpPr>
          <p:grpSpPr>
            <a:xfrm rot="2081487">
              <a:off x="789" y="1229"/>
              <a:ext cx="185" cy="426"/>
              <a:chOff x="0" y="0"/>
              <a:chExt cx="288" cy="864"/>
            </a:xfrm>
          </p:grpSpPr>
          <p:grpSp>
            <p:nvGrpSpPr>
              <p:cNvPr id="47115" name="Group 12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7116" name="Oval 13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117" name="Line 14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7118" name="Line 15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7119" name="Line 16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7120" name="Line 17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grpSp>
          <p:nvGrpSpPr>
            <p:cNvPr id="47121" name="Group 18"/>
            <p:cNvGrpSpPr/>
            <p:nvPr/>
          </p:nvGrpSpPr>
          <p:grpSpPr>
            <a:xfrm rot="2081487">
              <a:off x="966" y="1352"/>
              <a:ext cx="185" cy="426"/>
              <a:chOff x="0" y="0"/>
              <a:chExt cx="288" cy="864"/>
            </a:xfrm>
          </p:grpSpPr>
          <p:grpSp>
            <p:nvGrpSpPr>
              <p:cNvPr id="47122" name="Group 19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7123" name="Oval 20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124" name="Line 21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7125" name="Line 22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7126" name="Line 23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7127" name="Line 24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grpSp>
          <p:nvGrpSpPr>
            <p:cNvPr id="47128" name="Group 25"/>
            <p:cNvGrpSpPr/>
            <p:nvPr/>
          </p:nvGrpSpPr>
          <p:grpSpPr>
            <a:xfrm rot="2081487">
              <a:off x="1345" y="1614"/>
              <a:ext cx="185" cy="426"/>
              <a:chOff x="0" y="0"/>
              <a:chExt cx="288" cy="864"/>
            </a:xfrm>
          </p:grpSpPr>
          <p:grpSp>
            <p:nvGrpSpPr>
              <p:cNvPr id="47129" name="Group 26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7130" name="Oval 27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131" name="Line 28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7132" name="Line 29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7133" name="Line 30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7134" name="Line 31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7135" name="Text Box 32"/>
            <p:cNvSpPr/>
            <p:nvPr/>
          </p:nvSpPr>
          <p:spPr>
            <a:xfrm rot="2081487">
              <a:off x="1168" y="1477"/>
              <a:ext cx="26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 dirty="0">
                  <a:solidFill>
                    <a:schemeClr val="accent2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...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6" name="Line 33"/>
            <p:cNvSpPr/>
            <p:nvPr/>
          </p:nvSpPr>
          <p:spPr>
            <a:xfrm rot="2081487">
              <a:off x="943" y="1460"/>
              <a:ext cx="677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37" name="Line 34"/>
            <p:cNvSpPr/>
            <p:nvPr/>
          </p:nvSpPr>
          <p:spPr>
            <a:xfrm rot="2081487">
              <a:off x="700" y="1810"/>
              <a:ext cx="677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grpSp>
          <p:nvGrpSpPr>
            <p:cNvPr id="47138" name="Group 35"/>
            <p:cNvGrpSpPr/>
            <p:nvPr/>
          </p:nvGrpSpPr>
          <p:grpSpPr>
            <a:xfrm rot="-1939177">
              <a:off x="1927" y="1650"/>
              <a:ext cx="185" cy="427"/>
              <a:chOff x="0" y="0"/>
              <a:chExt cx="288" cy="864"/>
            </a:xfrm>
          </p:grpSpPr>
          <p:grpSp>
            <p:nvGrpSpPr>
              <p:cNvPr id="47139" name="Group 36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7140" name="Oval 37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141" name="Line 38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7142" name="Line 39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7143" name="Line 40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7144" name="Line 41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grpSp>
          <p:nvGrpSpPr>
            <p:cNvPr id="47145" name="Group 42"/>
            <p:cNvGrpSpPr/>
            <p:nvPr/>
          </p:nvGrpSpPr>
          <p:grpSpPr>
            <a:xfrm rot="-1939177">
              <a:off x="2109" y="1535"/>
              <a:ext cx="185" cy="427"/>
              <a:chOff x="0" y="0"/>
              <a:chExt cx="288" cy="864"/>
            </a:xfrm>
          </p:grpSpPr>
          <p:grpSp>
            <p:nvGrpSpPr>
              <p:cNvPr id="47146" name="Group 43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7147" name="Oval 44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148" name="Line 45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7149" name="Line 46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7150" name="Line 47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7151" name="Line 48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7152" name="Text Box 49"/>
            <p:cNvSpPr/>
            <p:nvPr/>
          </p:nvSpPr>
          <p:spPr>
            <a:xfrm rot="-1939177">
              <a:off x="2205" y="1445"/>
              <a:ext cx="26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CN" dirty="0">
                  <a:solidFill>
                    <a:schemeClr val="accent2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...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53" name="Line 50"/>
            <p:cNvSpPr/>
            <p:nvPr/>
          </p:nvSpPr>
          <p:spPr>
            <a:xfrm rot="-1939177">
              <a:off x="1853" y="1503"/>
              <a:ext cx="676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54" name="Line 51"/>
            <p:cNvSpPr/>
            <p:nvPr/>
          </p:nvSpPr>
          <p:spPr>
            <a:xfrm rot="-1939177">
              <a:off x="2081" y="1863"/>
              <a:ext cx="676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55" name="Line 52"/>
            <p:cNvSpPr/>
            <p:nvPr/>
          </p:nvSpPr>
          <p:spPr>
            <a:xfrm flipV="1">
              <a:off x="1724" y="141"/>
              <a:ext cx="1" cy="177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56" name="Line 53"/>
            <p:cNvSpPr/>
            <p:nvPr/>
          </p:nvSpPr>
          <p:spPr>
            <a:xfrm>
              <a:off x="1724" y="744"/>
              <a:ext cx="1" cy="322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57" name="Line 54"/>
            <p:cNvSpPr/>
            <p:nvPr/>
          </p:nvSpPr>
          <p:spPr>
            <a:xfrm flipH="1">
              <a:off x="1325" y="1066"/>
              <a:ext cx="399" cy="42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58" name="Line 55"/>
            <p:cNvSpPr/>
            <p:nvPr/>
          </p:nvSpPr>
          <p:spPr>
            <a:xfrm>
              <a:off x="1724" y="1066"/>
              <a:ext cx="385" cy="499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59" name="Line 56"/>
            <p:cNvSpPr/>
            <p:nvPr/>
          </p:nvSpPr>
          <p:spPr>
            <a:xfrm flipH="1">
              <a:off x="928" y="1848"/>
              <a:ext cx="132" cy="143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60" name="Line 57"/>
            <p:cNvSpPr/>
            <p:nvPr/>
          </p:nvSpPr>
          <p:spPr>
            <a:xfrm flipH="1">
              <a:off x="277" y="141"/>
              <a:ext cx="1447" cy="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161" name="Line 58"/>
            <p:cNvSpPr/>
            <p:nvPr/>
          </p:nvSpPr>
          <p:spPr>
            <a:xfrm flipH="1" flipV="1">
              <a:off x="2375" y="1861"/>
              <a:ext cx="205" cy="251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</p:sp>
        <p:grpSp>
          <p:nvGrpSpPr>
            <p:cNvPr id="47162" name="Group 59"/>
            <p:cNvGrpSpPr/>
            <p:nvPr/>
          </p:nvGrpSpPr>
          <p:grpSpPr>
            <a:xfrm>
              <a:off x="480" y="318"/>
              <a:ext cx="1641" cy="426"/>
              <a:chOff x="0" y="0"/>
              <a:chExt cx="1641" cy="426"/>
            </a:xfrm>
          </p:grpSpPr>
          <p:grpSp>
            <p:nvGrpSpPr>
              <p:cNvPr id="47163" name="Group 60"/>
              <p:cNvGrpSpPr/>
              <p:nvPr/>
            </p:nvGrpSpPr>
            <p:grpSpPr>
              <a:xfrm>
                <a:off x="780" y="0"/>
                <a:ext cx="185" cy="426"/>
                <a:chOff x="0" y="0"/>
                <a:chExt cx="288" cy="864"/>
              </a:xfrm>
            </p:grpSpPr>
            <p:grpSp>
              <p:nvGrpSpPr>
                <p:cNvPr id="47164" name="Group 61"/>
                <p:cNvGrpSpPr/>
                <p:nvPr/>
              </p:nvGrpSpPr>
              <p:grpSpPr>
                <a:xfrm>
                  <a:off x="0" y="288"/>
                  <a:ext cx="288" cy="288"/>
                  <a:chOff x="0" y="0"/>
                  <a:chExt cx="288" cy="288"/>
                </a:xfrm>
              </p:grpSpPr>
              <p:sp>
                <p:nvSpPr>
                  <p:cNvPr id="47165" name="Oval 62"/>
                  <p:cNvSpPr/>
                  <p:nvPr/>
                </p:nvSpPr>
                <p:spPr>
                  <a:xfrm>
                    <a:off x="0" y="0"/>
                    <a:ext cx="288" cy="28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 cap="flat" cmpd="sng">
                    <a:solidFill>
                      <a:schemeClr val="accent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zh-CN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7166" name="Line 63"/>
                  <p:cNvSpPr/>
                  <p:nvPr/>
                </p:nvSpPr>
                <p:spPr>
                  <a:xfrm flipH="1"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accent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47167" name="Line 64"/>
                  <p:cNvSpPr/>
                  <p:nvPr/>
                </p:nvSpPr>
                <p:spPr>
                  <a:xfrm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accent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47168" name="Line 65"/>
                <p:cNvSpPr/>
                <p:nvPr/>
              </p:nvSpPr>
              <p:spPr>
                <a:xfrm flipV="1">
                  <a:off x="144" y="0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7169" name="Line 66"/>
                <p:cNvSpPr/>
                <p:nvPr/>
              </p:nvSpPr>
              <p:spPr>
                <a:xfrm flipV="1">
                  <a:off x="144" y="576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7170" name="Group 67"/>
              <p:cNvGrpSpPr/>
              <p:nvPr/>
            </p:nvGrpSpPr>
            <p:grpSpPr>
              <a:xfrm>
                <a:off x="995" y="0"/>
                <a:ext cx="185" cy="426"/>
                <a:chOff x="0" y="0"/>
                <a:chExt cx="288" cy="864"/>
              </a:xfrm>
            </p:grpSpPr>
            <p:grpSp>
              <p:nvGrpSpPr>
                <p:cNvPr id="47171" name="Group 68"/>
                <p:cNvGrpSpPr/>
                <p:nvPr/>
              </p:nvGrpSpPr>
              <p:grpSpPr>
                <a:xfrm>
                  <a:off x="0" y="288"/>
                  <a:ext cx="288" cy="288"/>
                  <a:chOff x="0" y="0"/>
                  <a:chExt cx="288" cy="288"/>
                </a:xfrm>
              </p:grpSpPr>
              <p:sp>
                <p:nvSpPr>
                  <p:cNvPr id="47172" name="Oval 69"/>
                  <p:cNvSpPr/>
                  <p:nvPr/>
                </p:nvSpPr>
                <p:spPr>
                  <a:xfrm>
                    <a:off x="0" y="0"/>
                    <a:ext cx="288" cy="28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 cap="flat" cmpd="sng">
                    <a:solidFill>
                      <a:schemeClr val="accent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zh-CN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7173" name="Line 70"/>
                  <p:cNvSpPr/>
                  <p:nvPr/>
                </p:nvSpPr>
                <p:spPr>
                  <a:xfrm flipH="1"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accent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47174" name="Line 71"/>
                  <p:cNvSpPr/>
                  <p:nvPr/>
                </p:nvSpPr>
                <p:spPr>
                  <a:xfrm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accent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47175" name="Line 72"/>
                <p:cNvSpPr/>
                <p:nvPr/>
              </p:nvSpPr>
              <p:spPr>
                <a:xfrm flipV="1">
                  <a:off x="144" y="0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7176" name="Line 73"/>
                <p:cNvSpPr/>
                <p:nvPr/>
              </p:nvSpPr>
              <p:spPr>
                <a:xfrm flipV="1">
                  <a:off x="144" y="576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7177" name="Group 74"/>
              <p:cNvGrpSpPr/>
              <p:nvPr/>
            </p:nvGrpSpPr>
            <p:grpSpPr>
              <a:xfrm>
                <a:off x="1456" y="0"/>
                <a:ext cx="185" cy="426"/>
                <a:chOff x="0" y="0"/>
                <a:chExt cx="288" cy="864"/>
              </a:xfrm>
            </p:grpSpPr>
            <p:grpSp>
              <p:nvGrpSpPr>
                <p:cNvPr id="47178" name="Group 75"/>
                <p:cNvGrpSpPr/>
                <p:nvPr/>
              </p:nvGrpSpPr>
              <p:grpSpPr>
                <a:xfrm>
                  <a:off x="0" y="288"/>
                  <a:ext cx="288" cy="288"/>
                  <a:chOff x="0" y="0"/>
                  <a:chExt cx="288" cy="288"/>
                </a:xfrm>
              </p:grpSpPr>
              <p:sp>
                <p:nvSpPr>
                  <p:cNvPr id="47179" name="Oval 76"/>
                  <p:cNvSpPr/>
                  <p:nvPr/>
                </p:nvSpPr>
                <p:spPr>
                  <a:xfrm>
                    <a:off x="0" y="0"/>
                    <a:ext cx="288" cy="28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 cap="flat" cmpd="sng">
                    <a:solidFill>
                      <a:schemeClr val="accent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zh-CN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7180" name="Line 77"/>
                  <p:cNvSpPr/>
                  <p:nvPr/>
                </p:nvSpPr>
                <p:spPr>
                  <a:xfrm flipH="1"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accent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47181" name="Line 78"/>
                  <p:cNvSpPr/>
                  <p:nvPr/>
                </p:nvSpPr>
                <p:spPr>
                  <a:xfrm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accent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47182" name="Line 79"/>
                <p:cNvSpPr/>
                <p:nvPr/>
              </p:nvSpPr>
              <p:spPr>
                <a:xfrm flipV="1">
                  <a:off x="144" y="0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7183" name="Line 80"/>
                <p:cNvSpPr/>
                <p:nvPr/>
              </p:nvSpPr>
              <p:spPr>
                <a:xfrm flipV="1">
                  <a:off x="144" y="576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7184" name="Text Box 81"/>
              <p:cNvSpPr/>
              <p:nvPr/>
            </p:nvSpPr>
            <p:spPr>
              <a:xfrm>
                <a:off x="1166" y="24"/>
                <a:ext cx="26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 algn="ctr"/>
                <a:r>
                  <a:rPr lang="en-US" altLang="zh-CN" dirty="0">
                    <a:solidFill>
                      <a:schemeClr val="accent2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...</a:t>
                </a:r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185" name="Line 82"/>
              <p:cNvSpPr/>
              <p:nvPr/>
            </p:nvSpPr>
            <p:spPr>
              <a:xfrm>
                <a:off x="872" y="0"/>
                <a:ext cx="677" cy="1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7186" name="Line 83"/>
              <p:cNvSpPr/>
              <p:nvPr/>
            </p:nvSpPr>
            <p:spPr>
              <a:xfrm>
                <a:off x="872" y="426"/>
                <a:ext cx="677" cy="1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7187" name="Text Box 84"/>
              <p:cNvSpPr/>
              <p:nvPr/>
            </p:nvSpPr>
            <p:spPr>
              <a:xfrm>
                <a:off x="0" y="21"/>
                <a:ext cx="794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 algn="ctr"/>
                <a:r>
                  <a:rPr lang="zh-CN" altLang="en-US" sz="2800" dirty="0">
                    <a:solidFill>
                      <a:srgbClr val="0066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一层楼</a:t>
                </a:r>
                <a:endParaRPr lang="zh-CN" altLang="en-US" sz="2800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7188" name="Text Box 85"/>
            <p:cNvSpPr/>
            <p:nvPr/>
          </p:nvSpPr>
          <p:spPr>
            <a:xfrm>
              <a:off x="0" y="1215"/>
              <a:ext cx="79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CN" altLang="en-US" sz="2800" dirty="0">
                  <a:solidFill>
                    <a:srgbClr val="0066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二层楼</a:t>
              </a:r>
              <a:endParaRPr lang="zh-CN" altLang="en-US" sz="2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89" name="Text Box 86"/>
            <p:cNvSpPr/>
            <p:nvPr/>
          </p:nvSpPr>
          <p:spPr>
            <a:xfrm>
              <a:off x="1644" y="2043"/>
              <a:ext cx="79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CN" altLang="en-US" sz="2800" dirty="0">
                  <a:solidFill>
                    <a:srgbClr val="0066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三层楼</a:t>
              </a:r>
              <a:endParaRPr lang="zh-CN" altLang="en-US" sz="2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90" name="Oval 87"/>
            <p:cNvSpPr/>
            <p:nvPr/>
          </p:nvSpPr>
          <p:spPr>
            <a:xfrm>
              <a:off x="1680" y="1032"/>
              <a:ext cx="96" cy="96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zh-CN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47191" name="Group 88"/>
            <p:cNvGrpSpPr/>
            <p:nvPr/>
          </p:nvGrpSpPr>
          <p:grpSpPr>
            <a:xfrm rot="-1939177">
              <a:off x="2479" y="1278"/>
              <a:ext cx="185" cy="427"/>
              <a:chOff x="0" y="0"/>
              <a:chExt cx="288" cy="864"/>
            </a:xfrm>
          </p:grpSpPr>
          <p:grpSp>
            <p:nvGrpSpPr>
              <p:cNvPr id="47192" name="Group 89"/>
              <p:cNvGrpSpPr/>
              <p:nvPr/>
            </p:nvGrpSpPr>
            <p:grpSpPr>
              <a:xfrm>
                <a:off x="0" y="288"/>
                <a:ext cx="288" cy="288"/>
                <a:chOff x="0" y="0"/>
                <a:chExt cx="288" cy="288"/>
              </a:xfrm>
            </p:grpSpPr>
            <p:sp>
              <p:nvSpPr>
                <p:cNvPr id="47193" name="Oval 90"/>
                <p:cNvSpPr/>
                <p:nvPr/>
              </p:nvSpPr>
              <p:spPr>
                <a:xfrm>
                  <a:off x="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endParaRPr lang="zh-CN" altLang="zh-CN" dirty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194" name="Line 91"/>
                <p:cNvSpPr/>
                <p:nvPr/>
              </p:nvSpPr>
              <p:spPr>
                <a:xfrm flipH="1"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7195" name="Line 92"/>
                <p:cNvSpPr/>
                <p:nvPr/>
              </p:nvSpPr>
              <p:spPr>
                <a:xfrm>
                  <a:off x="48" y="48"/>
                  <a:ext cx="192" cy="192"/>
                </a:xfrm>
                <a:prstGeom prst="line">
                  <a:avLst/>
                </a:prstGeom>
                <a:ln w="38100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7196" name="Line 93"/>
              <p:cNvSpPr/>
              <p:nvPr/>
            </p:nvSpPr>
            <p:spPr>
              <a:xfrm flipV="1">
                <a:off x="144" y="0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7197" name="Line 94"/>
              <p:cNvSpPr/>
              <p:nvPr/>
            </p:nvSpPr>
            <p:spPr>
              <a:xfrm flipV="1">
                <a:off x="144" y="576"/>
                <a:ext cx="1" cy="288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32863" name="Group 95"/>
          <p:cNvGrpSpPr/>
          <p:nvPr/>
        </p:nvGrpSpPr>
        <p:grpSpPr>
          <a:xfrm>
            <a:off x="7167563" y="2686050"/>
            <a:ext cx="585787" cy="476250"/>
            <a:chOff x="0" y="0"/>
            <a:chExt cx="213" cy="180"/>
          </a:xfrm>
        </p:grpSpPr>
        <p:sp>
          <p:nvSpPr>
            <p:cNvPr id="47199" name="Line 96"/>
            <p:cNvSpPr/>
            <p:nvPr/>
          </p:nvSpPr>
          <p:spPr>
            <a:xfrm rot="-940192" flipH="1">
              <a:off x="0" y="33"/>
              <a:ext cx="213" cy="12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7200" name="Line 97"/>
            <p:cNvSpPr/>
            <p:nvPr/>
          </p:nvSpPr>
          <p:spPr>
            <a:xfrm>
              <a:off x="9" y="0"/>
              <a:ext cx="180" cy="18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sp>
        <p:nvSpPr>
          <p:cNvPr id="32866" name="Text Box 98"/>
          <p:cNvSpPr/>
          <p:nvPr/>
        </p:nvSpPr>
        <p:spPr>
          <a:xfrm>
            <a:off x="1450975" y="1687513"/>
            <a:ext cx="2041525" cy="5794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3200" dirty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分析：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867" name="Rectangle 99"/>
          <p:cNvSpPr/>
          <p:nvPr/>
        </p:nvSpPr>
        <p:spPr>
          <a:xfrm>
            <a:off x="747713" y="5805488"/>
            <a:ext cx="8372475" cy="608012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rgbClr val="8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结果二、三楼电灯全部变暗，不能正常工作。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203" name="灯片编号占位符 1"/>
          <p:cNvSpPr>
            <a:spLocks noGrp="1"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fld id="{9A0DB2DC-4C9A-4742-B13C-FB6460FD3503}" type="slidenum"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20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 sz="1400" b="0" dirty="0">
                <a:latin typeface="Arial" panose="020B0604020202020204" pitchFamily="34" charset="0"/>
              </a:rPr>
            </a:fld>
            <a:endParaRPr lang="en-US" altLang="zh-CN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66">
                                            <p:txEl>
                                              <p:charRg st="0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ldLvl="0"/>
      <p:bldP spid="32866" grpId="0" bldLvl="0" build="p"/>
      <p:bldP spid="32867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Text Box 2"/>
          <p:cNvSpPr/>
          <p:nvPr/>
        </p:nvSpPr>
        <p:spPr>
          <a:xfrm>
            <a:off x="0" y="0"/>
            <a:ext cx="8915400" cy="1701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10000"/>
              </a:lnSpc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  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问题</a:t>
            </a: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：</a:t>
            </a:r>
            <a:r>
              <a: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若一楼断开，二、三楼接通。但两层楼灯的数量不等（设二楼灯的数量为三层的    </a:t>
            </a:r>
            <a:r>
              <a:rPr lang="en-US" altLang="zh-CN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1/4 </a:t>
            </a:r>
            <a:r>
              <a: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）结果如何？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5" name="Text Box 3"/>
          <p:cNvSpPr/>
          <p:nvPr/>
        </p:nvSpPr>
        <p:spPr>
          <a:xfrm>
            <a:off x="685800" y="5292725"/>
            <a:ext cx="7566025" cy="13684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结果：</a:t>
            </a:r>
            <a:r>
              <a:rPr lang="zh-CN" altLang="en-US" sz="32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二楼灯泡上的电压超过额定电压，</a:t>
            </a:r>
            <a:endParaRPr lang="zh-CN" altLang="en-US" sz="3200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      灯泡被烧毁；三楼的灯不亮。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3796" name="Group 4"/>
          <p:cNvGrpSpPr/>
          <p:nvPr/>
        </p:nvGrpSpPr>
        <p:grpSpPr>
          <a:xfrm>
            <a:off x="5314950" y="1866900"/>
            <a:ext cx="3586163" cy="3178175"/>
            <a:chOff x="0" y="0"/>
            <a:chExt cx="2259" cy="2002"/>
          </a:xfrm>
        </p:grpSpPr>
        <p:sp>
          <p:nvSpPr>
            <p:cNvPr id="48132" name="Line 5"/>
            <p:cNvSpPr/>
            <p:nvPr/>
          </p:nvSpPr>
          <p:spPr>
            <a:xfrm flipV="1">
              <a:off x="1453" y="0"/>
              <a:ext cx="1" cy="229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8133" name="Line 6"/>
            <p:cNvSpPr/>
            <p:nvPr/>
          </p:nvSpPr>
          <p:spPr>
            <a:xfrm flipH="1">
              <a:off x="0" y="0"/>
              <a:ext cx="1465" cy="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8134" name="Text Box 7"/>
            <p:cNvSpPr/>
            <p:nvPr/>
          </p:nvSpPr>
          <p:spPr>
            <a:xfrm>
              <a:off x="10" y="12"/>
              <a:ext cx="33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sz="2800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A</a:t>
              </a:r>
              <a:endParaRPr lang="en-US" altLang="zh-CN" sz="2800" i="1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grpSp>
          <p:nvGrpSpPr>
            <p:cNvPr id="48135" name="Group 8"/>
            <p:cNvGrpSpPr/>
            <p:nvPr/>
          </p:nvGrpSpPr>
          <p:grpSpPr>
            <a:xfrm rot="-2695746">
              <a:off x="1376" y="782"/>
              <a:ext cx="846" cy="606"/>
              <a:chOff x="0" y="0"/>
              <a:chExt cx="1296" cy="864"/>
            </a:xfrm>
          </p:grpSpPr>
          <p:grpSp>
            <p:nvGrpSpPr>
              <p:cNvPr id="48136" name="Group 9"/>
              <p:cNvGrpSpPr/>
              <p:nvPr/>
            </p:nvGrpSpPr>
            <p:grpSpPr>
              <a:xfrm>
                <a:off x="0" y="0"/>
                <a:ext cx="288" cy="864"/>
                <a:chOff x="0" y="0"/>
                <a:chExt cx="288" cy="864"/>
              </a:xfrm>
            </p:grpSpPr>
            <p:grpSp>
              <p:nvGrpSpPr>
                <p:cNvPr id="48137" name="Group 10"/>
                <p:cNvGrpSpPr/>
                <p:nvPr/>
              </p:nvGrpSpPr>
              <p:grpSpPr>
                <a:xfrm>
                  <a:off x="0" y="288"/>
                  <a:ext cx="288" cy="288"/>
                  <a:chOff x="0" y="0"/>
                  <a:chExt cx="288" cy="288"/>
                </a:xfrm>
              </p:grpSpPr>
              <p:sp>
                <p:nvSpPr>
                  <p:cNvPr id="48138" name="Oval 11"/>
                  <p:cNvSpPr/>
                  <p:nvPr/>
                </p:nvSpPr>
                <p:spPr>
                  <a:xfrm>
                    <a:off x="0" y="0"/>
                    <a:ext cx="288" cy="28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zh-CN" sz="28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139" name="Line 12"/>
                  <p:cNvSpPr/>
                  <p:nvPr/>
                </p:nvSpPr>
                <p:spPr>
                  <a:xfrm flipH="1"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48140" name="Line 13"/>
                  <p:cNvSpPr/>
                  <p:nvPr/>
                </p:nvSpPr>
                <p:spPr>
                  <a:xfrm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48141" name="Line 14"/>
                <p:cNvSpPr/>
                <p:nvPr/>
              </p:nvSpPr>
              <p:spPr>
                <a:xfrm flipV="1">
                  <a:off x="144" y="0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8142" name="Line 15"/>
                <p:cNvSpPr/>
                <p:nvPr/>
              </p:nvSpPr>
              <p:spPr>
                <a:xfrm flipV="1">
                  <a:off x="144" y="576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143" name="Group 16"/>
              <p:cNvGrpSpPr/>
              <p:nvPr/>
            </p:nvGrpSpPr>
            <p:grpSpPr>
              <a:xfrm>
                <a:off x="336" y="0"/>
                <a:ext cx="288" cy="864"/>
                <a:chOff x="0" y="0"/>
                <a:chExt cx="288" cy="864"/>
              </a:xfrm>
            </p:grpSpPr>
            <p:grpSp>
              <p:nvGrpSpPr>
                <p:cNvPr id="48144" name="Group 17"/>
                <p:cNvGrpSpPr/>
                <p:nvPr/>
              </p:nvGrpSpPr>
              <p:grpSpPr>
                <a:xfrm>
                  <a:off x="0" y="288"/>
                  <a:ext cx="288" cy="288"/>
                  <a:chOff x="0" y="0"/>
                  <a:chExt cx="288" cy="288"/>
                </a:xfrm>
              </p:grpSpPr>
              <p:sp>
                <p:nvSpPr>
                  <p:cNvPr id="48145" name="Oval 18"/>
                  <p:cNvSpPr/>
                  <p:nvPr/>
                </p:nvSpPr>
                <p:spPr>
                  <a:xfrm>
                    <a:off x="0" y="0"/>
                    <a:ext cx="288" cy="28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zh-CN" sz="28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146" name="Line 19"/>
                  <p:cNvSpPr/>
                  <p:nvPr/>
                </p:nvSpPr>
                <p:spPr>
                  <a:xfrm flipH="1"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48147" name="Line 20"/>
                  <p:cNvSpPr/>
                  <p:nvPr/>
                </p:nvSpPr>
                <p:spPr>
                  <a:xfrm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48148" name="Line 21"/>
                <p:cNvSpPr/>
                <p:nvPr/>
              </p:nvSpPr>
              <p:spPr>
                <a:xfrm flipV="1">
                  <a:off x="144" y="0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8149" name="Line 22"/>
                <p:cNvSpPr/>
                <p:nvPr/>
              </p:nvSpPr>
              <p:spPr>
                <a:xfrm flipV="1">
                  <a:off x="144" y="576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150" name="Group 23"/>
              <p:cNvGrpSpPr/>
              <p:nvPr/>
            </p:nvGrpSpPr>
            <p:grpSpPr>
              <a:xfrm>
                <a:off x="672" y="0"/>
                <a:ext cx="288" cy="864"/>
                <a:chOff x="0" y="0"/>
                <a:chExt cx="288" cy="864"/>
              </a:xfrm>
            </p:grpSpPr>
            <p:grpSp>
              <p:nvGrpSpPr>
                <p:cNvPr id="48151" name="Group 24"/>
                <p:cNvGrpSpPr/>
                <p:nvPr/>
              </p:nvGrpSpPr>
              <p:grpSpPr>
                <a:xfrm>
                  <a:off x="0" y="288"/>
                  <a:ext cx="288" cy="288"/>
                  <a:chOff x="0" y="0"/>
                  <a:chExt cx="288" cy="288"/>
                </a:xfrm>
              </p:grpSpPr>
              <p:sp>
                <p:nvSpPr>
                  <p:cNvPr id="48152" name="Oval 25"/>
                  <p:cNvSpPr/>
                  <p:nvPr/>
                </p:nvSpPr>
                <p:spPr>
                  <a:xfrm>
                    <a:off x="0" y="0"/>
                    <a:ext cx="288" cy="28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zh-CN" sz="28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153" name="Line 26"/>
                  <p:cNvSpPr/>
                  <p:nvPr/>
                </p:nvSpPr>
                <p:spPr>
                  <a:xfrm flipH="1"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48154" name="Line 27"/>
                  <p:cNvSpPr/>
                  <p:nvPr/>
                </p:nvSpPr>
                <p:spPr>
                  <a:xfrm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48155" name="Line 28"/>
                <p:cNvSpPr/>
                <p:nvPr/>
              </p:nvSpPr>
              <p:spPr>
                <a:xfrm flipV="1">
                  <a:off x="144" y="0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8156" name="Line 29"/>
                <p:cNvSpPr/>
                <p:nvPr/>
              </p:nvSpPr>
              <p:spPr>
                <a:xfrm flipV="1">
                  <a:off x="144" y="576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157" name="Group 30"/>
              <p:cNvGrpSpPr/>
              <p:nvPr/>
            </p:nvGrpSpPr>
            <p:grpSpPr>
              <a:xfrm>
                <a:off x="1008" y="0"/>
                <a:ext cx="288" cy="864"/>
                <a:chOff x="0" y="0"/>
                <a:chExt cx="288" cy="864"/>
              </a:xfrm>
            </p:grpSpPr>
            <p:grpSp>
              <p:nvGrpSpPr>
                <p:cNvPr id="48158" name="Group 31"/>
                <p:cNvGrpSpPr/>
                <p:nvPr/>
              </p:nvGrpSpPr>
              <p:grpSpPr>
                <a:xfrm>
                  <a:off x="0" y="288"/>
                  <a:ext cx="288" cy="288"/>
                  <a:chOff x="0" y="0"/>
                  <a:chExt cx="288" cy="288"/>
                </a:xfrm>
              </p:grpSpPr>
              <p:sp>
                <p:nvSpPr>
                  <p:cNvPr id="48159" name="Oval 32"/>
                  <p:cNvSpPr/>
                  <p:nvPr/>
                </p:nvSpPr>
                <p:spPr>
                  <a:xfrm>
                    <a:off x="0" y="0"/>
                    <a:ext cx="288" cy="28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 anchorCtr="0"/>
                  <a:p>
                    <a:endParaRPr lang="zh-CN" altLang="zh-CN" sz="28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160" name="Line 33"/>
                  <p:cNvSpPr/>
                  <p:nvPr/>
                </p:nvSpPr>
                <p:spPr>
                  <a:xfrm flipH="1"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48161" name="Line 34"/>
                  <p:cNvSpPr/>
                  <p:nvPr/>
                </p:nvSpPr>
                <p:spPr>
                  <a:xfrm>
                    <a:off x="48" y="48"/>
                    <a:ext cx="192" cy="192"/>
                  </a:xfrm>
                  <a:prstGeom prst="line">
                    <a:avLst/>
                  </a:prstGeom>
                  <a:ln w="38100" cap="flat" cmpd="sng">
                    <a:solidFill>
                      <a:schemeClr val="tx2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48162" name="Line 35"/>
                <p:cNvSpPr/>
                <p:nvPr/>
              </p:nvSpPr>
              <p:spPr>
                <a:xfrm flipV="1">
                  <a:off x="144" y="0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48163" name="Line 36"/>
                <p:cNvSpPr/>
                <p:nvPr/>
              </p:nvSpPr>
              <p:spPr>
                <a:xfrm flipV="1">
                  <a:off x="144" y="576"/>
                  <a:ext cx="1" cy="288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8164" name="Line 37"/>
              <p:cNvSpPr/>
              <p:nvPr/>
            </p:nvSpPr>
            <p:spPr>
              <a:xfrm>
                <a:off x="144" y="0"/>
                <a:ext cx="1008" cy="1"/>
              </a:xfrm>
              <a:prstGeom prst="line">
                <a:avLst/>
              </a:prstGeom>
              <a:ln w="381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48165" name="Line 38"/>
              <p:cNvSpPr/>
              <p:nvPr/>
            </p:nvSpPr>
            <p:spPr>
              <a:xfrm>
                <a:off x="144" y="864"/>
                <a:ext cx="1008" cy="1"/>
              </a:xfrm>
              <a:prstGeom prst="line">
                <a:avLst/>
              </a:prstGeom>
              <a:ln w="381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48166" name="Line 39"/>
            <p:cNvSpPr/>
            <p:nvPr/>
          </p:nvSpPr>
          <p:spPr>
            <a:xfrm flipV="1">
              <a:off x="1454" y="519"/>
              <a:ext cx="1" cy="19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8167" name="Line 40"/>
            <p:cNvSpPr/>
            <p:nvPr/>
          </p:nvSpPr>
          <p:spPr>
            <a:xfrm flipH="1">
              <a:off x="17" y="1419"/>
              <a:ext cx="783" cy="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8168" name="Line 41"/>
            <p:cNvSpPr/>
            <p:nvPr/>
          </p:nvSpPr>
          <p:spPr>
            <a:xfrm>
              <a:off x="2117" y="1429"/>
              <a:ext cx="1" cy="299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8169" name="Line 42"/>
            <p:cNvSpPr/>
            <p:nvPr/>
          </p:nvSpPr>
          <p:spPr>
            <a:xfrm flipH="1">
              <a:off x="5" y="1716"/>
              <a:ext cx="2100" cy="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8170" name="Text Box 43"/>
            <p:cNvSpPr/>
            <p:nvPr/>
          </p:nvSpPr>
          <p:spPr>
            <a:xfrm>
              <a:off x="70" y="1672"/>
              <a:ext cx="267" cy="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C</a:t>
              </a:r>
              <a:endParaRPr lang="zh-CN" altLang="en-US" sz="2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71" name="Text Box 44"/>
            <p:cNvSpPr/>
            <p:nvPr/>
          </p:nvSpPr>
          <p:spPr>
            <a:xfrm>
              <a:off x="58" y="1084"/>
              <a:ext cx="2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B</a:t>
              </a:r>
              <a:endParaRPr lang="en-US" altLang="zh-CN" sz="2800" i="1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48172" name="Text Box 45"/>
            <p:cNvSpPr/>
            <p:nvPr/>
          </p:nvSpPr>
          <p:spPr>
            <a:xfrm>
              <a:off x="586" y="832"/>
              <a:ext cx="32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i="1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R</a:t>
              </a:r>
              <a:r>
                <a:rPr lang="en-US" altLang="zh-CN" sz="2800" i="1" baseline="-25000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2</a:t>
              </a:r>
              <a:endParaRPr lang="en-US" altLang="zh-CN" sz="2800" i="1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48173" name="Text Box 46"/>
            <p:cNvSpPr/>
            <p:nvPr/>
          </p:nvSpPr>
          <p:spPr>
            <a:xfrm>
              <a:off x="1930" y="400"/>
              <a:ext cx="32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i="1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R</a:t>
              </a:r>
              <a:r>
                <a:rPr lang="en-US" altLang="zh-CN" sz="2800" i="1" baseline="-25000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rPr>
                <a:t>3</a:t>
              </a:r>
              <a:endParaRPr lang="en-US" altLang="zh-CN" sz="2800" i="1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endParaRPr>
            </a:p>
          </p:txBody>
        </p:sp>
        <p:sp>
          <p:nvSpPr>
            <p:cNvPr id="48174" name="Line 47"/>
            <p:cNvSpPr/>
            <p:nvPr/>
          </p:nvSpPr>
          <p:spPr>
            <a:xfrm flipH="1">
              <a:off x="790" y="732"/>
              <a:ext cx="672" cy="68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8175" name="Line 48"/>
            <p:cNvSpPr/>
            <p:nvPr/>
          </p:nvSpPr>
          <p:spPr>
            <a:xfrm>
              <a:off x="1438" y="708"/>
              <a:ext cx="144" cy="14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8176" name="Line 49"/>
            <p:cNvSpPr/>
            <p:nvPr/>
          </p:nvSpPr>
          <p:spPr>
            <a:xfrm>
              <a:off x="1990" y="1320"/>
              <a:ext cx="120" cy="12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48177" name="AutoShape 50"/>
            <p:cNvSpPr/>
            <p:nvPr/>
          </p:nvSpPr>
          <p:spPr>
            <a:xfrm>
              <a:off x="1114" y="900"/>
              <a:ext cx="180" cy="180"/>
            </a:xfrm>
            <a:prstGeom prst="flowChartSummingJunction">
              <a:avLst/>
            </a:prstGeom>
            <a:solidFill>
              <a:srgbClr val="FFFFFF"/>
            </a:solidFill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zh-CN" sz="28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78" name="Oval 51"/>
            <p:cNvSpPr/>
            <p:nvPr/>
          </p:nvSpPr>
          <p:spPr>
            <a:xfrm>
              <a:off x="1414" y="684"/>
              <a:ext cx="96" cy="96"/>
            </a:xfrm>
            <a:prstGeom prst="ellipse">
              <a:avLst/>
            </a:pr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zh-CN" sz="28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3844" name="Object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488" y="2654300"/>
            <a:ext cx="3768725" cy="1114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45" name="Object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75" y="3859213"/>
            <a:ext cx="4265613" cy="111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846" name="Text Box 54"/>
          <p:cNvSpPr/>
          <p:nvPr/>
        </p:nvSpPr>
        <p:spPr>
          <a:xfrm>
            <a:off x="611188" y="1916113"/>
            <a:ext cx="1860550" cy="5794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3200" u="sng" dirty="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分析</a:t>
            </a:r>
            <a:endParaRPr lang="zh-CN" altLang="en-US" sz="3200" u="sng" dirty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</p:txBody>
      </p:sp>
      <p:sp>
        <p:nvSpPr>
          <p:cNvPr id="48182" name="灯片编号占位符 1"/>
          <p:cNvSpPr>
            <a:spLocks noGrp="1"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fld id="{9A0DB2DC-4C9A-4742-B13C-FB6460FD3503}" type="slidenum"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8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 sz="1400" b="0" dirty="0">
                <a:latin typeface="Arial" panose="020B0604020202020204" pitchFamily="34" charset="0"/>
              </a:rPr>
            </a:fld>
            <a:endParaRPr lang="en-US" altLang="zh-CN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3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3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ldLvl="0" animBg="1"/>
      <p:bldP spid="33846" grpId="0" bldLvl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Text Box 2"/>
          <p:cNvSpPr/>
          <p:nvPr/>
        </p:nvSpPr>
        <p:spPr>
          <a:xfrm>
            <a:off x="152400" y="-152400"/>
            <a:ext cx="5275263" cy="762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4400" dirty="0">
                <a:solidFill>
                  <a:srgbClr val="FF0000"/>
                </a:solidFill>
                <a:latin typeface="Times New Roman" panose="02020603050405020304" charset="0"/>
                <a:ea typeface="隶书" panose="02010509060101010101" pitchFamily="49" charset="-122"/>
                <a:sym typeface="Times New Roman" panose="02020603050405020304" charset="0"/>
              </a:rPr>
              <a:t>结论：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19" name="Text Box 3"/>
          <p:cNvSpPr/>
          <p:nvPr/>
        </p:nvSpPr>
        <p:spPr>
          <a:xfrm>
            <a:off x="304800" y="381000"/>
            <a:ext cx="8491538" cy="42291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40000"/>
              </a:lnSpc>
            </a:pPr>
            <a:r>
              <a:rPr lang="en-US" altLang="zh-CN" sz="3200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   </a:t>
            </a:r>
            <a:r>
              <a:rPr lang="zh-CN" altLang="en-US" sz="3200" u="sng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负载不对称而又没有中线时，</a:t>
            </a:r>
            <a:r>
              <a: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负载上可能得到大小不等的电压，有的超过用电设备的额定电压，有的达不到额定电压，都不能正常工作。</a:t>
            </a:r>
            <a:r>
              <a:rPr lang="zh-CN" altLang="en-US" sz="32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比如</a:t>
            </a:r>
            <a:r>
              <a:rPr lang="en-US" altLang="zh-CN" sz="32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: </a:t>
            </a:r>
            <a:r>
              <a:rPr lang="zh-CN" altLang="en-US" sz="32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照明电路中各相负载不能保证完全对称，</a:t>
            </a:r>
            <a:r>
              <a:rPr lang="zh-CN" altLang="en-US" sz="32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所以绝对</a:t>
            </a:r>
            <a:r>
              <a:rPr lang="zh-CN" altLang="en-US" sz="32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不能采用三相三相制供电，</a:t>
            </a:r>
            <a:r>
              <a:rPr lang="zh-CN" altLang="en-US" sz="3200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而且必须保证零线可靠</a:t>
            </a:r>
            <a:r>
              <a:rPr lang="zh-CN" altLang="en-US" sz="3200" dirty="0">
                <a:solidFill>
                  <a:schemeClr val="tx2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。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0" name="Text Box 4"/>
          <p:cNvSpPr/>
          <p:nvPr/>
        </p:nvSpPr>
        <p:spPr>
          <a:xfrm>
            <a:off x="79375" y="4419600"/>
            <a:ext cx="8455025" cy="21605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40000"/>
              </a:lnSpc>
            </a:pPr>
            <a:r>
              <a:rPr lang="en-US" altLang="zh-CN" sz="3200" dirty="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    </a:t>
            </a:r>
            <a:r>
              <a:rPr lang="zh-CN" altLang="en-US" sz="3200" u="sng" dirty="0">
                <a:solidFill>
                  <a:srgbClr val="80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中线的作用</a:t>
            </a:r>
            <a:r>
              <a:rPr lang="zh-CN" altLang="en-US" sz="3200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在于，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使星形联接的不对称负载得到相等的相电压。为了确保零线在运行中不断开，</a:t>
            </a:r>
            <a:r>
              <a:rPr lang="zh-CN" altLang="en-US" sz="3200" dirty="0">
                <a:solidFill>
                  <a:schemeClr val="tx2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其上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charset="0"/>
                <a:ea typeface="楷体_GB2312" pitchFamily="49" charset="-122"/>
                <a:sym typeface="Times New Roman" panose="02020603050405020304" charset="0"/>
              </a:rPr>
              <a:t>不允许接熔断器、也不允许接开关。</a:t>
            </a:r>
            <a:endParaRPr lang="zh-CN" altLang="en-US" sz="3200" dirty="0">
              <a:solidFill>
                <a:srgbClr val="0000FF"/>
              </a:solidFill>
              <a:latin typeface="Times New Roman" panose="02020603050405020304" charset="0"/>
              <a:ea typeface="楷体_GB2312" pitchFamily="49" charset="-122"/>
              <a:sym typeface="Times New Roman" panose="02020603050405020304" charset="0"/>
            </a:endParaRPr>
          </a:p>
        </p:txBody>
      </p:sp>
      <p:sp>
        <p:nvSpPr>
          <p:cNvPr id="49156" name="灯片编号占位符 1"/>
          <p:cNvSpPr>
            <a:spLocks noGrp="1"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fld id="{9A0DB2DC-4C9A-4742-B13C-FB6460FD3503}" type="slidenum"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 sz="1400" b="0" dirty="0">
                <a:latin typeface="Arial" panose="020B0604020202020204" pitchFamily="34" charset="0"/>
              </a:rPr>
            </a:fld>
            <a:endParaRPr lang="en-US" altLang="zh-CN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charRg st="0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charRg st="0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charRg st="0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34820">
                                            <p:txEl>
                                              <p:charRg st="0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ldLvl="0" build="p"/>
      <p:bldP spid="34820" grpId="0" bldLvl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38" name="文本框 91137"/>
          <p:cNvSpPr txBox="1"/>
          <p:nvPr/>
        </p:nvSpPr>
        <p:spPr>
          <a:xfrm>
            <a:off x="320675" y="171450"/>
            <a:ext cx="1408113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sz="3200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归纳：</a:t>
            </a:r>
            <a:endParaRPr lang="zh-CN" altLang="en-US">
              <a:solidFill>
                <a:srgbClr val="FF33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1146" name="文本框 91145"/>
          <p:cNvSpPr txBox="1"/>
          <p:nvPr/>
        </p:nvSpPr>
        <p:spPr>
          <a:xfrm>
            <a:off x="685800" y="750888"/>
            <a:ext cx="39433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1.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三相电压、电流均对称。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91215" name="组合 91214"/>
          <p:cNvGrpSpPr/>
          <p:nvPr/>
        </p:nvGrpSpPr>
        <p:grpSpPr>
          <a:xfrm>
            <a:off x="536575" y="2354263"/>
            <a:ext cx="7435850" cy="1130300"/>
            <a:chOff x="338" y="1739"/>
            <a:chExt cx="4684" cy="712"/>
          </a:xfrm>
        </p:grpSpPr>
        <p:sp>
          <p:nvSpPr>
            <p:cNvPr id="50180" name="文本框 91151"/>
            <p:cNvSpPr txBox="1"/>
            <p:nvPr/>
          </p:nvSpPr>
          <p:spPr>
            <a:xfrm>
              <a:off x="338" y="1907"/>
              <a:ext cx="112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负载为</a:t>
              </a:r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</a:t>
              </a:r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接</a:t>
              </a:r>
              <a:endParaRPr lang="zh-CN" altLang="en-US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50181" name="对象 91153"/>
            <p:cNvGraphicFramePr/>
            <p:nvPr/>
          </p:nvGraphicFramePr>
          <p:xfrm>
            <a:off x="1540" y="2147"/>
            <a:ext cx="3482" cy="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7" name="" r:id="rId1" imgW="2741930" imgH="241300" progId="Equation.3">
                    <p:embed/>
                  </p:oleObj>
                </mc:Choice>
                <mc:Fallback>
                  <p:oleObj name="" r:id="rId1" imgW="2741930" imgH="241300" progId="Equation.3">
                    <p:embed/>
                    <p:pic>
                      <p:nvPicPr>
                        <p:cNvPr id="0" name="图片 329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540" y="2147"/>
                          <a:ext cx="3482" cy="3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182" name="文本框 91154"/>
            <p:cNvSpPr txBox="1"/>
            <p:nvPr/>
          </p:nvSpPr>
          <p:spPr>
            <a:xfrm>
              <a:off x="1532" y="1739"/>
              <a:ext cx="274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线电压与对应的相电压相同。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0183" name="左大括号 91155"/>
            <p:cNvSpPr/>
            <p:nvPr/>
          </p:nvSpPr>
          <p:spPr>
            <a:xfrm>
              <a:off x="1340" y="1787"/>
              <a:ext cx="168" cy="589"/>
            </a:xfrm>
            <a:prstGeom prst="leftBrace">
              <a:avLst>
                <a:gd name="adj1" fmla="val 29102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91214" name="组合 91213"/>
          <p:cNvGrpSpPr/>
          <p:nvPr/>
        </p:nvGrpSpPr>
        <p:grpSpPr>
          <a:xfrm>
            <a:off x="576263" y="1208088"/>
            <a:ext cx="8134350" cy="1047750"/>
            <a:chOff x="636" y="936"/>
            <a:chExt cx="5124" cy="660"/>
          </a:xfrm>
        </p:grpSpPr>
        <p:sp>
          <p:nvSpPr>
            <p:cNvPr id="50185" name="文本框 91146"/>
            <p:cNvSpPr txBox="1"/>
            <p:nvPr/>
          </p:nvSpPr>
          <p:spPr>
            <a:xfrm>
              <a:off x="636" y="1128"/>
              <a:ext cx="112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dirty="0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负载为</a:t>
              </a:r>
              <a:r>
                <a:rPr lang="en-US" altLang="zh-CN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Y</a:t>
              </a:r>
              <a:r>
                <a:rPr lang="zh-CN" altLang="en-US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接</a:t>
              </a:r>
              <a:endParaRPr lang="zh-CN" altLang="en-US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0186" name="文本框 91149"/>
            <p:cNvSpPr txBox="1"/>
            <p:nvPr/>
          </p:nvSpPr>
          <p:spPr>
            <a:xfrm>
              <a:off x="1854" y="1308"/>
              <a:ext cx="274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线电流与对应的相电流相同。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0187" name="左大括号 91150"/>
            <p:cNvSpPr/>
            <p:nvPr/>
          </p:nvSpPr>
          <p:spPr>
            <a:xfrm>
              <a:off x="1698" y="1020"/>
              <a:ext cx="132" cy="540"/>
            </a:xfrm>
            <a:prstGeom prst="leftBrace">
              <a:avLst>
                <a:gd name="adj1" fmla="val 33958"/>
                <a:gd name="adj2" fmla="val 50000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50188" name="组合 91212"/>
            <p:cNvGrpSpPr/>
            <p:nvPr/>
          </p:nvGrpSpPr>
          <p:grpSpPr>
            <a:xfrm>
              <a:off x="1874" y="936"/>
              <a:ext cx="3886" cy="288"/>
              <a:chOff x="1874" y="936"/>
              <a:chExt cx="3886" cy="288"/>
            </a:xfrm>
          </p:grpSpPr>
          <p:sp>
            <p:nvSpPr>
              <p:cNvPr id="50189" name="文本框 91209"/>
              <p:cNvSpPr txBox="1"/>
              <p:nvPr/>
            </p:nvSpPr>
            <p:spPr>
              <a:xfrm>
                <a:off x="1874" y="936"/>
                <a:ext cx="388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线电压大小为相电压的        ，相位超前      。</a:t>
                </a:r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50190" name="对象 91210"/>
              <p:cNvGraphicFramePr/>
              <p:nvPr/>
            </p:nvGraphicFramePr>
            <p:xfrm>
              <a:off x="3848" y="936"/>
              <a:ext cx="299" cy="2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11" name="" r:id="rId3" imgW="278765" imgH="266065" progId="Equation.3">
                      <p:embed/>
                    </p:oleObj>
                  </mc:Choice>
                  <mc:Fallback>
                    <p:oleObj name="" r:id="rId3" imgW="278765" imgH="266065" progId="Equation.3">
                      <p:embed/>
                      <p:pic>
                        <p:nvPicPr>
                          <p:cNvPr id="0" name="图片 3310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3848" y="936"/>
                            <a:ext cx="299" cy="2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191" name="对象 91211"/>
              <p:cNvGraphicFramePr/>
              <p:nvPr/>
            </p:nvGraphicFramePr>
            <p:xfrm>
              <a:off x="5183" y="936"/>
              <a:ext cx="304" cy="2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8" name="" r:id="rId5" imgW="279400" imgH="254000" progId="Equation.3">
                      <p:embed/>
                    </p:oleObj>
                  </mc:Choice>
                  <mc:Fallback>
                    <p:oleObj name="" r:id="rId5" imgW="279400" imgH="254000" progId="Equation.3">
                      <p:embed/>
                      <p:pic>
                        <p:nvPicPr>
                          <p:cNvPr id="0" name="图片 3307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5183" y="936"/>
                            <a:ext cx="304" cy="27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91217" name="对象 91216"/>
          <p:cNvGraphicFramePr/>
          <p:nvPr/>
        </p:nvGraphicFramePr>
        <p:xfrm>
          <a:off x="4473575" y="3484563"/>
          <a:ext cx="4670425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" name="" r:id="rId7" imgW="4849495" imgH="3048000" progId="Visio.Drawing.5">
                  <p:embed/>
                </p:oleObj>
              </mc:Choice>
              <mc:Fallback>
                <p:oleObj name="" r:id="rId7" imgW="4849495" imgH="3048000" progId="Visio.Drawing.5">
                  <p:embed/>
                  <p:pic>
                    <p:nvPicPr>
                      <p:cNvPr id="0" name="图片 330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73575" y="3484563"/>
                        <a:ext cx="4670425" cy="294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218" name="对象 91217"/>
          <p:cNvGraphicFramePr/>
          <p:nvPr/>
        </p:nvGraphicFramePr>
        <p:xfrm>
          <a:off x="142875" y="3484563"/>
          <a:ext cx="4486275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" name="" r:id="rId9" imgW="4766945" imgH="3642360" progId="Visio.Drawing.5">
                  <p:embed/>
                </p:oleObj>
              </mc:Choice>
              <mc:Fallback>
                <p:oleObj name="" r:id="rId9" imgW="4766945" imgH="3642360" progId="Visio.Drawing.5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2875" y="3484563"/>
                        <a:ext cx="4486275" cy="3433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1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1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1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1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/>
      <p:bldP spid="9114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62" name="文本框 92161"/>
          <p:cNvSpPr txBox="1"/>
          <p:nvPr/>
        </p:nvSpPr>
        <p:spPr>
          <a:xfrm>
            <a:off x="628650" y="1176338"/>
            <a:ext cx="72263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(1)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将所有三相电源、负载都化为等值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Y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—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Y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接电路；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2163" name="文本框 92162"/>
          <p:cNvSpPr txBox="1"/>
          <p:nvPr/>
        </p:nvSpPr>
        <p:spPr>
          <a:xfrm>
            <a:off x="625475" y="1746250"/>
            <a:ext cx="73533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连接各负载和电源中点，中线上若有阻抗可不计；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2164" name="文本框 92163"/>
          <p:cNvSpPr txBox="1"/>
          <p:nvPr/>
        </p:nvSpPr>
        <p:spPr>
          <a:xfrm>
            <a:off x="628650" y="2359025"/>
            <a:ext cx="6686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(3)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画出单相计算电路，求出一相的电压、电流：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2165" name="文本框 92164"/>
          <p:cNvSpPr txBox="1"/>
          <p:nvPr/>
        </p:nvSpPr>
        <p:spPr>
          <a:xfrm>
            <a:off x="647700" y="3978275"/>
            <a:ext cx="763905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(4)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根据</a:t>
            </a:r>
            <a:r>
              <a:rPr lang="zh-CN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 、Y接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线量、相量之间的关系，求出原电路的电流电压。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2166" name="文本框 92165"/>
          <p:cNvSpPr txBox="1"/>
          <p:nvPr/>
        </p:nvSpPr>
        <p:spPr>
          <a:xfrm>
            <a:off x="654050" y="5064125"/>
            <a:ext cx="60960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(5)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由对称性，得出其它两相的电压、电流。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2167" name="文本框 92166"/>
          <p:cNvSpPr txBox="1"/>
          <p:nvPr/>
        </p:nvSpPr>
        <p:spPr>
          <a:xfrm>
            <a:off x="342900" y="477838"/>
            <a:ext cx="49720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2.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对称三相电路的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一般计算方法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2168" name="文本框 92167"/>
          <p:cNvSpPr txBox="1"/>
          <p:nvPr/>
        </p:nvSpPr>
        <p:spPr>
          <a:xfrm>
            <a:off x="1085850" y="2892425"/>
            <a:ext cx="53911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一相电路中的电压为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Y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接时的相电压。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2169" name="文本框 92168"/>
          <p:cNvSpPr txBox="1"/>
          <p:nvPr/>
        </p:nvSpPr>
        <p:spPr>
          <a:xfrm>
            <a:off x="1066800" y="3425825"/>
            <a:ext cx="42481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一相电路中的电流为线电流。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120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  <p:bldP spid="92163" grpId="0"/>
      <p:bldP spid="92164" grpId="0"/>
      <p:bldP spid="92165" grpId="0"/>
      <p:bldP spid="92166" grpId="0"/>
      <p:bldP spid="92167" grpId="0"/>
      <p:bldP spid="92168" grpId="0"/>
      <p:bldP spid="9216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3324" name="组合 93323"/>
          <p:cNvGrpSpPr/>
          <p:nvPr/>
        </p:nvGrpSpPr>
        <p:grpSpPr>
          <a:xfrm>
            <a:off x="228600" y="476250"/>
            <a:ext cx="7893050" cy="1425575"/>
            <a:chOff x="144" y="300"/>
            <a:chExt cx="4972" cy="898"/>
          </a:xfrm>
        </p:grpSpPr>
        <p:sp>
          <p:nvSpPr>
            <p:cNvPr id="52226" name="文本框 93222"/>
            <p:cNvSpPr txBox="1"/>
            <p:nvPr/>
          </p:nvSpPr>
          <p:spPr>
            <a:xfrm>
              <a:off x="144" y="300"/>
              <a:ext cx="54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1. </a:t>
              </a:r>
              <a:endParaRPr lang="en-US" altLang="zh-CN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2227" name="文本框 93232"/>
            <p:cNvSpPr txBox="1"/>
            <p:nvPr/>
          </p:nvSpPr>
          <p:spPr>
            <a:xfrm>
              <a:off x="693" y="300"/>
              <a:ext cx="4423" cy="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marL="666750" indent="-666750" algn="just">
                <a:lnSpc>
                  <a:spcPct val="120000"/>
                </a:lnSpc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已知对称三相电源线电压为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380V</a:t>
              </a:r>
              <a:r>
                <a:rPr lang="zh-CN" altLang="en-US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=6.4+j4.8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zh-CN" altLang="en-US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， 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r>
                <a:rPr lang="en-US" altLang="zh-CN" i="1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l</a:t>
              </a:r>
              <a:r>
                <a:rPr lang="en-US" altLang="zh-CN" i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=3+j4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zh-CN" altLang="en-US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52228" name="文本框 93233"/>
            <p:cNvSpPr txBox="1"/>
            <p:nvPr/>
          </p:nvSpPr>
          <p:spPr>
            <a:xfrm>
              <a:off x="651" y="910"/>
              <a:ext cx="32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求负载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的相电压、线电压和电流。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93236" name="文本框 93235"/>
          <p:cNvSpPr txBox="1"/>
          <p:nvPr/>
        </p:nvSpPr>
        <p:spPr>
          <a:xfrm>
            <a:off x="5048250" y="2020888"/>
            <a:ext cx="871538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/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>
              <a:solidFill>
                <a:schemeClr val="accent2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3299" name="右箭头 93298"/>
          <p:cNvSpPr/>
          <p:nvPr/>
        </p:nvSpPr>
        <p:spPr>
          <a:xfrm>
            <a:off x="4891088" y="3535363"/>
            <a:ext cx="495300" cy="301625"/>
          </a:xfrm>
          <a:prstGeom prst="rightArrow">
            <a:avLst>
              <a:gd name="adj1" fmla="val 50000"/>
              <a:gd name="adj2" fmla="val 40999"/>
            </a:avLst>
          </a:prstGeom>
          <a:solidFill>
            <a:srgbClr val="FF3300"/>
          </a:solidFill>
          <a:ln w="9525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93325" name="对象 93324"/>
          <p:cNvGraphicFramePr/>
          <p:nvPr/>
        </p:nvGraphicFramePr>
        <p:xfrm>
          <a:off x="228600" y="2020888"/>
          <a:ext cx="4759325" cy="364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4" name="" r:id="rId1" imgW="4766945" imgH="3642360" progId="Visio.Drawing.5">
                  <p:embed/>
                </p:oleObj>
              </mc:Choice>
              <mc:Fallback>
                <p:oleObj name="" r:id="rId1" imgW="4766945" imgH="3642360" progId="Visio.Drawing.5">
                  <p:embed/>
                  <p:pic>
                    <p:nvPicPr>
                      <p:cNvPr id="0" name="图片 33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" y="2020888"/>
                        <a:ext cx="4759325" cy="3643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326" name="对象 93325"/>
          <p:cNvGraphicFramePr/>
          <p:nvPr/>
        </p:nvGraphicFramePr>
        <p:xfrm>
          <a:off x="5386388" y="2830513"/>
          <a:ext cx="3757612" cy="162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" name="" r:id="rId3" imgW="3279775" imgH="1414145" progId="Visio.Drawing.5">
                  <p:embed/>
                </p:oleObj>
              </mc:Choice>
              <mc:Fallback>
                <p:oleObj name="" r:id="rId3" imgW="3279775" imgH="1414145" progId="Visio.Drawing.5">
                  <p:embed/>
                  <p:pic>
                    <p:nvPicPr>
                      <p:cNvPr id="0" name="图片 33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86388" y="2830513"/>
                        <a:ext cx="3757612" cy="1624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3349" name="组合 93348"/>
          <p:cNvGrpSpPr/>
          <p:nvPr/>
        </p:nvGrpSpPr>
        <p:grpSpPr>
          <a:xfrm>
            <a:off x="4094163" y="4956175"/>
            <a:ext cx="3697287" cy="708025"/>
            <a:chOff x="2579" y="3122"/>
            <a:chExt cx="2329" cy="446"/>
          </a:xfrm>
        </p:grpSpPr>
        <p:grpSp>
          <p:nvGrpSpPr>
            <p:cNvPr id="52234" name="组合 93339"/>
            <p:cNvGrpSpPr/>
            <p:nvPr/>
          </p:nvGrpSpPr>
          <p:grpSpPr>
            <a:xfrm>
              <a:off x="3180" y="3122"/>
              <a:ext cx="1728" cy="446"/>
              <a:chOff x="3137" y="3335"/>
              <a:chExt cx="1728" cy="446"/>
            </a:xfrm>
          </p:grpSpPr>
          <p:graphicFrame>
            <p:nvGraphicFramePr>
              <p:cNvPr id="52235" name="对象 93326"/>
              <p:cNvGraphicFramePr/>
              <p:nvPr/>
            </p:nvGraphicFramePr>
            <p:xfrm>
              <a:off x="3137" y="3335"/>
              <a:ext cx="1728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15" name="" r:id="rId5" imgW="1370330" imgH="355600" progId="Equation.3">
                      <p:embed/>
                    </p:oleObj>
                  </mc:Choice>
                  <mc:Fallback>
                    <p:oleObj name="" r:id="rId5" imgW="1370330" imgH="355600" progId="Equation.3">
                      <p:embed/>
                      <p:pic>
                        <p:nvPicPr>
                          <p:cNvPr id="0" name="图片 3314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137" y="3335"/>
                            <a:ext cx="1728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52236" name="组合 93330"/>
              <p:cNvGrpSpPr/>
              <p:nvPr/>
            </p:nvGrpSpPr>
            <p:grpSpPr>
              <a:xfrm>
                <a:off x="4199" y="3459"/>
                <a:ext cx="402" cy="314"/>
                <a:chOff x="4426" y="432"/>
                <a:chExt cx="471" cy="244"/>
              </a:xfrm>
            </p:grpSpPr>
            <p:sp>
              <p:nvSpPr>
                <p:cNvPr id="52237" name="直接连接符 93331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2238" name="直接连接符 93332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52239" name="矩形 93346"/>
            <p:cNvSpPr/>
            <p:nvPr/>
          </p:nvSpPr>
          <p:spPr>
            <a:xfrm>
              <a:off x="2579" y="3246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设：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93350" name="组合 93349"/>
          <p:cNvGrpSpPr/>
          <p:nvPr/>
        </p:nvGrpSpPr>
        <p:grpSpPr>
          <a:xfrm>
            <a:off x="4094163" y="5848350"/>
            <a:ext cx="4078287" cy="708025"/>
            <a:chOff x="2579" y="3684"/>
            <a:chExt cx="2569" cy="446"/>
          </a:xfrm>
        </p:grpSpPr>
        <p:grpSp>
          <p:nvGrpSpPr>
            <p:cNvPr id="52241" name="组合 93345"/>
            <p:cNvGrpSpPr/>
            <p:nvPr/>
          </p:nvGrpSpPr>
          <p:grpSpPr>
            <a:xfrm>
              <a:off x="3180" y="3684"/>
              <a:ext cx="1968" cy="446"/>
              <a:chOff x="3022" y="3568"/>
              <a:chExt cx="1968" cy="446"/>
            </a:xfrm>
          </p:grpSpPr>
          <p:graphicFrame>
            <p:nvGraphicFramePr>
              <p:cNvPr id="52242" name="对象 93341"/>
              <p:cNvGraphicFramePr/>
              <p:nvPr/>
            </p:nvGraphicFramePr>
            <p:xfrm>
              <a:off x="3022" y="3568"/>
              <a:ext cx="1968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13" name="" r:id="rId7" imgW="1560830" imgH="355600" progId="Equation.3">
                      <p:embed/>
                    </p:oleObj>
                  </mc:Choice>
                  <mc:Fallback>
                    <p:oleObj name="" r:id="rId7" imgW="1560830" imgH="355600" progId="Equation.3">
                      <p:embed/>
                      <p:pic>
                        <p:nvPicPr>
                          <p:cNvPr id="0" name="图片 3312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022" y="3568"/>
                            <a:ext cx="1968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52243" name="组合 93342"/>
              <p:cNvGrpSpPr/>
              <p:nvPr/>
            </p:nvGrpSpPr>
            <p:grpSpPr>
              <a:xfrm>
                <a:off x="4039" y="3684"/>
                <a:ext cx="605" cy="314"/>
                <a:chOff x="4426" y="432"/>
                <a:chExt cx="471" cy="244"/>
              </a:xfrm>
            </p:grpSpPr>
            <p:sp>
              <p:nvSpPr>
                <p:cNvPr id="52244" name="直接连接符 93343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2245" name="直接连接符 93344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52246" name="矩形 93347"/>
            <p:cNvSpPr/>
            <p:nvPr/>
          </p:nvSpPr>
          <p:spPr>
            <a:xfrm>
              <a:off x="2579" y="3800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则：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5224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3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3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3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3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93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3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3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3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3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3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4237" name="对象 94236"/>
          <p:cNvGraphicFramePr/>
          <p:nvPr/>
        </p:nvGraphicFramePr>
        <p:xfrm>
          <a:off x="379413" y="1739900"/>
          <a:ext cx="19939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" name="" r:id="rId1" imgW="989965" imgH="596900" progId="Equation.3">
                  <p:embed/>
                </p:oleObj>
              </mc:Choice>
              <mc:Fallback>
                <p:oleObj name="" r:id="rId1" imgW="989965" imgH="596900" progId="Equation.3">
                  <p:embed/>
                  <p:pic>
                    <p:nvPicPr>
                      <p:cNvPr id="0" name="图片 332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9413" y="1739900"/>
                        <a:ext cx="1993900" cy="1201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4249" name="组合 94248"/>
          <p:cNvGrpSpPr/>
          <p:nvPr/>
        </p:nvGrpSpPr>
        <p:grpSpPr>
          <a:xfrm>
            <a:off x="2373313" y="1930400"/>
            <a:ext cx="1935162" cy="1011238"/>
            <a:chOff x="1495" y="1216"/>
            <a:chExt cx="1212" cy="590"/>
          </a:xfrm>
        </p:grpSpPr>
        <p:graphicFrame>
          <p:nvGraphicFramePr>
            <p:cNvPr id="53251" name="对象 94237"/>
            <p:cNvGraphicFramePr/>
            <p:nvPr/>
          </p:nvGraphicFramePr>
          <p:xfrm>
            <a:off x="1495" y="1216"/>
            <a:ext cx="1212" cy="5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6" name="" r:id="rId3" imgW="1116965" imgH="546100" progId="Equation.3">
                    <p:embed/>
                  </p:oleObj>
                </mc:Choice>
                <mc:Fallback>
                  <p:oleObj name="" r:id="rId3" imgW="1116965" imgH="546100" progId="Equation.3">
                    <p:embed/>
                    <p:pic>
                      <p:nvPicPr>
                        <p:cNvPr id="0" name="图片 331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95" y="1216"/>
                          <a:ext cx="1212" cy="5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3252" name="组合 94241"/>
            <p:cNvGrpSpPr/>
            <p:nvPr/>
          </p:nvGrpSpPr>
          <p:grpSpPr>
            <a:xfrm>
              <a:off x="2078" y="1216"/>
              <a:ext cx="527" cy="275"/>
              <a:chOff x="4426" y="432"/>
              <a:chExt cx="471" cy="244"/>
            </a:xfrm>
          </p:grpSpPr>
          <p:sp>
            <p:nvSpPr>
              <p:cNvPr id="53253" name="直接连接符 9424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54" name="直接连接符 9424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94260" name="组合 94259"/>
          <p:cNvGrpSpPr/>
          <p:nvPr/>
        </p:nvGrpSpPr>
        <p:grpSpPr>
          <a:xfrm>
            <a:off x="4308475" y="1857375"/>
            <a:ext cx="2232025" cy="1096963"/>
            <a:chOff x="2714" y="1170"/>
            <a:chExt cx="1406" cy="691"/>
          </a:xfrm>
        </p:grpSpPr>
        <p:grpSp>
          <p:nvGrpSpPr>
            <p:cNvPr id="53256" name="组合 94245"/>
            <p:cNvGrpSpPr/>
            <p:nvPr/>
          </p:nvGrpSpPr>
          <p:grpSpPr>
            <a:xfrm>
              <a:off x="3404" y="1170"/>
              <a:ext cx="599" cy="314"/>
              <a:chOff x="4426" y="432"/>
              <a:chExt cx="471" cy="244"/>
            </a:xfrm>
          </p:grpSpPr>
          <p:sp>
            <p:nvSpPr>
              <p:cNvPr id="53257" name="直接连接符 9424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58" name="直接连接符 9424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53259" name="对象 94252"/>
            <p:cNvGraphicFramePr/>
            <p:nvPr/>
          </p:nvGraphicFramePr>
          <p:xfrm>
            <a:off x="2714" y="1195"/>
            <a:ext cx="1406" cy="6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2" name="" r:id="rId5" imgW="1180465" imgH="558800" progId="Equation.3">
                    <p:embed/>
                  </p:oleObj>
                </mc:Choice>
                <mc:Fallback>
                  <p:oleObj name="" r:id="rId5" imgW="1180465" imgH="558800" progId="Equation.3">
                    <p:embed/>
                    <p:pic>
                      <p:nvPicPr>
                        <p:cNvPr id="0" name="图片 332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714" y="1195"/>
                          <a:ext cx="1406" cy="6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3260" name="组合 94253"/>
            <p:cNvGrpSpPr/>
            <p:nvPr/>
          </p:nvGrpSpPr>
          <p:grpSpPr>
            <a:xfrm>
              <a:off x="3500" y="1547"/>
              <a:ext cx="599" cy="314"/>
              <a:chOff x="4426" y="432"/>
              <a:chExt cx="471" cy="244"/>
            </a:xfrm>
          </p:grpSpPr>
          <p:sp>
            <p:nvSpPr>
              <p:cNvPr id="53261" name="直接连接符 9425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62" name="直接连接符 9425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94262" name="组合 94261"/>
          <p:cNvGrpSpPr/>
          <p:nvPr/>
        </p:nvGrpSpPr>
        <p:grpSpPr>
          <a:xfrm>
            <a:off x="6507163" y="2132013"/>
            <a:ext cx="2513012" cy="531812"/>
            <a:chOff x="4099" y="1424"/>
            <a:chExt cx="1583" cy="335"/>
          </a:xfrm>
        </p:grpSpPr>
        <p:grpSp>
          <p:nvGrpSpPr>
            <p:cNvPr id="53264" name="组合 94256"/>
            <p:cNvGrpSpPr/>
            <p:nvPr/>
          </p:nvGrpSpPr>
          <p:grpSpPr>
            <a:xfrm>
              <a:off x="4706" y="1437"/>
              <a:ext cx="781" cy="314"/>
              <a:chOff x="4426" y="432"/>
              <a:chExt cx="471" cy="244"/>
            </a:xfrm>
          </p:grpSpPr>
          <p:sp>
            <p:nvSpPr>
              <p:cNvPr id="53265" name="直接连接符 9425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66" name="直接连接符 9425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53267" name="对象 94260"/>
            <p:cNvGraphicFramePr/>
            <p:nvPr/>
          </p:nvGraphicFramePr>
          <p:xfrm>
            <a:off x="4099" y="1424"/>
            <a:ext cx="1583" cy="3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8" name="" r:id="rId7" imgW="1370965" imgH="292100" progId="Equation.3">
                    <p:embed/>
                  </p:oleObj>
                </mc:Choice>
                <mc:Fallback>
                  <p:oleObj name="" r:id="rId7" imgW="1370965" imgH="292100" progId="Equation.3">
                    <p:embed/>
                    <p:pic>
                      <p:nvPicPr>
                        <p:cNvPr id="0" name="图片 331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099" y="1424"/>
                          <a:ext cx="1583" cy="33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4263" name="对象 94262"/>
          <p:cNvGraphicFramePr/>
          <p:nvPr/>
        </p:nvGraphicFramePr>
        <p:xfrm>
          <a:off x="354013" y="3197225"/>
          <a:ext cx="2016125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" name="" r:id="rId9" imgW="1015365" imgH="317500" progId="Equation.3">
                  <p:embed/>
                </p:oleObj>
              </mc:Choice>
              <mc:Fallback>
                <p:oleObj name="" r:id="rId9" imgW="1015365" imgH="317500" progId="Equation.3">
                  <p:embed/>
                  <p:pic>
                    <p:nvPicPr>
                      <p:cNvPr id="0" name="图片 33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4013" y="3197225"/>
                        <a:ext cx="2016125" cy="627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4276" name="组合 94275"/>
          <p:cNvGrpSpPr/>
          <p:nvPr/>
        </p:nvGrpSpPr>
        <p:grpSpPr>
          <a:xfrm>
            <a:off x="2500313" y="3338513"/>
            <a:ext cx="4040187" cy="581025"/>
            <a:chOff x="1575" y="2051"/>
            <a:chExt cx="2545" cy="366"/>
          </a:xfrm>
        </p:grpSpPr>
        <p:graphicFrame>
          <p:nvGraphicFramePr>
            <p:cNvPr id="53270" name="对象 94232"/>
            <p:cNvGraphicFramePr/>
            <p:nvPr/>
          </p:nvGraphicFramePr>
          <p:xfrm>
            <a:off x="1575" y="2051"/>
            <a:ext cx="2545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9" name="" r:id="rId11" imgW="2018665" imgH="292100" progId="Equation.3">
                    <p:embed/>
                  </p:oleObj>
                </mc:Choice>
                <mc:Fallback>
                  <p:oleObj name="" r:id="rId11" imgW="2018665" imgH="292100" progId="Equation.3">
                    <p:embed/>
                    <p:pic>
                      <p:nvPicPr>
                        <p:cNvPr id="0" name="图片 3318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75" y="2051"/>
                          <a:ext cx="2545" cy="3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3271" name="组合 94265"/>
            <p:cNvGrpSpPr/>
            <p:nvPr/>
          </p:nvGrpSpPr>
          <p:grpSpPr>
            <a:xfrm>
              <a:off x="2205" y="2103"/>
              <a:ext cx="781" cy="314"/>
              <a:chOff x="4426" y="432"/>
              <a:chExt cx="471" cy="244"/>
            </a:xfrm>
          </p:grpSpPr>
          <p:sp>
            <p:nvSpPr>
              <p:cNvPr id="53272" name="直接连接符 9426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73" name="直接连接符 9426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53274" name="组合 94269"/>
            <p:cNvGrpSpPr/>
            <p:nvPr/>
          </p:nvGrpSpPr>
          <p:grpSpPr>
            <a:xfrm>
              <a:off x="3404" y="2103"/>
              <a:ext cx="695" cy="314"/>
              <a:chOff x="4426" y="432"/>
              <a:chExt cx="471" cy="244"/>
            </a:xfrm>
          </p:grpSpPr>
          <p:sp>
            <p:nvSpPr>
              <p:cNvPr id="53275" name="直接连接符 9427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76" name="直接连接符 9427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94280" name="组合 94279"/>
          <p:cNvGrpSpPr/>
          <p:nvPr/>
        </p:nvGrpSpPr>
        <p:grpSpPr>
          <a:xfrm>
            <a:off x="2500313" y="4002088"/>
            <a:ext cx="3252787" cy="615950"/>
            <a:chOff x="1575" y="2521"/>
            <a:chExt cx="2049" cy="388"/>
          </a:xfrm>
        </p:grpSpPr>
        <p:graphicFrame>
          <p:nvGraphicFramePr>
            <p:cNvPr id="53278" name="对象 94263"/>
            <p:cNvGraphicFramePr/>
            <p:nvPr/>
          </p:nvGraphicFramePr>
          <p:xfrm>
            <a:off x="1575" y="2521"/>
            <a:ext cx="2049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0" name="" r:id="rId13" imgW="1536065" imgH="292100" progId="Equation.3">
                    <p:embed/>
                  </p:oleObj>
                </mc:Choice>
                <mc:Fallback>
                  <p:oleObj name="" r:id="rId13" imgW="1536065" imgH="292100" progId="Equation.3">
                    <p:embed/>
                    <p:pic>
                      <p:nvPicPr>
                        <p:cNvPr id="0" name="图片 3319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575" y="2521"/>
                          <a:ext cx="2049" cy="3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3279" name="组合 94272"/>
            <p:cNvGrpSpPr/>
            <p:nvPr/>
          </p:nvGrpSpPr>
          <p:grpSpPr>
            <a:xfrm>
              <a:off x="2387" y="2595"/>
              <a:ext cx="896" cy="314"/>
              <a:chOff x="4426" y="432"/>
              <a:chExt cx="471" cy="244"/>
            </a:xfrm>
          </p:grpSpPr>
          <p:sp>
            <p:nvSpPr>
              <p:cNvPr id="53280" name="直接连接符 9427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81" name="直接连接符 9427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94289" name="组合 94288"/>
          <p:cNvGrpSpPr/>
          <p:nvPr/>
        </p:nvGrpSpPr>
        <p:grpSpPr>
          <a:xfrm>
            <a:off x="400050" y="4605338"/>
            <a:ext cx="2960688" cy="655637"/>
            <a:chOff x="239" y="3215"/>
            <a:chExt cx="1865" cy="413"/>
          </a:xfrm>
        </p:grpSpPr>
        <p:graphicFrame>
          <p:nvGraphicFramePr>
            <p:cNvPr id="53283" name="对象 94280"/>
            <p:cNvGraphicFramePr/>
            <p:nvPr/>
          </p:nvGraphicFramePr>
          <p:xfrm>
            <a:off x="239" y="3215"/>
            <a:ext cx="1865" cy="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1" name="" r:id="rId15" imgW="1598930" imgH="355600" progId="Equation.3">
                    <p:embed/>
                  </p:oleObj>
                </mc:Choice>
                <mc:Fallback>
                  <p:oleObj name="" r:id="rId15" imgW="1598930" imgH="355600" progId="Equation.3">
                    <p:embed/>
                    <p:pic>
                      <p:nvPicPr>
                        <p:cNvPr id="0" name="图片 3320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39" y="3215"/>
                          <a:ext cx="1865" cy="4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3284" name="组合 94276"/>
            <p:cNvGrpSpPr/>
            <p:nvPr/>
          </p:nvGrpSpPr>
          <p:grpSpPr>
            <a:xfrm>
              <a:off x="1606" y="3314"/>
              <a:ext cx="475" cy="314"/>
              <a:chOff x="4426" y="432"/>
              <a:chExt cx="471" cy="244"/>
            </a:xfrm>
          </p:grpSpPr>
          <p:sp>
            <p:nvSpPr>
              <p:cNvPr id="53285" name="直接连接符 9427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86" name="直接连接符 9427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94290" name="组合 94289"/>
          <p:cNvGrpSpPr/>
          <p:nvPr/>
        </p:nvGrpSpPr>
        <p:grpSpPr>
          <a:xfrm>
            <a:off x="1104900" y="5260975"/>
            <a:ext cx="6122988" cy="581025"/>
            <a:chOff x="849" y="3724"/>
            <a:chExt cx="3857" cy="366"/>
          </a:xfrm>
        </p:grpSpPr>
        <p:graphicFrame>
          <p:nvGraphicFramePr>
            <p:cNvPr id="53288" name="对象 94233"/>
            <p:cNvGraphicFramePr/>
            <p:nvPr/>
          </p:nvGraphicFramePr>
          <p:xfrm>
            <a:off x="849" y="3724"/>
            <a:ext cx="3857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3" name="" r:id="rId17" imgW="3059430" imgH="292100" progId="Equation.3">
                    <p:embed/>
                  </p:oleObj>
                </mc:Choice>
                <mc:Fallback>
                  <p:oleObj name="" r:id="rId17" imgW="3059430" imgH="292100" progId="Equation.3">
                    <p:embed/>
                    <p:pic>
                      <p:nvPicPr>
                        <p:cNvPr id="0" name="图片 3322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49" y="3724"/>
                          <a:ext cx="3857" cy="3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3289" name="组合 94282"/>
            <p:cNvGrpSpPr/>
            <p:nvPr/>
          </p:nvGrpSpPr>
          <p:grpSpPr>
            <a:xfrm>
              <a:off x="2104" y="3752"/>
              <a:ext cx="711" cy="314"/>
              <a:chOff x="4426" y="432"/>
              <a:chExt cx="471" cy="244"/>
            </a:xfrm>
          </p:grpSpPr>
          <p:sp>
            <p:nvSpPr>
              <p:cNvPr id="53290" name="直接连接符 9428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91" name="直接连接符 9428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53292" name="组合 94285"/>
            <p:cNvGrpSpPr/>
            <p:nvPr/>
          </p:nvGrpSpPr>
          <p:grpSpPr>
            <a:xfrm>
              <a:off x="3715" y="3724"/>
              <a:ext cx="648" cy="314"/>
              <a:chOff x="4426" y="432"/>
              <a:chExt cx="471" cy="244"/>
            </a:xfrm>
          </p:grpSpPr>
          <p:sp>
            <p:nvSpPr>
              <p:cNvPr id="53293" name="直接连接符 9428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3294" name="直接连接符 9428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94291" name="矩形 94290"/>
          <p:cNvSpPr/>
          <p:nvPr/>
        </p:nvSpPr>
        <p:spPr>
          <a:xfrm>
            <a:off x="539750" y="6051550"/>
            <a:ext cx="72437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负载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Z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的相电压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136.8V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、线电压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236.9V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和电流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17.1A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94300" name="组合 94299"/>
          <p:cNvGrpSpPr/>
          <p:nvPr/>
        </p:nvGrpSpPr>
        <p:grpSpPr>
          <a:xfrm>
            <a:off x="539750" y="0"/>
            <a:ext cx="8342313" cy="1739900"/>
            <a:chOff x="340" y="0"/>
            <a:chExt cx="5255" cy="1096"/>
          </a:xfrm>
        </p:grpSpPr>
        <p:graphicFrame>
          <p:nvGraphicFramePr>
            <p:cNvPr id="53297" name="对象 94235"/>
            <p:cNvGraphicFramePr/>
            <p:nvPr/>
          </p:nvGraphicFramePr>
          <p:xfrm>
            <a:off x="340" y="0"/>
            <a:ext cx="2367" cy="10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9" name="" r:id="rId19" imgW="3279775" imgH="1414145" progId="Visio.Drawing.5">
                    <p:embed/>
                  </p:oleObj>
                </mc:Choice>
                <mc:Fallback>
                  <p:oleObj name="" r:id="rId19" imgW="3279775" imgH="1414145" progId="Visio.Drawing.5">
                    <p:embed/>
                    <p:pic>
                      <p:nvPicPr>
                        <p:cNvPr id="0" name="图片 3328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40" y="0"/>
                          <a:ext cx="2367" cy="102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3298" name="组合 94251"/>
            <p:cNvGrpSpPr/>
            <p:nvPr/>
          </p:nvGrpSpPr>
          <p:grpSpPr>
            <a:xfrm>
              <a:off x="2815" y="257"/>
              <a:ext cx="2780" cy="839"/>
              <a:chOff x="2707" y="401"/>
              <a:chExt cx="2780" cy="334"/>
            </a:xfrm>
          </p:grpSpPr>
          <p:sp>
            <p:nvSpPr>
              <p:cNvPr id="53299" name="矩形 94249"/>
              <p:cNvSpPr/>
              <p:nvPr/>
            </p:nvSpPr>
            <p:spPr>
              <a:xfrm>
                <a:off x="2815" y="401"/>
                <a:ext cx="2191" cy="13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lnSpc>
                    <a:spcPct val="120000"/>
                  </a:lnSpc>
                </a:pP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Z</a:t>
                </a: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=6.4+j4.8</a:t>
                </a:r>
                <a:r>
                  <a:rPr lang="en-US" altLang="zh-CN" dirty="0" err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</a:t>
                </a:r>
                <a:r>
                  <a:rPr lang="zh-CN" altLang="en-US" dirty="0" err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， </a:t>
                </a:r>
                <a:r>
                  <a:rPr lang="en-US" altLang="zh-CN" i="1" err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Z</a:t>
                </a:r>
                <a:r>
                  <a:rPr lang="en-US" altLang="zh-CN" i="1" baseline="-25000" err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l</a:t>
                </a:r>
                <a:r>
                  <a:rPr lang="en-US" altLang="zh-CN" i="1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 </a:t>
                </a: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=3+j4</a:t>
                </a: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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endParaRPr>
              </a:p>
            </p:txBody>
          </p:sp>
          <p:sp>
            <p:nvSpPr>
              <p:cNvPr id="53300" name="矩形 94250"/>
              <p:cNvSpPr/>
              <p:nvPr/>
            </p:nvSpPr>
            <p:spPr>
              <a:xfrm>
                <a:off x="2707" y="401"/>
                <a:ext cx="2780" cy="334"/>
              </a:xfrm>
              <a:prstGeom prst="rect">
                <a:avLst/>
              </a:prstGeom>
              <a:noFill/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3301" name="组合 94293"/>
            <p:cNvGrpSpPr/>
            <p:nvPr/>
          </p:nvGrpSpPr>
          <p:grpSpPr>
            <a:xfrm>
              <a:off x="3416" y="577"/>
              <a:ext cx="1968" cy="446"/>
              <a:chOff x="3022" y="3568"/>
              <a:chExt cx="1968" cy="446"/>
            </a:xfrm>
          </p:grpSpPr>
          <p:graphicFrame>
            <p:nvGraphicFramePr>
              <p:cNvPr id="53302" name="对象 94294"/>
              <p:cNvGraphicFramePr/>
              <p:nvPr/>
            </p:nvGraphicFramePr>
            <p:xfrm>
              <a:off x="3022" y="3568"/>
              <a:ext cx="1968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6" name="" r:id="rId21" imgW="1560830" imgH="355600" progId="Equation.3">
                      <p:embed/>
                    </p:oleObj>
                  </mc:Choice>
                  <mc:Fallback>
                    <p:oleObj name="" r:id="rId21" imgW="1560830" imgH="355600" progId="Equation.3">
                      <p:embed/>
                      <p:pic>
                        <p:nvPicPr>
                          <p:cNvPr id="0" name="图片 3325"/>
                          <p:cNvPicPr/>
                          <p:nvPr/>
                        </p:nvPicPr>
                        <p:blipFill>
                          <a:blip r:embed="rId2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022" y="3568"/>
                            <a:ext cx="1968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53303" name="组合 94295"/>
              <p:cNvGrpSpPr/>
              <p:nvPr/>
            </p:nvGrpSpPr>
            <p:grpSpPr>
              <a:xfrm>
                <a:off x="4039" y="3684"/>
                <a:ext cx="605" cy="314"/>
                <a:chOff x="4426" y="432"/>
                <a:chExt cx="471" cy="244"/>
              </a:xfrm>
            </p:grpSpPr>
            <p:sp>
              <p:nvSpPr>
                <p:cNvPr id="53304" name="直接连接符 94296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3305" name="直接连接符 94297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</p:grpSp>
      <p:sp>
        <p:nvSpPr>
          <p:cNvPr id="5330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4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4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4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4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4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4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4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9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6385" name="对象 96384"/>
          <p:cNvGraphicFramePr/>
          <p:nvPr/>
        </p:nvGraphicFramePr>
        <p:xfrm>
          <a:off x="376238" y="2033588"/>
          <a:ext cx="4481512" cy="431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7" name="" r:id="rId1" imgW="4486910" imgH="4309745" progId="Visio.Drawing.5">
                  <p:embed/>
                </p:oleObj>
              </mc:Choice>
              <mc:Fallback>
                <p:oleObj name="" r:id="rId1" imgW="4486910" imgH="4309745" progId="Visio.Drawing.5">
                  <p:embed/>
                  <p:pic>
                    <p:nvPicPr>
                      <p:cNvPr id="0" name="图片 332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6238" y="2033588"/>
                        <a:ext cx="4481512" cy="431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6405" name="组合 96404"/>
          <p:cNvGrpSpPr/>
          <p:nvPr/>
        </p:nvGrpSpPr>
        <p:grpSpPr>
          <a:xfrm>
            <a:off x="376238" y="638175"/>
            <a:ext cx="8539162" cy="1395413"/>
            <a:chOff x="237" y="402"/>
            <a:chExt cx="5379" cy="879"/>
          </a:xfrm>
        </p:grpSpPr>
        <p:sp>
          <p:nvSpPr>
            <p:cNvPr id="54275" name="文本框 96299"/>
            <p:cNvSpPr txBox="1"/>
            <p:nvPr/>
          </p:nvSpPr>
          <p:spPr>
            <a:xfrm>
              <a:off x="237" y="402"/>
              <a:ext cx="57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dirty="0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2. </a:t>
              </a:r>
              <a:endParaRPr lang="en-US" altLang="zh-CN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4276" name="文本框 96300"/>
            <p:cNvSpPr txBox="1"/>
            <p:nvPr/>
          </p:nvSpPr>
          <p:spPr>
            <a:xfrm>
              <a:off x="714" y="402"/>
              <a:ext cx="4902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just"/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如图对称三相电路，电源线电压为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380V</a:t>
              </a:r>
              <a:r>
                <a:rPr lang="zh-CN" altLang="en-US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|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|=10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zh-CN" altLang="en-US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，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cos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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1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 </a:t>
              </a:r>
              <a:r>
                <a:rPr lang="zh-CN" altLang="zh-CN" dirty="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=0.6(滞后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)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，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 –j50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zh-CN" altLang="en-US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，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N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=1+ j2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zh-CN" altLang="en-US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54277" name="文本框 96302"/>
            <p:cNvSpPr txBox="1"/>
            <p:nvPr/>
          </p:nvSpPr>
          <p:spPr>
            <a:xfrm>
              <a:off x="532" y="993"/>
              <a:ext cx="508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求：线电流、相电流，并定性画出相量图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(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以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相为例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)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96359" name="文本框 96358"/>
          <p:cNvSpPr txBox="1"/>
          <p:nvPr/>
        </p:nvSpPr>
        <p:spPr>
          <a:xfrm>
            <a:off x="5400675" y="3081338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r>
              <a:rPr lang="zh-CN" altLang="en-US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endParaRPr lang="zh-CN" altLang="en-US">
              <a:solidFill>
                <a:schemeClr val="accent2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96402" name="组合 96401"/>
          <p:cNvGrpSpPr/>
          <p:nvPr/>
        </p:nvGrpSpPr>
        <p:grpSpPr>
          <a:xfrm>
            <a:off x="4530725" y="4930775"/>
            <a:ext cx="3940175" cy="1416050"/>
            <a:chOff x="3134" y="1648"/>
            <a:chExt cx="2482" cy="892"/>
          </a:xfrm>
        </p:grpSpPr>
        <p:grpSp>
          <p:nvGrpSpPr>
            <p:cNvPr id="54280" name="组合 96399"/>
            <p:cNvGrpSpPr/>
            <p:nvPr/>
          </p:nvGrpSpPr>
          <p:grpSpPr>
            <a:xfrm>
              <a:off x="3688" y="1648"/>
              <a:ext cx="1648" cy="446"/>
              <a:chOff x="3688" y="1682"/>
              <a:chExt cx="1648" cy="446"/>
            </a:xfrm>
          </p:grpSpPr>
          <p:graphicFrame>
            <p:nvGraphicFramePr>
              <p:cNvPr id="54281" name="对象 96387"/>
              <p:cNvGraphicFramePr/>
              <p:nvPr/>
            </p:nvGraphicFramePr>
            <p:xfrm>
              <a:off x="3688" y="1682"/>
              <a:ext cx="1648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8" name="" r:id="rId3" imgW="1306830" imgH="355600" progId="Equation.3">
                      <p:embed/>
                    </p:oleObj>
                  </mc:Choice>
                  <mc:Fallback>
                    <p:oleObj name="" r:id="rId3" imgW="1306830" imgH="355600" progId="Equation.3">
                      <p:embed/>
                      <p:pic>
                        <p:nvPicPr>
                          <p:cNvPr id="0" name="图片 3327"/>
                          <p:cNvPicPr/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688" y="1682"/>
                            <a:ext cx="1648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54282" name="组合 96388"/>
              <p:cNvGrpSpPr/>
              <p:nvPr/>
            </p:nvGrpSpPr>
            <p:grpSpPr>
              <a:xfrm>
                <a:off x="4710" y="1806"/>
                <a:ext cx="402" cy="314"/>
                <a:chOff x="4426" y="432"/>
                <a:chExt cx="471" cy="244"/>
              </a:xfrm>
            </p:grpSpPr>
            <p:sp>
              <p:nvSpPr>
                <p:cNvPr id="54283" name="直接连接符 96389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4284" name="直接连接符 96390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54285" name="矩形 96391"/>
            <p:cNvSpPr/>
            <p:nvPr/>
          </p:nvSpPr>
          <p:spPr>
            <a:xfrm>
              <a:off x="3180" y="1772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设：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54286" name="组合 96400"/>
            <p:cNvGrpSpPr/>
            <p:nvPr/>
          </p:nvGrpSpPr>
          <p:grpSpPr>
            <a:xfrm>
              <a:off x="3568" y="2094"/>
              <a:ext cx="2048" cy="446"/>
              <a:chOff x="3512" y="2167"/>
              <a:chExt cx="2048" cy="446"/>
            </a:xfrm>
          </p:grpSpPr>
          <p:graphicFrame>
            <p:nvGraphicFramePr>
              <p:cNvPr id="54287" name="对象 96394"/>
              <p:cNvGraphicFramePr/>
              <p:nvPr/>
            </p:nvGraphicFramePr>
            <p:xfrm>
              <a:off x="3512" y="2167"/>
              <a:ext cx="2048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5" name="" r:id="rId5" imgW="1624330" imgH="355600" progId="Equation.3">
                      <p:embed/>
                    </p:oleObj>
                  </mc:Choice>
                  <mc:Fallback>
                    <p:oleObj name="" r:id="rId5" imgW="1624330" imgH="355600" progId="Equation.3">
                      <p:embed/>
                      <p:pic>
                        <p:nvPicPr>
                          <p:cNvPr id="0" name="图片 3324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512" y="2167"/>
                            <a:ext cx="2048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54288" name="组合 96395"/>
              <p:cNvGrpSpPr/>
              <p:nvPr/>
            </p:nvGrpSpPr>
            <p:grpSpPr>
              <a:xfrm>
                <a:off x="4569" y="2283"/>
                <a:ext cx="605" cy="314"/>
                <a:chOff x="4426" y="432"/>
                <a:chExt cx="471" cy="244"/>
              </a:xfrm>
            </p:grpSpPr>
            <p:sp>
              <p:nvSpPr>
                <p:cNvPr id="54289" name="直接连接符 96396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4290" name="直接连接符 96397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54291" name="矩形 96398"/>
            <p:cNvSpPr/>
            <p:nvPr/>
          </p:nvSpPr>
          <p:spPr>
            <a:xfrm>
              <a:off x="3134" y="2210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则：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5429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6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6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6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6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35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8482" name="对象 148481"/>
          <p:cNvGraphicFramePr/>
          <p:nvPr/>
        </p:nvGraphicFramePr>
        <p:xfrm>
          <a:off x="346075" y="198438"/>
          <a:ext cx="3843338" cy="369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" name="" r:id="rId1" imgW="4486910" imgH="4309745" progId="Visio.Drawing.5">
                  <p:embed/>
                </p:oleObj>
              </mc:Choice>
              <mc:Fallback>
                <p:oleObj name="" r:id="rId1" imgW="4486910" imgH="4309745" progId="Visio.Drawing.5">
                  <p:embed/>
                  <p:pic>
                    <p:nvPicPr>
                      <p:cNvPr id="0" name="图片 333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6075" y="198438"/>
                        <a:ext cx="3843338" cy="3698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483" name="对象 148482"/>
          <p:cNvGraphicFramePr/>
          <p:nvPr/>
        </p:nvGraphicFramePr>
        <p:xfrm>
          <a:off x="4189413" y="1028700"/>
          <a:ext cx="4754562" cy="431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" name="" r:id="rId3" imgW="4761230" imgH="4309745" progId="Visio.Drawing.5">
                  <p:embed/>
                </p:oleObj>
              </mc:Choice>
              <mc:Fallback>
                <p:oleObj name="" r:id="rId3" imgW="4761230" imgH="4309745" progId="Visio.Drawing.5">
                  <p:embed/>
                  <p:pic>
                    <p:nvPicPr>
                      <p:cNvPr id="0" name="图片 33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89413" y="1028700"/>
                        <a:ext cx="4754562" cy="431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484" name="对象 148483"/>
          <p:cNvGraphicFramePr/>
          <p:nvPr/>
        </p:nvGraphicFramePr>
        <p:xfrm>
          <a:off x="346075" y="4183063"/>
          <a:ext cx="4214813" cy="267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" name="" r:id="rId5" imgW="3441065" imgH="2179320" progId="Visio.Drawing.5">
                  <p:embed/>
                </p:oleObj>
              </mc:Choice>
              <mc:Fallback>
                <p:oleObj name="" r:id="rId5" imgW="3441065" imgH="2179320" progId="Visio.Drawing.5">
                  <p:embed/>
                  <p:pic>
                    <p:nvPicPr>
                      <p:cNvPr id="0" name="图片 332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6075" y="4183063"/>
                        <a:ext cx="4214813" cy="2674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3912" name="对象 123911"/>
          <p:cNvGraphicFramePr/>
          <p:nvPr/>
        </p:nvGraphicFramePr>
        <p:xfrm>
          <a:off x="473075" y="1144588"/>
          <a:ext cx="2132013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" name="" r:id="rId1" imgW="1167765" imgH="482600" progId="Equation.3">
                  <p:embed/>
                </p:oleObj>
              </mc:Choice>
              <mc:Fallback>
                <p:oleObj name="" r:id="rId1" imgW="1167765" imgH="482600" progId="Equation.3">
                  <p:embed/>
                  <p:pic>
                    <p:nvPicPr>
                      <p:cNvPr id="0" name="图片 333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3075" y="1144588"/>
                        <a:ext cx="2132013" cy="877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926" name="组合 123925"/>
          <p:cNvGrpSpPr/>
          <p:nvPr/>
        </p:nvGrpSpPr>
        <p:grpSpPr>
          <a:xfrm>
            <a:off x="473075" y="368300"/>
            <a:ext cx="3452813" cy="504825"/>
            <a:chOff x="644" y="734"/>
            <a:chExt cx="2175" cy="318"/>
          </a:xfrm>
        </p:grpSpPr>
        <p:graphicFrame>
          <p:nvGraphicFramePr>
            <p:cNvPr id="56323" name="对象 123909"/>
            <p:cNvGraphicFramePr/>
            <p:nvPr/>
          </p:nvGraphicFramePr>
          <p:xfrm>
            <a:off x="644" y="734"/>
            <a:ext cx="2175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3" name="" r:id="rId3" imgW="1725930" imgH="254000" progId="Equation.3">
                    <p:embed/>
                  </p:oleObj>
                </mc:Choice>
                <mc:Fallback>
                  <p:oleObj name="" r:id="rId3" imgW="1725930" imgH="254000" progId="Equation.3">
                    <p:embed/>
                    <p:pic>
                      <p:nvPicPr>
                        <p:cNvPr id="0" name="图片 333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44" y="734"/>
                          <a:ext cx="2175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6324" name="组合 123915"/>
            <p:cNvGrpSpPr/>
            <p:nvPr/>
          </p:nvGrpSpPr>
          <p:grpSpPr>
            <a:xfrm>
              <a:off x="1435" y="738"/>
              <a:ext cx="402" cy="314"/>
              <a:chOff x="4426" y="432"/>
              <a:chExt cx="471" cy="244"/>
            </a:xfrm>
          </p:grpSpPr>
          <p:sp>
            <p:nvSpPr>
              <p:cNvPr id="56325" name="直接连接符 12391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6326" name="直接连接符 12391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123929" name="对象 123928"/>
          <p:cNvGraphicFramePr/>
          <p:nvPr/>
        </p:nvGraphicFramePr>
        <p:xfrm>
          <a:off x="209550" y="2022475"/>
          <a:ext cx="1268413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" name="" r:id="rId5" imgW="711200" imgH="596900" progId="Equation.3">
                  <p:embed/>
                </p:oleObj>
              </mc:Choice>
              <mc:Fallback>
                <p:oleObj name="" r:id="rId5" imgW="711200" imgH="596900" progId="Equation.3">
                  <p:embed/>
                  <p:pic>
                    <p:nvPicPr>
                      <p:cNvPr id="0" name="图片 333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9550" y="2022475"/>
                        <a:ext cx="1268413" cy="1065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938" name="组合 123937"/>
          <p:cNvGrpSpPr/>
          <p:nvPr/>
        </p:nvGrpSpPr>
        <p:grpSpPr>
          <a:xfrm>
            <a:off x="1477963" y="2144713"/>
            <a:ext cx="1803400" cy="1038225"/>
            <a:chOff x="1027" y="1300"/>
            <a:chExt cx="1136" cy="654"/>
          </a:xfrm>
        </p:grpSpPr>
        <p:graphicFrame>
          <p:nvGraphicFramePr>
            <p:cNvPr id="56329" name="对象 123930"/>
            <p:cNvGraphicFramePr/>
            <p:nvPr/>
          </p:nvGraphicFramePr>
          <p:xfrm>
            <a:off x="1027" y="1300"/>
            <a:ext cx="1136" cy="6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2" name="" r:id="rId7" imgW="1040765" imgH="558800" progId="Equation.3">
                    <p:embed/>
                  </p:oleObj>
                </mc:Choice>
                <mc:Fallback>
                  <p:oleObj name="" r:id="rId7" imgW="1040765" imgH="558800" progId="Equation.3">
                    <p:embed/>
                    <p:pic>
                      <p:nvPicPr>
                        <p:cNvPr id="0" name="图片 333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027" y="1300"/>
                          <a:ext cx="1136" cy="6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6330" name="组合 123931"/>
            <p:cNvGrpSpPr/>
            <p:nvPr/>
          </p:nvGrpSpPr>
          <p:grpSpPr>
            <a:xfrm>
              <a:off x="1725" y="1300"/>
              <a:ext cx="315" cy="290"/>
              <a:chOff x="4426" y="432"/>
              <a:chExt cx="471" cy="244"/>
            </a:xfrm>
          </p:grpSpPr>
          <p:sp>
            <p:nvSpPr>
              <p:cNvPr id="56331" name="直接连接符 12393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6332" name="直接连接符 12393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56333" name="组合 123934"/>
            <p:cNvGrpSpPr/>
            <p:nvPr/>
          </p:nvGrpSpPr>
          <p:grpSpPr>
            <a:xfrm>
              <a:off x="1491" y="1655"/>
              <a:ext cx="549" cy="290"/>
              <a:chOff x="4426" y="432"/>
              <a:chExt cx="471" cy="244"/>
            </a:xfrm>
          </p:grpSpPr>
          <p:sp>
            <p:nvSpPr>
              <p:cNvPr id="56334" name="直接连接符 12393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6335" name="直接连接符 12393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123939" name="对象 123938"/>
          <p:cNvGraphicFramePr/>
          <p:nvPr/>
        </p:nvGraphicFramePr>
        <p:xfrm>
          <a:off x="633413" y="4183063"/>
          <a:ext cx="286067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" name="" r:id="rId9" imgW="1243965" imgH="241300" progId="Equation.3">
                  <p:embed/>
                </p:oleObj>
              </mc:Choice>
              <mc:Fallback>
                <p:oleObj name="" r:id="rId9" imgW="1243965" imgH="241300" progId="Equation.3">
                  <p:embed/>
                  <p:pic>
                    <p:nvPicPr>
                      <p:cNvPr id="0" name="图片 333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3413" y="4183063"/>
                        <a:ext cx="2860675" cy="550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941" name="组合 123940"/>
          <p:cNvGrpSpPr/>
          <p:nvPr/>
        </p:nvGrpSpPr>
        <p:grpSpPr>
          <a:xfrm>
            <a:off x="633413" y="3284538"/>
            <a:ext cx="2693987" cy="661987"/>
            <a:chOff x="399" y="2069"/>
            <a:chExt cx="1697" cy="417"/>
          </a:xfrm>
        </p:grpSpPr>
        <p:grpSp>
          <p:nvGrpSpPr>
            <p:cNvPr id="56338" name="组合 123921"/>
            <p:cNvGrpSpPr/>
            <p:nvPr/>
          </p:nvGrpSpPr>
          <p:grpSpPr>
            <a:xfrm>
              <a:off x="931" y="2172"/>
              <a:ext cx="1013" cy="314"/>
              <a:chOff x="4426" y="432"/>
              <a:chExt cx="471" cy="244"/>
            </a:xfrm>
          </p:grpSpPr>
          <p:sp>
            <p:nvSpPr>
              <p:cNvPr id="56339" name="直接连接符 12392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6340" name="直接连接符 12392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56341" name="对象 123939"/>
            <p:cNvGraphicFramePr/>
            <p:nvPr/>
          </p:nvGraphicFramePr>
          <p:xfrm>
            <a:off x="399" y="2069"/>
            <a:ext cx="1697" cy="4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8" name="" r:id="rId11" imgW="1180465" imgH="292100" progId="Equation.3">
                    <p:embed/>
                  </p:oleObj>
                </mc:Choice>
                <mc:Fallback>
                  <p:oleObj name="" r:id="rId11" imgW="1180465" imgH="292100" progId="Equation.3">
                    <p:embed/>
                    <p:pic>
                      <p:nvPicPr>
                        <p:cNvPr id="0" name="图片 333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99" y="2069"/>
                          <a:ext cx="1697" cy="4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3942" name="对象 123941"/>
          <p:cNvGraphicFramePr/>
          <p:nvPr/>
        </p:nvGraphicFramePr>
        <p:xfrm>
          <a:off x="209550" y="4891088"/>
          <a:ext cx="14462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" name="" r:id="rId13" imgW="812165" imgH="812165" progId="Equation.3">
                  <p:embed/>
                </p:oleObj>
              </mc:Choice>
              <mc:Fallback>
                <p:oleObj name="" r:id="rId13" imgW="812165" imgH="812165" progId="Equation.3">
                  <p:embed/>
                  <p:pic>
                    <p:nvPicPr>
                      <p:cNvPr id="0" name="图片 333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9550" y="4891088"/>
                        <a:ext cx="1446213" cy="1447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951" name="组合 123950"/>
          <p:cNvGrpSpPr/>
          <p:nvPr/>
        </p:nvGrpSpPr>
        <p:grpSpPr>
          <a:xfrm>
            <a:off x="1833563" y="4983163"/>
            <a:ext cx="1517650" cy="1023937"/>
            <a:chOff x="1155" y="3139"/>
            <a:chExt cx="956" cy="645"/>
          </a:xfrm>
        </p:grpSpPr>
        <p:graphicFrame>
          <p:nvGraphicFramePr>
            <p:cNvPr id="56344" name="对象 123943"/>
            <p:cNvGraphicFramePr/>
            <p:nvPr/>
          </p:nvGraphicFramePr>
          <p:xfrm>
            <a:off x="1155" y="3147"/>
            <a:ext cx="956" cy="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3" name="" r:id="rId15" imgW="875665" imgH="546100" progId="Equation.3">
                    <p:embed/>
                  </p:oleObj>
                </mc:Choice>
                <mc:Fallback>
                  <p:oleObj name="" r:id="rId15" imgW="875665" imgH="546100" progId="Equation.3">
                    <p:embed/>
                    <p:pic>
                      <p:nvPicPr>
                        <p:cNvPr id="0" name="图片 3342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155" y="3147"/>
                          <a:ext cx="956" cy="6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6345" name="组合 123944"/>
            <p:cNvGrpSpPr/>
            <p:nvPr/>
          </p:nvGrpSpPr>
          <p:grpSpPr>
            <a:xfrm>
              <a:off x="1763" y="3139"/>
              <a:ext cx="315" cy="290"/>
              <a:chOff x="4426" y="432"/>
              <a:chExt cx="471" cy="244"/>
            </a:xfrm>
          </p:grpSpPr>
          <p:sp>
            <p:nvSpPr>
              <p:cNvPr id="56346" name="直接连接符 12394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6347" name="直接连接符 12394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123952" name="对象 123951"/>
          <p:cNvGraphicFramePr/>
          <p:nvPr/>
        </p:nvGraphicFramePr>
        <p:xfrm>
          <a:off x="3494088" y="5218113"/>
          <a:ext cx="171767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" name="" r:id="rId17" imgW="748665" imgH="241300" progId="Equation.3">
                  <p:embed/>
                </p:oleObj>
              </mc:Choice>
              <mc:Fallback>
                <p:oleObj name="" r:id="rId17" imgW="748665" imgH="241300" progId="Equation.3">
                  <p:embed/>
                  <p:pic>
                    <p:nvPicPr>
                      <p:cNvPr id="0" name="图片 333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94088" y="5218113"/>
                        <a:ext cx="1717675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53" name="对象 123952"/>
          <p:cNvGraphicFramePr/>
          <p:nvPr/>
        </p:nvGraphicFramePr>
        <p:xfrm>
          <a:off x="5211763" y="3933825"/>
          <a:ext cx="2252662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" name="" r:id="rId19" imgW="977265" imgH="342900" progId="Equation.3">
                  <p:embed/>
                </p:oleObj>
              </mc:Choice>
              <mc:Fallback>
                <p:oleObj name="" r:id="rId19" imgW="977265" imgH="342900" progId="Equation.3">
                  <p:embed/>
                  <p:pic>
                    <p:nvPicPr>
                      <p:cNvPr id="0" name="图片 334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211763" y="3933825"/>
                        <a:ext cx="2252662" cy="785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956" name="组合 123955"/>
          <p:cNvGrpSpPr/>
          <p:nvPr/>
        </p:nvGrpSpPr>
        <p:grpSpPr>
          <a:xfrm>
            <a:off x="5780088" y="4845050"/>
            <a:ext cx="2978150" cy="630238"/>
            <a:chOff x="3641" y="3052"/>
            <a:chExt cx="1876" cy="397"/>
          </a:xfrm>
        </p:grpSpPr>
        <p:grpSp>
          <p:nvGrpSpPr>
            <p:cNvPr id="56351" name="组合 123947"/>
            <p:cNvGrpSpPr/>
            <p:nvPr/>
          </p:nvGrpSpPr>
          <p:grpSpPr>
            <a:xfrm>
              <a:off x="4358" y="3159"/>
              <a:ext cx="874" cy="290"/>
              <a:chOff x="4426" y="432"/>
              <a:chExt cx="471" cy="244"/>
            </a:xfrm>
          </p:grpSpPr>
          <p:sp>
            <p:nvSpPr>
              <p:cNvPr id="56352" name="直接连接符 12394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6353" name="直接连接符 12394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56354" name="对象 123954"/>
            <p:cNvGraphicFramePr/>
            <p:nvPr/>
          </p:nvGraphicFramePr>
          <p:xfrm>
            <a:off x="3641" y="3052"/>
            <a:ext cx="1876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8" name="" r:id="rId21" imgW="1370965" imgH="292100" progId="Equation.3">
                    <p:embed/>
                  </p:oleObj>
                </mc:Choice>
                <mc:Fallback>
                  <p:oleObj name="" r:id="rId21" imgW="1370965" imgH="292100" progId="Equation.3">
                    <p:embed/>
                    <p:pic>
                      <p:nvPicPr>
                        <p:cNvPr id="0" name="图片 3347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641" y="3052"/>
                          <a:ext cx="1876" cy="3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3958" name="组合 123957"/>
          <p:cNvGrpSpPr/>
          <p:nvPr/>
        </p:nvGrpSpPr>
        <p:grpSpPr>
          <a:xfrm>
            <a:off x="4495800" y="33338"/>
            <a:ext cx="4554538" cy="3803650"/>
            <a:chOff x="2832" y="21"/>
            <a:chExt cx="2869" cy="2396"/>
          </a:xfrm>
        </p:grpSpPr>
        <p:grpSp>
          <p:nvGrpSpPr>
            <p:cNvPr id="56356" name="组合 123908"/>
            <p:cNvGrpSpPr/>
            <p:nvPr/>
          </p:nvGrpSpPr>
          <p:grpSpPr>
            <a:xfrm>
              <a:off x="2956" y="1784"/>
              <a:ext cx="2745" cy="633"/>
              <a:chOff x="2774" y="1784"/>
              <a:chExt cx="2745" cy="633"/>
            </a:xfrm>
          </p:grpSpPr>
          <p:sp>
            <p:nvSpPr>
              <p:cNvPr id="56357" name="矩形 123906"/>
              <p:cNvSpPr/>
              <p:nvPr/>
            </p:nvSpPr>
            <p:spPr>
              <a:xfrm>
                <a:off x="2956" y="1784"/>
                <a:ext cx="2563" cy="63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|</a:t>
                </a: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Z</a:t>
                </a:r>
                <a:r>
                  <a:rPr lang="en-US" altLang="zh-CN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</a:t>
                </a: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|=10</a:t>
                </a: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</a:t>
                </a:r>
                <a:r>
                  <a:rPr lang="zh-CN" altLang="en-US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，</a:t>
                </a: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cos</a:t>
                </a: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</a:t>
                </a:r>
                <a:r>
                  <a:rPr lang="en-US" altLang="zh-CN" baseline="-25000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1</a:t>
                </a: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 </a:t>
                </a:r>
                <a:r>
                  <a:rPr lang="zh-CN" altLang="zh-CN" dirty="0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=0.6(滞后</a:t>
                </a:r>
                <a:r>
                  <a:rPr lang="en-US" altLang="zh-CN" dirty="0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)</a:t>
                </a: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，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endParaRPr>
              </a:p>
              <a:p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 </a:t>
                </a: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Z</a:t>
                </a:r>
                <a:r>
                  <a:rPr lang="en-US" altLang="zh-CN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2</a:t>
                </a: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= –j50</a:t>
                </a: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</a:t>
                </a:r>
                <a:r>
                  <a:rPr lang="zh-CN" altLang="en-US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。</a:t>
                </a:r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endParaRPr>
              </a:p>
            </p:txBody>
          </p:sp>
          <p:sp>
            <p:nvSpPr>
              <p:cNvPr id="56358" name="矩形 123907"/>
              <p:cNvSpPr/>
              <p:nvPr/>
            </p:nvSpPr>
            <p:spPr>
              <a:xfrm>
                <a:off x="2774" y="1784"/>
                <a:ext cx="2713" cy="633"/>
              </a:xfrm>
              <a:prstGeom prst="rect">
                <a:avLst/>
              </a:prstGeom>
              <a:noFill/>
              <a:ln w="31750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graphicFrame>
          <p:nvGraphicFramePr>
            <p:cNvPr id="56359" name="对象 123956"/>
            <p:cNvGraphicFramePr/>
            <p:nvPr/>
          </p:nvGraphicFramePr>
          <p:xfrm>
            <a:off x="2832" y="21"/>
            <a:ext cx="2655" cy="1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4" name="" r:id="rId23" imgW="3441065" imgH="2179320" progId="Visio.Drawing.5">
                    <p:embed/>
                  </p:oleObj>
                </mc:Choice>
                <mc:Fallback>
                  <p:oleObj name="" r:id="rId23" imgW="3441065" imgH="2179320" progId="Visio.Drawing.5">
                    <p:embed/>
                    <p:pic>
                      <p:nvPicPr>
                        <p:cNvPr id="0" name="图片 3343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2832" y="21"/>
                          <a:ext cx="2655" cy="16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636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3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3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3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3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3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3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3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3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123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3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3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68" name="文本框 30767"/>
          <p:cNvSpPr txBox="1"/>
          <p:nvPr/>
        </p:nvSpPr>
        <p:spPr>
          <a:xfrm>
            <a:off x="666750" y="1223963"/>
            <a:ext cx="61229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根据对称性，得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相的线电流、相电流：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30783" name="组合 30782"/>
          <p:cNvGrpSpPr/>
          <p:nvPr/>
        </p:nvGrpSpPr>
        <p:grpSpPr>
          <a:xfrm>
            <a:off x="1060450" y="238125"/>
            <a:ext cx="3530600" cy="768350"/>
            <a:chOff x="3263" y="3009"/>
            <a:chExt cx="2224" cy="484"/>
          </a:xfrm>
        </p:grpSpPr>
        <p:graphicFrame>
          <p:nvGraphicFramePr>
            <p:cNvPr id="57347" name="对象 30775"/>
            <p:cNvGraphicFramePr/>
            <p:nvPr/>
          </p:nvGraphicFramePr>
          <p:xfrm>
            <a:off x="3263" y="3009"/>
            <a:ext cx="2224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5" name="" r:id="rId1" imgW="1624330" imgH="355600" progId="Equation.3">
                    <p:embed/>
                  </p:oleObj>
                </mc:Choice>
                <mc:Fallback>
                  <p:oleObj name="" r:id="rId1" imgW="1624330" imgH="355600" progId="Equation.3">
                    <p:embed/>
                    <p:pic>
                      <p:nvPicPr>
                        <p:cNvPr id="0" name="图片 334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263" y="3009"/>
                          <a:ext cx="2224" cy="4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7348" name="组合 30772"/>
            <p:cNvGrpSpPr/>
            <p:nvPr/>
          </p:nvGrpSpPr>
          <p:grpSpPr>
            <a:xfrm>
              <a:off x="4358" y="3159"/>
              <a:ext cx="874" cy="290"/>
              <a:chOff x="4426" y="432"/>
              <a:chExt cx="471" cy="244"/>
            </a:xfrm>
          </p:grpSpPr>
          <p:sp>
            <p:nvSpPr>
              <p:cNvPr id="57349" name="直接连接符 3077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7350" name="直接连接符 3077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30785" name="组合 30784"/>
          <p:cNvGrpSpPr/>
          <p:nvPr/>
        </p:nvGrpSpPr>
        <p:grpSpPr>
          <a:xfrm>
            <a:off x="400050" y="1830388"/>
            <a:ext cx="3429000" cy="708025"/>
            <a:chOff x="668" y="1160"/>
            <a:chExt cx="2160" cy="446"/>
          </a:xfrm>
        </p:grpSpPr>
        <p:graphicFrame>
          <p:nvGraphicFramePr>
            <p:cNvPr id="57352" name="对象 30769"/>
            <p:cNvGraphicFramePr/>
            <p:nvPr/>
          </p:nvGraphicFramePr>
          <p:xfrm>
            <a:off x="668" y="1160"/>
            <a:ext cx="2160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6" name="" r:id="rId3" imgW="1713230" imgH="355600" progId="Equation.3">
                    <p:embed/>
                  </p:oleObj>
                </mc:Choice>
                <mc:Fallback>
                  <p:oleObj name="" r:id="rId3" imgW="1713230" imgH="355600" progId="Equation.3">
                    <p:embed/>
                    <p:pic>
                      <p:nvPicPr>
                        <p:cNvPr id="0" name="图片 334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68" y="1160"/>
                          <a:ext cx="2160" cy="4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7353" name="组合 30776"/>
            <p:cNvGrpSpPr/>
            <p:nvPr/>
          </p:nvGrpSpPr>
          <p:grpSpPr>
            <a:xfrm>
              <a:off x="1596" y="1316"/>
              <a:ext cx="1041" cy="290"/>
              <a:chOff x="4426" y="432"/>
              <a:chExt cx="471" cy="244"/>
            </a:xfrm>
          </p:grpSpPr>
          <p:sp>
            <p:nvSpPr>
              <p:cNvPr id="57354" name="直接连接符 3077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7355" name="直接连接符 3077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30786" name="组合 30785"/>
          <p:cNvGrpSpPr/>
          <p:nvPr/>
        </p:nvGrpSpPr>
        <p:grpSpPr>
          <a:xfrm>
            <a:off x="4870450" y="1830388"/>
            <a:ext cx="3302000" cy="747712"/>
            <a:chOff x="812" y="1779"/>
            <a:chExt cx="2080" cy="471"/>
          </a:xfrm>
        </p:grpSpPr>
        <p:grpSp>
          <p:nvGrpSpPr>
            <p:cNvPr id="57357" name="组合 30779"/>
            <p:cNvGrpSpPr/>
            <p:nvPr/>
          </p:nvGrpSpPr>
          <p:grpSpPr>
            <a:xfrm>
              <a:off x="1763" y="1858"/>
              <a:ext cx="874" cy="392"/>
              <a:chOff x="4426" y="432"/>
              <a:chExt cx="471" cy="244"/>
            </a:xfrm>
          </p:grpSpPr>
          <p:sp>
            <p:nvSpPr>
              <p:cNvPr id="57358" name="直接连接符 3078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7359" name="直接连接符 3078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57360" name="对象 30783"/>
            <p:cNvGraphicFramePr/>
            <p:nvPr/>
          </p:nvGraphicFramePr>
          <p:xfrm>
            <a:off x="812" y="1779"/>
            <a:ext cx="2080" cy="4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1" name="" r:id="rId5" imgW="1560830" imgH="355600" progId="Equation.3">
                    <p:embed/>
                  </p:oleObj>
                </mc:Choice>
                <mc:Fallback>
                  <p:oleObj name="" r:id="rId5" imgW="1560830" imgH="355600" progId="Equation.3">
                    <p:embed/>
                    <p:pic>
                      <p:nvPicPr>
                        <p:cNvPr id="0" name="图片 334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12" y="1779"/>
                          <a:ext cx="2080" cy="4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801" name="组合 30800"/>
          <p:cNvGrpSpPr/>
          <p:nvPr/>
        </p:nvGrpSpPr>
        <p:grpSpPr>
          <a:xfrm>
            <a:off x="0" y="3395663"/>
            <a:ext cx="3630613" cy="2387600"/>
            <a:chOff x="125" y="2644"/>
            <a:chExt cx="2287" cy="1504"/>
          </a:xfrm>
        </p:grpSpPr>
        <p:graphicFrame>
          <p:nvGraphicFramePr>
            <p:cNvPr id="57362" name="对象 30786"/>
            <p:cNvGraphicFramePr/>
            <p:nvPr/>
          </p:nvGraphicFramePr>
          <p:xfrm>
            <a:off x="125" y="2644"/>
            <a:ext cx="2287" cy="1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2" name="" r:id="rId7" imgW="1816100" imgH="1193800" progId="Equation.3">
                    <p:embed/>
                  </p:oleObj>
                </mc:Choice>
                <mc:Fallback>
                  <p:oleObj name="" r:id="rId7" imgW="1816100" imgH="1193800" progId="Equation.3">
                    <p:embed/>
                    <p:pic>
                      <p:nvPicPr>
                        <p:cNvPr id="0" name="图片 334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5" y="2644"/>
                          <a:ext cx="2287" cy="15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7363" name="组合 30791"/>
            <p:cNvGrpSpPr/>
            <p:nvPr/>
          </p:nvGrpSpPr>
          <p:grpSpPr>
            <a:xfrm>
              <a:off x="1226" y="2789"/>
              <a:ext cx="800" cy="350"/>
              <a:chOff x="4426" y="432"/>
              <a:chExt cx="471" cy="244"/>
            </a:xfrm>
          </p:grpSpPr>
          <p:sp>
            <p:nvSpPr>
              <p:cNvPr id="57364" name="直接连接符 3079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7365" name="直接连接符 3079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57366" name="组合 30794"/>
            <p:cNvGrpSpPr/>
            <p:nvPr/>
          </p:nvGrpSpPr>
          <p:grpSpPr>
            <a:xfrm>
              <a:off x="1226" y="3293"/>
              <a:ext cx="862" cy="350"/>
              <a:chOff x="4426" y="432"/>
              <a:chExt cx="471" cy="244"/>
            </a:xfrm>
          </p:grpSpPr>
          <p:sp>
            <p:nvSpPr>
              <p:cNvPr id="57367" name="直接连接符 3079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7368" name="直接连接符 3079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57369" name="组合 30797"/>
            <p:cNvGrpSpPr/>
            <p:nvPr/>
          </p:nvGrpSpPr>
          <p:grpSpPr>
            <a:xfrm>
              <a:off x="1226" y="3798"/>
              <a:ext cx="613" cy="350"/>
              <a:chOff x="4426" y="432"/>
              <a:chExt cx="471" cy="244"/>
            </a:xfrm>
          </p:grpSpPr>
          <p:sp>
            <p:nvSpPr>
              <p:cNvPr id="57370" name="直接连接符 3079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7371" name="直接连接符 3079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30802" name="矩形 30801"/>
          <p:cNvSpPr/>
          <p:nvPr/>
        </p:nvSpPr>
        <p:spPr>
          <a:xfrm>
            <a:off x="277813" y="2811463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第一组负载的相电流：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30819" name="对象 30818"/>
          <p:cNvGraphicFramePr/>
          <p:nvPr/>
        </p:nvGraphicFramePr>
        <p:xfrm>
          <a:off x="4591050" y="2811463"/>
          <a:ext cx="3843338" cy="369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3" name="" r:id="rId9" imgW="4486910" imgH="4309745" progId="Visio.Drawing.5">
                  <p:embed/>
                </p:oleObj>
              </mc:Choice>
              <mc:Fallback>
                <p:oleObj name="" r:id="rId9" imgW="4486910" imgH="4309745" progId="Visio.Drawing.5">
                  <p:embed/>
                  <p:pic>
                    <p:nvPicPr>
                      <p:cNvPr id="0" name="图片 335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91050" y="2811463"/>
                        <a:ext cx="3843338" cy="3698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7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3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8" grpId="0"/>
      <p:bldP spid="3080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9507" name="矩形 149506"/>
          <p:cNvSpPr/>
          <p:nvPr/>
        </p:nvSpPr>
        <p:spPr>
          <a:xfrm>
            <a:off x="720725" y="419100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第二组负载的相电流：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49530" name="组合 149529"/>
          <p:cNvGrpSpPr/>
          <p:nvPr/>
        </p:nvGrpSpPr>
        <p:grpSpPr>
          <a:xfrm>
            <a:off x="179388" y="1576388"/>
            <a:ext cx="4037012" cy="3149600"/>
            <a:chOff x="113" y="993"/>
            <a:chExt cx="2543" cy="1984"/>
          </a:xfrm>
        </p:grpSpPr>
        <p:graphicFrame>
          <p:nvGraphicFramePr>
            <p:cNvPr id="58371" name="对象 149508"/>
            <p:cNvGraphicFramePr/>
            <p:nvPr/>
          </p:nvGraphicFramePr>
          <p:xfrm>
            <a:off x="113" y="993"/>
            <a:ext cx="2543" cy="19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9" name="" r:id="rId1" imgW="2019300" imgH="1574800" progId="Equation.3">
                    <p:embed/>
                  </p:oleObj>
                </mc:Choice>
                <mc:Fallback>
                  <p:oleObj name="" r:id="rId1" imgW="2019300" imgH="1574800" progId="Equation.3">
                    <p:embed/>
                    <p:pic>
                      <p:nvPicPr>
                        <p:cNvPr id="0" name="图片 334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13" y="993"/>
                          <a:ext cx="2543" cy="19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8372" name="组合 149509"/>
            <p:cNvGrpSpPr/>
            <p:nvPr/>
          </p:nvGrpSpPr>
          <p:grpSpPr>
            <a:xfrm>
              <a:off x="1777" y="1073"/>
              <a:ext cx="616" cy="392"/>
              <a:chOff x="4426" y="432"/>
              <a:chExt cx="471" cy="244"/>
            </a:xfrm>
          </p:grpSpPr>
          <p:sp>
            <p:nvSpPr>
              <p:cNvPr id="58373" name="直接连接符 14951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8374" name="直接连接符 14951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58375" name="组合 149512"/>
            <p:cNvGrpSpPr/>
            <p:nvPr/>
          </p:nvGrpSpPr>
          <p:grpSpPr>
            <a:xfrm>
              <a:off x="1564" y="1714"/>
              <a:ext cx="611" cy="341"/>
              <a:chOff x="4426" y="432"/>
              <a:chExt cx="471" cy="244"/>
            </a:xfrm>
          </p:grpSpPr>
          <p:sp>
            <p:nvSpPr>
              <p:cNvPr id="58376" name="直接连接符 14951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8377" name="直接连接符 14951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58378" name="组合 149515"/>
            <p:cNvGrpSpPr/>
            <p:nvPr/>
          </p:nvGrpSpPr>
          <p:grpSpPr>
            <a:xfrm>
              <a:off x="1660" y="2221"/>
              <a:ext cx="321" cy="260"/>
              <a:chOff x="4426" y="432"/>
              <a:chExt cx="471" cy="244"/>
            </a:xfrm>
          </p:grpSpPr>
          <p:sp>
            <p:nvSpPr>
              <p:cNvPr id="58379" name="直接连接符 14951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8380" name="直接连接符 14951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58381" name="组合 149518"/>
            <p:cNvGrpSpPr/>
            <p:nvPr/>
          </p:nvGrpSpPr>
          <p:grpSpPr>
            <a:xfrm>
              <a:off x="1706" y="2667"/>
              <a:ext cx="609" cy="310"/>
              <a:chOff x="4426" y="432"/>
              <a:chExt cx="471" cy="244"/>
            </a:xfrm>
          </p:grpSpPr>
          <p:sp>
            <p:nvSpPr>
              <p:cNvPr id="58382" name="直接连接符 14951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58383" name="直接连接符 14952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49531" name="组合 149530"/>
          <p:cNvGrpSpPr/>
          <p:nvPr/>
        </p:nvGrpSpPr>
        <p:grpSpPr>
          <a:xfrm>
            <a:off x="4732338" y="92075"/>
            <a:ext cx="3163887" cy="1447800"/>
            <a:chOff x="2981" y="58"/>
            <a:chExt cx="1993" cy="912"/>
          </a:xfrm>
        </p:grpSpPr>
        <p:graphicFrame>
          <p:nvGraphicFramePr>
            <p:cNvPr id="58385" name="对象 149521"/>
            <p:cNvGraphicFramePr/>
            <p:nvPr/>
          </p:nvGraphicFramePr>
          <p:xfrm>
            <a:off x="2981" y="58"/>
            <a:ext cx="911" cy="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51" name="" r:id="rId3" imgW="812165" imgH="812165" progId="Equation.3">
                    <p:embed/>
                  </p:oleObj>
                </mc:Choice>
                <mc:Fallback>
                  <p:oleObj name="" r:id="rId3" imgW="812165" imgH="812165" progId="Equation.3">
                    <p:embed/>
                    <p:pic>
                      <p:nvPicPr>
                        <p:cNvPr id="0" name="图片 335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981" y="58"/>
                          <a:ext cx="911" cy="9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386" name="对象 149527"/>
            <p:cNvGraphicFramePr/>
            <p:nvPr/>
          </p:nvGraphicFramePr>
          <p:xfrm>
            <a:off x="3892" y="264"/>
            <a:ext cx="1082" cy="3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50" name="" r:id="rId5" imgW="748665" imgH="241300" progId="Equation.3">
                    <p:embed/>
                  </p:oleObj>
                </mc:Choice>
                <mc:Fallback>
                  <p:oleObj name="" r:id="rId5" imgW="748665" imgH="241300" progId="Equation.3">
                    <p:embed/>
                    <p:pic>
                      <p:nvPicPr>
                        <p:cNvPr id="0" name="图片 334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892" y="264"/>
                          <a:ext cx="1082" cy="3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9529" name="对象 149528"/>
          <p:cNvGraphicFramePr/>
          <p:nvPr/>
        </p:nvGraphicFramePr>
        <p:xfrm>
          <a:off x="4987925" y="2068513"/>
          <a:ext cx="3843338" cy="369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2" name="" r:id="rId7" imgW="4486910" imgH="4309745" progId="Visio.Drawing.5">
                  <p:embed/>
                </p:oleObj>
              </mc:Choice>
              <mc:Fallback>
                <p:oleObj name="" r:id="rId7" imgW="4486910" imgH="4309745" progId="Visio.Drawing.5">
                  <p:embed/>
                  <p:pic>
                    <p:nvPicPr>
                      <p:cNvPr id="0" name="图片 33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87925" y="2068513"/>
                        <a:ext cx="3843338" cy="3698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9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9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9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9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2" name="文本框 32771"/>
          <p:cNvSpPr txBox="1"/>
          <p:nvPr/>
        </p:nvSpPr>
        <p:spPr>
          <a:xfrm>
            <a:off x="331788" y="417513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由此可以画出相量图：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32811" name="对象 32810"/>
          <p:cNvGraphicFramePr/>
          <p:nvPr/>
        </p:nvGraphicFramePr>
        <p:xfrm>
          <a:off x="4495800" y="33338"/>
          <a:ext cx="4214813" cy="267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5" name="" r:id="rId1" imgW="3441065" imgH="2179320" progId="Visio.Drawing.5">
                  <p:embed/>
                </p:oleObj>
              </mc:Choice>
              <mc:Fallback>
                <p:oleObj name="" r:id="rId1" imgW="3441065" imgH="2179320" progId="Visio.Drawing.5">
                  <p:embed/>
                  <p:pic>
                    <p:nvPicPr>
                      <p:cNvPr id="0" name="图片 335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495800" y="33338"/>
                        <a:ext cx="4214813" cy="2674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825" name="组合 32824"/>
          <p:cNvGrpSpPr/>
          <p:nvPr/>
        </p:nvGrpSpPr>
        <p:grpSpPr>
          <a:xfrm>
            <a:off x="4786313" y="2997200"/>
            <a:ext cx="3622675" cy="2616200"/>
            <a:chOff x="2957" y="2009"/>
            <a:chExt cx="2282" cy="1648"/>
          </a:xfrm>
        </p:grpSpPr>
        <p:grpSp>
          <p:nvGrpSpPr>
            <p:cNvPr id="59396" name="组合 32811"/>
            <p:cNvGrpSpPr/>
            <p:nvPr/>
          </p:nvGrpSpPr>
          <p:grpSpPr>
            <a:xfrm>
              <a:off x="3015" y="2009"/>
              <a:ext cx="2224" cy="484"/>
              <a:chOff x="3263" y="3009"/>
              <a:chExt cx="2224" cy="484"/>
            </a:xfrm>
          </p:grpSpPr>
          <p:graphicFrame>
            <p:nvGraphicFramePr>
              <p:cNvPr id="59397" name="对象 32812"/>
              <p:cNvGraphicFramePr/>
              <p:nvPr/>
            </p:nvGraphicFramePr>
            <p:xfrm>
              <a:off x="3263" y="3009"/>
              <a:ext cx="2224" cy="4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59" name="" r:id="rId3" imgW="1624330" imgH="355600" progId="Equation.3">
                      <p:embed/>
                    </p:oleObj>
                  </mc:Choice>
                  <mc:Fallback>
                    <p:oleObj name="" r:id="rId3" imgW="1624330" imgH="355600" progId="Equation.3">
                      <p:embed/>
                      <p:pic>
                        <p:nvPicPr>
                          <p:cNvPr id="0" name="图片 3358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3263" y="3009"/>
                            <a:ext cx="2224" cy="4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59398" name="组合 32813"/>
              <p:cNvGrpSpPr/>
              <p:nvPr/>
            </p:nvGrpSpPr>
            <p:grpSpPr>
              <a:xfrm>
                <a:off x="4358" y="3159"/>
                <a:ext cx="874" cy="290"/>
                <a:chOff x="4426" y="432"/>
                <a:chExt cx="471" cy="244"/>
              </a:xfrm>
            </p:grpSpPr>
            <p:sp>
              <p:nvSpPr>
                <p:cNvPr id="59399" name="直接连接符 32814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9400" name="直接连接符 32815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59401" name="组合 32822"/>
            <p:cNvGrpSpPr/>
            <p:nvPr/>
          </p:nvGrpSpPr>
          <p:grpSpPr>
            <a:xfrm>
              <a:off x="2957" y="2560"/>
              <a:ext cx="2282" cy="547"/>
              <a:chOff x="2621" y="2560"/>
              <a:chExt cx="2282" cy="547"/>
            </a:xfrm>
          </p:grpSpPr>
          <p:grpSp>
            <p:nvGrpSpPr>
              <p:cNvPr id="59402" name="组合 32818"/>
              <p:cNvGrpSpPr/>
              <p:nvPr/>
            </p:nvGrpSpPr>
            <p:grpSpPr>
              <a:xfrm>
                <a:off x="3547" y="2728"/>
                <a:ext cx="1013" cy="314"/>
                <a:chOff x="4426" y="432"/>
                <a:chExt cx="471" cy="244"/>
              </a:xfrm>
            </p:grpSpPr>
            <p:sp>
              <p:nvSpPr>
                <p:cNvPr id="59403" name="直接连接符 32819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9404" name="直接连接符 32820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aphicFrame>
            <p:nvGraphicFramePr>
              <p:cNvPr id="59405" name="对象 32821"/>
              <p:cNvGraphicFramePr/>
              <p:nvPr/>
            </p:nvGraphicFramePr>
            <p:xfrm>
              <a:off x="2621" y="2560"/>
              <a:ext cx="2282" cy="5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57" name="" r:id="rId5" imgW="1586865" imgH="381000" progId="Equation.3">
                      <p:embed/>
                    </p:oleObj>
                  </mc:Choice>
                  <mc:Fallback>
                    <p:oleObj name="" r:id="rId5" imgW="1586865" imgH="381000" progId="Equation.3">
                      <p:embed/>
                      <p:pic>
                        <p:nvPicPr>
                          <p:cNvPr id="0" name="图片 3356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2621" y="2560"/>
                            <a:ext cx="2282" cy="54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59406" name="对象 32823"/>
            <p:cNvGraphicFramePr/>
            <p:nvPr/>
          </p:nvGraphicFramePr>
          <p:xfrm>
            <a:off x="2957" y="3107"/>
            <a:ext cx="1430" cy="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61" name="" r:id="rId7" imgW="989965" imgH="381000" progId="Equation.3">
                    <p:embed/>
                  </p:oleObj>
                </mc:Choice>
                <mc:Fallback>
                  <p:oleObj name="" r:id="rId7" imgW="989965" imgH="381000" progId="Equation.3">
                    <p:embed/>
                    <p:pic>
                      <p:nvPicPr>
                        <p:cNvPr id="0" name="图片 3360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957" y="3107"/>
                          <a:ext cx="1430" cy="5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773" name="直接连接符 32772"/>
          <p:cNvSpPr/>
          <p:nvPr/>
        </p:nvSpPr>
        <p:spPr>
          <a:xfrm>
            <a:off x="1633538" y="3906838"/>
            <a:ext cx="2084387" cy="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32774" name="直接连接符 32773"/>
          <p:cNvSpPr/>
          <p:nvPr/>
        </p:nvSpPr>
        <p:spPr>
          <a:xfrm flipV="1">
            <a:off x="2652713" y="4300538"/>
            <a:ext cx="0" cy="1066800"/>
          </a:xfrm>
          <a:prstGeom prst="line">
            <a:avLst/>
          </a:prstGeom>
          <a:ln w="44450" cap="flat" cmpd="sng">
            <a:solidFill>
              <a:srgbClr val="FF3300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32775" name="直接连接符 32774"/>
          <p:cNvSpPr/>
          <p:nvPr/>
        </p:nvSpPr>
        <p:spPr>
          <a:xfrm flipV="1">
            <a:off x="1633538" y="2382838"/>
            <a:ext cx="2665412" cy="152400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32776" name="直接连接符 32775"/>
          <p:cNvSpPr/>
          <p:nvPr/>
        </p:nvSpPr>
        <p:spPr>
          <a:xfrm>
            <a:off x="1633538" y="3906838"/>
            <a:ext cx="1019175" cy="3937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32777" name="直接连接符 32776"/>
          <p:cNvSpPr/>
          <p:nvPr/>
        </p:nvSpPr>
        <p:spPr>
          <a:xfrm rot="-180000">
            <a:off x="1652588" y="3849688"/>
            <a:ext cx="1000125" cy="1633537"/>
          </a:xfrm>
          <a:prstGeom prst="line">
            <a:avLst/>
          </a:prstGeom>
          <a:ln w="444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32778" name="直接连接符 32777"/>
          <p:cNvSpPr/>
          <p:nvPr/>
        </p:nvSpPr>
        <p:spPr>
          <a:xfrm flipH="1" flipV="1">
            <a:off x="1096963" y="2608263"/>
            <a:ext cx="536575" cy="1298575"/>
          </a:xfrm>
          <a:prstGeom prst="line">
            <a:avLst/>
          </a:prstGeom>
          <a:ln w="44450" cap="flat" cmpd="sng">
            <a:solidFill>
              <a:srgbClr val="FF3300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32793" name="文本框 32792"/>
          <p:cNvSpPr txBox="1"/>
          <p:nvPr/>
        </p:nvSpPr>
        <p:spPr>
          <a:xfrm>
            <a:off x="2557463" y="3867150"/>
            <a:ext cx="971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b="0">
                <a:latin typeface="Times New Roman" panose="02020603050405020304" pitchFamily="18" charset="-94"/>
                <a:ea typeface="宋体" panose="02010600030101010101" pitchFamily="2" charset="-122"/>
              </a:rPr>
              <a:t>–18.4</a:t>
            </a:r>
            <a:r>
              <a:rPr lang="en-US" altLang="zh-CN" b="0" baseline="50000">
                <a:latin typeface="Times New Roman" panose="02020603050405020304" pitchFamily="18" charset="-94"/>
                <a:ea typeface="宋体" panose="02010600030101010101" pitchFamily="2" charset="-122"/>
              </a:rPr>
              <a:t>o</a:t>
            </a:r>
            <a:endParaRPr lang="en-US" altLang="zh-CN" b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32800" name="对象 32799"/>
          <p:cNvGraphicFramePr/>
          <p:nvPr/>
        </p:nvGraphicFramePr>
        <p:xfrm>
          <a:off x="2652713" y="4062413"/>
          <a:ext cx="4286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4" name="" r:id="rId9" imgW="215900" imgH="278765" progId="Equation.3">
                  <p:embed/>
                </p:oleObj>
              </mc:Choice>
              <mc:Fallback>
                <p:oleObj name="" r:id="rId9" imgW="215900" imgH="278765" progId="Equation.3">
                  <p:embed/>
                  <p:pic>
                    <p:nvPicPr>
                      <p:cNvPr id="0" name="图片 335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52713" y="4062413"/>
                        <a:ext cx="428625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01" name="对象 32800"/>
          <p:cNvGraphicFramePr/>
          <p:nvPr/>
        </p:nvGraphicFramePr>
        <p:xfrm>
          <a:off x="1712913" y="4835525"/>
          <a:ext cx="6032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6" name="" r:id="rId11" imgW="228600" imgH="342900" progId="Equation.3">
                  <p:embed/>
                </p:oleObj>
              </mc:Choice>
              <mc:Fallback>
                <p:oleObj name="" r:id="rId11" imgW="228600" imgH="342900" progId="Equation.3">
                  <p:embed/>
                  <p:pic>
                    <p:nvPicPr>
                      <p:cNvPr id="0" name="图片 3355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12913" y="4835525"/>
                        <a:ext cx="603250" cy="900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817" name="组合 32816"/>
          <p:cNvGrpSpPr/>
          <p:nvPr/>
        </p:nvGrpSpPr>
        <p:grpSpPr>
          <a:xfrm>
            <a:off x="2182813" y="3449638"/>
            <a:ext cx="727075" cy="465137"/>
            <a:chOff x="1375" y="1636"/>
            <a:chExt cx="458" cy="293"/>
          </a:xfrm>
        </p:grpSpPr>
        <p:sp>
          <p:nvSpPr>
            <p:cNvPr id="59417" name="文本框 32785"/>
            <p:cNvSpPr txBox="1"/>
            <p:nvPr/>
          </p:nvSpPr>
          <p:spPr>
            <a:xfrm>
              <a:off x="1461" y="1636"/>
              <a:ext cx="3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b="0">
                  <a:latin typeface="Times New Roman" panose="02020603050405020304" pitchFamily="18" charset="-94"/>
                  <a:ea typeface="宋体" panose="02010600030101010101" pitchFamily="2" charset="-122"/>
                </a:rPr>
                <a:t>30</a:t>
              </a:r>
              <a:r>
                <a:rPr lang="en-US" altLang="zh-CN" b="0" baseline="50000">
                  <a:latin typeface="Times New Roman" panose="02020603050405020304" pitchFamily="18" charset="-94"/>
                  <a:ea typeface="宋体" panose="02010600030101010101" pitchFamily="2" charset="-122"/>
                </a:rPr>
                <a:t>o</a:t>
              </a:r>
              <a:endParaRPr lang="en-US" altLang="zh-CN" b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9418" name="任意多边形 32802"/>
            <p:cNvSpPr/>
            <p:nvPr/>
          </p:nvSpPr>
          <p:spPr>
            <a:xfrm rot="-1420729" flipV="1">
              <a:off x="1375" y="1688"/>
              <a:ext cx="133" cy="241"/>
            </a:xfrm>
            <a:custGeom>
              <a:avLst/>
              <a:gdLst/>
              <a:ahLst/>
              <a:cxnLst>
                <a:cxn ang="270">
                  <a:pos x="10696" y="0"/>
                </a:cxn>
                <a:cxn ang="0">
                  <a:pos x="21560" y="17452"/>
                </a:cxn>
                <a:cxn ang="180">
                  <a:pos x="0" y="18765"/>
                </a:cxn>
              </a:cxnLst>
              <a:pathLst>
                <a:path w="21560" h="18765" fill="none">
                  <a:moveTo>
                    <a:pt x="10696" y="0"/>
                  </a:moveTo>
                  <a:cubicBezTo>
                    <a:pt x="16854" y="3514"/>
                    <a:pt x="21112" y="9970"/>
                    <a:pt x="21560" y="17447"/>
                  </a:cubicBezTo>
                </a:path>
                <a:path w="21560" h="18765" stroke="0">
                  <a:moveTo>
                    <a:pt x="10696" y="0"/>
                  </a:moveTo>
                  <a:cubicBezTo>
                    <a:pt x="16854" y="3514"/>
                    <a:pt x="21112" y="9970"/>
                    <a:pt x="21560" y="17447"/>
                  </a:cubicBezTo>
                  <a:lnTo>
                    <a:pt x="0" y="18765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2804" name="任意多边形 32803"/>
          <p:cNvSpPr/>
          <p:nvPr/>
        </p:nvSpPr>
        <p:spPr>
          <a:xfrm rot="1420729">
            <a:off x="2316163" y="3932238"/>
            <a:ext cx="79375" cy="225425"/>
          </a:xfrm>
          <a:custGeom>
            <a:avLst/>
            <a:gdLst/>
            <a:ahLst/>
            <a:cxnLst>
              <a:cxn ang="270">
                <a:pos x="10696" y="0"/>
              </a:cxn>
              <a:cxn ang="90">
                <a:pos x="17622" y="31254"/>
              </a:cxn>
              <a:cxn ang="180">
                <a:pos x="0" y="18765"/>
              </a:cxn>
            </a:cxnLst>
            <a:pathLst>
              <a:path w="21600" h="31255" fill="none">
                <a:moveTo>
                  <a:pt x="10696" y="0"/>
                </a:moveTo>
                <a:cubicBezTo>
                  <a:pt x="17211" y="3719"/>
                  <a:pt x="21600" y="10730"/>
                  <a:pt x="21600" y="18766"/>
                </a:cubicBezTo>
                <a:cubicBezTo>
                  <a:pt x="21600" y="23420"/>
                  <a:pt x="20128" y="27731"/>
                  <a:pt x="17624" y="31257"/>
                </a:cubicBezTo>
              </a:path>
              <a:path w="21600" h="31255" stroke="0">
                <a:moveTo>
                  <a:pt x="10696" y="0"/>
                </a:moveTo>
                <a:cubicBezTo>
                  <a:pt x="17211" y="3719"/>
                  <a:pt x="21600" y="10730"/>
                  <a:pt x="21600" y="18766"/>
                </a:cubicBezTo>
                <a:cubicBezTo>
                  <a:pt x="21600" y="23420"/>
                  <a:pt x="20128" y="27731"/>
                  <a:pt x="17624" y="31257"/>
                </a:cubicBezTo>
                <a:lnTo>
                  <a:pt x="0" y="18765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stealth" w="sm" len="med"/>
          </a:ln>
        </p:spPr>
        <p:txBody>
          <a:bodyPr/>
          <a:p>
            <a:endParaRPr lang="zh-CN" altLang="en-US"/>
          </a:p>
        </p:txBody>
      </p:sp>
      <p:sp>
        <p:nvSpPr>
          <p:cNvPr id="32806" name="任意多边形 32805"/>
          <p:cNvSpPr/>
          <p:nvPr/>
        </p:nvSpPr>
        <p:spPr>
          <a:xfrm rot="1840410">
            <a:off x="1906588" y="3879850"/>
            <a:ext cx="193675" cy="420688"/>
          </a:xfrm>
          <a:custGeom>
            <a:avLst/>
            <a:gdLst/>
            <a:ahLst/>
            <a:cxnLst>
              <a:cxn ang="270">
                <a:pos x="15013" y="0"/>
              </a:cxn>
              <a:cxn ang="90">
                <a:pos x="18480" y="26711"/>
              </a:cxn>
              <a:cxn ang="180">
                <a:pos x="0" y="15530"/>
              </a:cxn>
            </a:cxnLst>
            <a:pathLst>
              <a:path w="21600" h="26711" fill="none">
                <a:moveTo>
                  <a:pt x="15013" y="0"/>
                </a:moveTo>
                <a:cubicBezTo>
                  <a:pt x="19075" y="3928"/>
                  <a:pt x="21600" y="9434"/>
                  <a:pt x="21600" y="15530"/>
                </a:cubicBezTo>
                <a:cubicBezTo>
                  <a:pt x="21600" y="19624"/>
                  <a:pt x="20461" y="23452"/>
                  <a:pt x="18483" y="26714"/>
                </a:cubicBezTo>
              </a:path>
              <a:path w="21600" h="26711" stroke="0">
                <a:moveTo>
                  <a:pt x="15013" y="0"/>
                </a:moveTo>
                <a:cubicBezTo>
                  <a:pt x="19075" y="3928"/>
                  <a:pt x="21600" y="9434"/>
                  <a:pt x="21600" y="15530"/>
                </a:cubicBezTo>
                <a:cubicBezTo>
                  <a:pt x="21600" y="19624"/>
                  <a:pt x="20461" y="23452"/>
                  <a:pt x="18483" y="26714"/>
                </a:cubicBezTo>
                <a:lnTo>
                  <a:pt x="0" y="15530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stealth" w="sm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32807" name="对象 32806"/>
          <p:cNvGraphicFramePr/>
          <p:nvPr/>
        </p:nvGraphicFramePr>
        <p:xfrm>
          <a:off x="331788" y="1755775"/>
          <a:ext cx="963612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" name="" r:id="rId13" imgW="317500" imgH="279400" progId="Equation.3">
                  <p:embed/>
                </p:oleObj>
              </mc:Choice>
              <mc:Fallback>
                <p:oleObj name="" r:id="rId13" imgW="317500" imgH="279400" progId="Equation.3">
                  <p:embed/>
                  <p:pic>
                    <p:nvPicPr>
                      <p:cNvPr id="0" name="图片 335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31788" y="1755775"/>
                        <a:ext cx="963612" cy="852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08" name="对象 32807"/>
          <p:cNvGraphicFramePr/>
          <p:nvPr/>
        </p:nvGraphicFramePr>
        <p:xfrm>
          <a:off x="4054475" y="2286000"/>
          <a:ext cx="731838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" name="" r:id="rId15" imgW="304800" imgH="279400" progId="Equation.3">
                  <p:embed/>
                </p:oleObj>
              </mc:Choice>
              <mc:Fallback>
                <p:oleObj name="" r:id="rId15" imgW="304800" imgH="279400" progId="Equation.3">
                  <p:embed/>
                  <p:pic>
                    <p:nvPicPr>
                      <p:cNvPr id="0" name="图片 335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054475" y="2286000"/>
                        <a:ext cx="731838" cy="674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09" name="对象 32808"/>
          <p:cNvGraphicFramePr/>
          <p:nvPr/>
        </p:nvGraphicFramePr>
        <p:xfrm>
          <a:off x="3717925" y="3449638"/>
          <a:ext cx="779463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2" name="" r:id="rId17" imgW="317500" imgH="279400" progId="Equation.3">
                  <p:embed/>
                </p:oleObj>
              </mc:Choice>
              <mc:Fallback>
                <p:oleObj name="" r:id="rId17" imgW="317500" imgH="279400" progId="Equation.3">
                  <p:embed/>
                  <p:pic>
                    <p:nvPicPr>
                      <p:cNvPr id="0" name="图片 336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717925" y="3449638"/>
                        <a:ext cx="779463" cy="688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26" name="对象 32825"/>
          <p:cNvGraphicFramePr/>
          <p:nvPr/>
        </p:nvGraphicFramePr>
        <p:xfrm>
          <a:off x="2652713" y="4637088"/>
          <a:ext cx="60325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3" name="" r:id="rId19" imgW="228600" imgH="342900" progId="Equation.3">
                  <p:embed/>
                </p:oleObj>
              </mc:Choice>
              <mc:Fallback>
                <p:oleObj name="" r:id="rId19" imgW="228600" imgH="342900" progId="Equation.3">
                  <p:embed/>
                  <p:pic>
                    <p:nvPicPr>
                      <p:cNvPr id="0" name="图片 336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52713" y="4637088"/>
                        <a:ext cx="603250" cy="900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829" name="组合 32828"/>
          <p:cNvGrpSpPr/>
          <p:nvPr/>
        </p:nvGrpSpPr>
        <p:grpSpPr>
          <a:xfrm>
            <a:off x="560388" y="4138613"/>
            <a:ext cx="1123950" cy="561975"/>
            <a:chOff x="353" y="2607"/>
            <a:chExt cx="708" cy="354"/>
          </a:xfrm>
        </p:grpSpPr>
        <p:sp>
          <p:nvSpPr>
            <p:cNvPr id="59426" name="文本框 32789"/>
            <p:cNvSpPr txBox="1"/>
            <p:nvPr/>
          </p:nvSpPr>
          <p:spPr>
            <a:xfrm rot="-6236">
              <a:off x="353" y="2633"/>
              <a:ext cx="7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b="0">
                  <a:latin typeface="Times New Roman" panose="02020603050405020304" pitchFamily="18" charset="-94"/>
                  <a:ea typeface="宋体" panose="02010600030101010101" pitchFamily="2" charset="-122"/>
                </a:rPr>
                <a:t>–53.13</a:t>
              </a:r>
              <a:r>
                <a:rPr lang="en-US" altLang="zh-CN" b="0" baseline="50000">
                  <a:latin typeface="Times New Roman" panose="02020603050405020304" pitchFamily="18" charset="-94"/>
                  <a:ea typeface="宋体" panose="02010600030101010101" pitchFamily="2" charset="-122"/>
                </a:rPr>
                <a:t>o</a:t>
              </a:r>
              <a:endParaRPr lang="en-US" altLang="zh-CN" b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9427" name="矩形标注 32827"/>
            <p:cNvSpPr/>
            <p:nvPr/>
          </p:nvSpPr>
          <p:spPr>
            <a:xfrm>
              <a:off x="353" y="2607"/>
              <a:ext cx="612" cy="354"/>
            </a:xfrm>
            <a:prstGeom prst="wedgeRectCallout">
              <a:avLst>
                <a:gd name="adj1" fmla="val 98856"/>
                <a:gd name="adj2" fmla="val -46894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5942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3279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0417" name="对象 41045"/>
          <p:cNvGraphicFramePr/>
          <p:nvPr/>
        </p:nvGraphicFramePr>
        <p:xfrm>
          <a:off x="1204913" y="1660525"/>
          <a:ext cx="6132512" cy="460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" name="" r:id="rId1" imgW="6138545" imgH="4596130" progId="Visio.Drawing.5">
                  <p:embed/>
                </p:oleObj>
              </mc:Choice>
              <mc:Fallback>
                <p:oleObj name="" r:id="rId1" imgW="6138545" imgH="4596130" progId="Visio.Drawing.5">
                  <p:embed/>
                  <p:pic>
                    <p:nvPicPr>
                      <p:cNvPr id="0" name="图片 336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04913" y="1660525"/>
                        <a:ext cx="6132512" cy="4602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18" name="组合 41051"/>
          <p:cNvGrpSpPr/>
          <p:nvPr/>
        </p:nvGrpSpPr>
        <p:grpSpPr>
          <a:xfrm>
            <a:off x="309563" y="161925"/>
            <a:ext cx="7461250" cy="1301750"/>
            <a:chOff x="195" y="102"/>
            <a:chExt cx="4700" cy="820"/>
          </a:xfrm>
        </p:grpSpPr>
        <p:grpSp>
          <p:nvGrpSpPr>
            <p:cNvPr id="60419" name="组合 41044"/>
            <p:cNvGrpSpPr/>
            <p:nvPr/>
          </p:nvGrpSpPr>
          <p:grpSpPr>
            <a:xfrm>
              <a:off x="195" y="102"/>
              <a:ext cx="4700" cy="820"/>
              <a:chOff x="195" y="102"/>
              <a:chExt cx="4700" cy="820"/>
            </a:xfrm>
          </p:grpSpPr>
          <p:sp>
            <p:nvSpPr>
              <p:cNvPr id="60420" name="文本框 40961"/>
              <p:cNvSpPr txBox="1"/>
              <p:nvPr/>
            </p:nvSpPr>
            <p:spPr>
              <a:xfrm>
                <a:off x="195" y="204"/>
                <a:ext cx="45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zh-CN" altLang="en-US" dirty="0">
                    <a:solidFill>
                      <a:schemeClr val="accent2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例</a:t>
                </a:r>
                <a:r>
                  <a:rPr lang="en-US" altLang="zh-CN">
                    <a:solidFill>
                      <a:schemeClr val="accent2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3.</a:t>
                </a:r>
                <a:endParaRPr lang="en-US" altLang="zh-CN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60421" name="对象 41034"/>
              <p:cNvGraphicFramePr/>
              <p:nvPr/>
            </p:nvGraphicFramePr>
            <p:xfrm>
              <a:off x="732" y="102"/>
              <a:ext cx="4163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70" name="" r:id="rId3" imgW="3298825" imgH="355600" progId="Equation.3">
                      <p:embed/>
                    </p:oleObj>
                  </mc:Choice>
                  <mc:Fallback>
                    <p:oleObj name="" r:id="rId3" imgW="3298825" imgH="355600" progId="Equation.3">
                      <p:embed/>
                      <p:pic>
                        <p:nvPicPr>
                          <p:cNvPr id="0" name="图片 3369"/>
                          <p:cNvPicPr/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732" y="102"/>
                            <a:ext cx="4163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0422" name="对象 41035"/>
              <p:cNvGraphicFramePr/>
              <p:nvPr/>
            </p:nvGraphicFramePr>
            <p:xfrm>
              <a:off x="732" y="492"/>
              <a:ext cx="2273" cy="4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66" name="" r:id="rId5" imgW="1802765" imgH="342900" progId="Equation.3">
                      <p:embed/>
                    </p:oleObj>
                  </mc:Choice>
                  <mc:Fallback>
                    <p:oleObj name="" r:id="rId5" imgW="1802765" imgH="342900" progId="Equation.3">
                      <p:embed/>
                      <p:pic>
                        <p:nvPicPr>
                          <p:cNvPr id="0" name="图片 3365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732" y="492"/>
                            <a:ext cx="2273" cy="43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60423" name="组合 41048"/>
            <p:cNvGrpSpPr/>
            <p:nvPr/>
          </p:nvGrpSpPr>
          <p:grpSpPr>
            <a:xfrm>
              <a:off x="2347" y="204"/>
              <a:ext cx="432" cy="290"/>
              <a:chOff x="4426" y="432"/>
              <a:chExt cx="471" cy="244"/>
            </a:xfrm>
          </p:grpSpPr>
          <p:sp>
            <p:nvSpPr>
              <p:cNvPr id="60424" name="直接连接符 4104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0425" name="直接连接符 4105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6042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4930" name="对象 124929"/>
          <p:cNvGraphicFramePr/>
          <p:nvPr/>
        </p:nvGraphicFramePr>
        <p:xfrm>
          <a:off x="0" y="1081088"/>
          <a:ext cx="6737350" cy="478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5" name="" r:id="rId1" imgW="6744970" imgH="4776470" progId="Visio.Drawing.5">
                  <p:embed/>
                </p:oleObj>
              </mc:Choice>
              <mc:Fallback>
                <p:oleObj name="" r:id="rId1" imgW="6744970" imgH="4776470" progId="Visio.Drawing.5">
                  <p:embed/>
                  <p:pic>
                    <p:nvPicPr>
                      <p:cNvPr id="0" name="图片 336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1081088"/>
                        <a:ext cx="6737350" cy="478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1" name="对象 124930"/>
          <p:cNvGraphicFramePr/>
          <p:nvPr/>
        </p:nvGraphicFramePr>
        <p:xfrm>
          <a:off x="4192588" y="4125913"/>
          <a:ext cx="4951412" cy="273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" name="" r:id="rId3" imgW="3940810" imgH="2172970" progId="Visio.Drawing.5">
                  <p:embed/>
                </p:oleObj>
              </mc:Choice>
              <mc:Fallback>
                <p:oleObj name="" r:id="rId3" imgW="3940810" imgH="2172970" progId="Visio.Drawing.5">
                  <p:embed/>
                  <p:pic>
                    <p:nvPicPr>
                      <p:cNvPr id="0" name="图片 336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2588" y="4125913"/>
                        <a:ext cx="4951412" cy="2732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32" name="文本框 124931"/>
          <p:cNvSpPr txBox="1"/>
          <p:nvPr/>
        </p:nvSpPr>
        <p:spPr>
          <a:xfrm>
            <a:off x="258763" y="258763"/>
            <a:ext cx="3459162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：首先进行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—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Y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变换，然后取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相计算电路：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144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5960" name="组合 125959"/>
          <p:cNvGrpSpPr/>
          <p:nvPr/>
        </p:nvGrpSpPr>
        <p:grpSpPr>
          <a:xfrm>
            <a:off x="409575" y="238125"/>
            <a:ext cx="3005138" cy="768350"/>
            <a:chOff x="575" y="150"/>
            <a:chExt cx="1893" cy="484"/>
          </a:xfrm>
        </p:grpSpPr>
        <p:graphicFrame>
          <p:nvGraphicFramePr>
            <p:cNvPr id="62466" name="对象 125955"/>
            <p:cNvGraphicFramePr/>
            <p:nvPr/>
          </p:nvGraphicFramePr>
          <p:xfrm>
            <a:off x="575" y="150"/>
            <a:ext cx="1893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68" name="" r:id="rId1" imgW="1383030" imgH="355600" progId="Equation.3">
                    <p:embed/>
                  </p:oleObj>
                </mc:Choice>
                <mc:Fallback>
                  <p:oleObj name="" r:id="rId1" imgW="1383030" imgH="355600" progId="Equation.3">
                    <p:embed/>
                    <p:pic>
                      <p:nvPicPr>
                        <p:cNvPr id="0" name="图片 336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575" y="150"/>
                          <a:ext cx="1893" cy="4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2467" name="组合 125956"/>
            <p:cNvGrpSpPr/>
            <p:nvPr/>
          </p:nvGrpSpPr>
          <p:grpSpPr>
            <a:xfrm>
              <a:off x="1860" y="293"/>
              <a:ext cx="416" cy="290"/>
              <a:chOff x="4426" y="432"/>
              <a:chExt cx="471" cy="244"/>
            </a:xfrm>
          </p:grpSpPr>
          <p:sp>
            <p:nvSpPr>
              <p:cNvPr id="62468" name="直接连接符 12595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2469" name="直接连接符 12595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25966" name="组合 125965"/>
          <p:cNvGrpSpPr/>
          <p:nvPr/>
        </p:nvGrpSpPr>
        <p:grpSpPr>
          <a:xfrm>
            <a:off x="409575" y="1158875"/>
            <a:ext cx="2922588" cy="768350"/>
            <a:chOff x="601" y="730"/>
            <a:chExt cx="1841" cy="484"/>
          </a:xfrm>
        </p:grpSpPr>
        <p:graphicFrame>
          <p:nvGraphicFramePr>
            <p:cNvPr id="62471" name="对象 125961"/>
            <p:cNvGraphicFramePr/>
            <p:nvPr/>
          </p:nvGraphicFramePr>
          <p:xfrm>
            <a:off x="601" y="730"/>
            <a:ext cx="1841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64" name="" r:id="rId3" imgW="1344930" imgH="355600" progId="Equation.3">
                    <p:embed/>
                  </p:oleObj>
                </mc:Choice>
                <mc:Fallback>
                  <p:oleObj name="" r:id="rId3" imgW="1344930" imgH="355600" progId="Equation.3">
                    <p:embed/>
                    <p:pic>
                      <p:nvPicPr>
                        <p:cNvPr id="0" name="图片 336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01" y="730"/>
                          <a:ext cx="1841" cy="4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2472" name="组合 125962"/>
            <p:cNvGrpSpPr/>
            <p:nvPr/>
          </p:nvGrpSpPr>
          <p:grpSpPr>
            <a:xfrm>
              <a:off x="1416" y="924"/>
              <a:ext cx="735" cy="290"/>
              <a:chOff x="4426" y="432"/>
              <a:chExt cx="471" cy="244"/>
            </a:xfrm>
          </p:grpSpPr>
          <p:sp>
            <p:nvSpPr>
              <p:cNvPr id="62473" name="直接连接符 12596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2474" name="直接连接符 12596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125967" name="对象 125966"/>
          <p:cNvGraphicFramePr/>
          <p:nvPr/>
        </p:nvGraphicFramePr>
        <p:xfrm>
          <a:off x="3917950" y="0"/>
          <a:ext cx="4951413" cy="273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4" name="" r:id="rId5" imgW="3940810" imgH="2172970" progId="Visio.Drawing.5">
                  <p:embed/>
                </p:oleObj>
              </mc:Choice>
              <mc:Fallback>
                <p:oleObj name="" r:id="rId5" imgW="3940810" imgH="2172970" progId="Visio.Drawing.5">
                  <p:embed/>
                  <p:pic>
                    <p:nvPicPr>
                      <p:cNvPr id="0" name="图片 337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17950" y="0"/>
                        <a:ext cx="4951413" cy="2732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69" name="对象 125968"/>
          <p:cNvGraphicFramePr/>
          <p:nvPr/>
        </p:nvGraphicFramePr>
        <p:xfrm>
          <a:off x="190500" y="2125663"/>
          <a:ext cx="4348163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6" name="" r:id="rId7" imgW="2233930" imgH="812165" progId="Equation.3">
                  <p:embed/>
                </p:oleObj>
              </mc:Choice>
              <mc:Fallback>
                <p:oleObj name="" r:id="rId7" imgW="2233930" imgH="812165" progId="Equation.3">
                  <p:embed/>
                  <p:pic>
                    <p:nvPicPr>
                      <p:cNvPr id="0" name="图片 33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500" y="2125663"/>
                        <a:ext cx="4348163" cy="1577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70" name="对象 125969"/>
          <p:cNvGraphicFramePr/>
          <p:nvPr/>
        </p:nvGraphicFramePr>
        <p:xfrm>
          <a:off x="14288" y="3703638"/>
          <a:ext cx="3903662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2" name="" r:id="rId9" imgW="2006600" imgH="939800" progId="Equation.3">
                  <p:embed/>
                </p:oleObj>
              </mc:Choice>
              <mc:Fallback>
                <p:oleObj name="" r:id="rId9" imgW="2006600" imgH="939800" progId="Equation.3">
                  <p:embed/>
                  <p:pic>
                    <p:nvPicPr>
                      <p:cNvPr id="0" name="图片 337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288" y="3703638"/>
                        <a:ext cx="3903662" cy="182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71" name="对象 125970"/>
          <p:cNvGraphicFramePr/>
          <p:nvPr/>
        </p:nvGraphicFramePr>
        <p:xfrm>
          <a:off x="4806950" y="3703638"/>
          <a:ext cx="3903663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3" name="" r:id="rId11" imgW="2006600" imgH="939800" progId="Equation.3">
                  <p:embed/>
                </p:oleObj>
              </mc:Choice>
              <mc:Fallback>
                <p:oleObj name="" r:id="rId11" imgW="2006600" imgH="939800" progId="Equation.3">
                  <p:embed/>
                  <p:pic>
                    <p:nvPicPr>
                      <p:cNvPr id="0" name="图片 337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06950" y="3703638"/>
                        <a:ext cx="3903663" cy="182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7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5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5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0530" name="对象 150529"/>
          <p:cNvGraphicFramePr/>
          <p:nvPr/>
        </p:nvGraphicFramePr>
        <p:xfrm>
          <a:off x="763588" y="441325"/>
          <a:ext cx="6132512" cy="460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5" name="" r:id="rId1" imgW="6138545" imgH="4596130" progId="Visio.Drawing.5">
                  <p:embed/>
                </p:oleObj>
              </mc:Choice>
              <mc:Fallback>
                <p:oleObj name="" r:id="rId1" imgW="6138545" imgH="4596130" progId="Visio.Drawing.5">
                  <p:embed/>
                  <p:pic>
                    <p:nvPicPr>
                      <p:cNvPr id="0" name="图片 337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3588" y="441325"/>
                        <a:ext cx="6132512" cy="4602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0531" name="组合 150530"/>
          <p:cNvGrpSpPr/>
          <p:nvPr/>
        </p:nvGrpSpPr>
        <p:grpSpPr>
          <a:xfrm>
            <a:off x="5330825" y="4054475"/>
            <a:ext cx="2767013" cy="989013"/>
            <a:chOff x="216" y="3485"/>
            <a:chExt cx="1743" cy="623"/>
          </a:xfrm>
        </p:grpSpPr>
        <p:graphicFrame>
          <p:nvGraphicFramePr>
            <p:cNvPr id="63491" name="对象 150531"/>
            <p:cNvGraphicFramePr/>
            <p:nvPr/>
          </p:nvGraphicFramePr>
          <p:xfrm>
            <a:off x="216" y="3485"/>
            <a:ext cx="1743" cy="6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1" name="" r:id="rId3" imgW="1422400" imgH="508000" progId="Equation.3">
                    <p:embed/>
                  </p:oleObj>
                </mc:Choice>
                <mc:Fallback>
                  <p:oleObj name="" r:id="rId3" imgW="1422400" imgH="508000" progId="Equation.3">
                    <p:embed/>
                    <p:pic>
                      <p:nvPicPr>
                        <p:cNvPr id="0" name="图片 337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16" y="3485"/>
                          <a:ext cx="1743" cy="62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3492" name="组合 150532"/>
            <p:cNvGrpSpPr/>
            <p:nvPr/>
          </p:nvGrpSpPr>
          <p:grpSpPr>
            <a:xfrm>
              <a:off x="1508" y="3617"/>
              <a:ext cx="392" cy="290"/>
              <a:chOff x="4426" y="432"/>
              <a:chExt cx="471" cy="244"/>
            </a:xfrm>
          </p:grpSpPr>
          <p:sp>
            <p:nvSpPr>
              <p:cNvPr id="63493" name="直接连接符 15053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3494" name="直接连接符 15053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6349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3" name="文本框 37892"/>
          <p:cNvSpPr txBox="1"/>
          <p:nvPr/>
        </p:nvSpPr>
        <p:spPr>
          <a:xfrm>
            <a:off x="876300" y="2878138"/>
            <a:ext cx="6873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讨论对象：电源对称，负载不对称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低压电力网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37908" name="组合 37907"/>
          <p:cNvGrpSpPr/>
          <p:nvPr/>
        </p:nvGrpSpPr>
        <p:grpSpPr>
          <a:xfrm>
            <a:off x="857250" y="1676400"/>
            <a:ext cx="4746625" cy="1011238"/>
            <a:chOff x="540" y="1056"/>
            <a:chExt cx="2990" cy="637"/>
          </a:xfrm>
        </p:grpSpPr>
        <p:sp>
          <p:nvSpPr>
            <p:cNvPr id="64515" name="文本框 37890"/>
            <p:cNvSpPr txBox="1"/>
            <p:nvPr/>
          </p:nvSpPr>
          <p:spPr>
            <a:xfrm>
              <a:off x="1344" y="1056"/>
              <a:ext cx="127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电源不对称。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4516" name="文本框 37891"/>
            <p:cNvSpPr txBox="1"/>
            <p:nvPr/>
          </p:nvSpPr>
          <p:spPr>
            <a:xfrm>
              <a:off x="1356" y="1405"/>
              <a:ext cx="217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电路参数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(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负载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)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不对称。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4517" name="矩形 37896"/>
            <p:cNvSpPr/>
            <p:nvPr/>
          </p:nvSpPr>
          <p:spPr>
            <a:xfrm>
              <a:off x="540" y="1224"/>
              <a:ext cx="69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不对称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4518" name="左大括号 37897"/>
            <p:cNvSpPr/>
            <p:nvPr/>
          </p:nvSpPr>
          <p:spPr>
            <a:xfrm>
              <a:off x="1212" y="1152"/>
              <a:ext cx="96" cy="432"/>
            </a:xfrm>
            <a:prstGeom prst="leftBrace">
              <a:avLst>
                <a:gd name="adj1" fmla="val 37500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37907" name="组合 37906"/>
          <p:cNvGrpSpPr/>
          <p:nvPr/>
        </p:nvGrpSpPr>
        <p:grpSpPr>
          <a:xfrm>
            <a:off x="895350" y="3602038"/>
            <a:ext cx="5254625" cy="1084262"/>
            <a:chOff x="564" y="2269"/>
            <a:chExt cx="3310" cy="683"/>
          </a:xfrm>
        </p:grpSpPr>
        <p:sp>
          <p:nvSpPr>
            <p:cNvPr id="64520" name="文本框 37893"/>
            <p:cNvSpPr txBox="1"/>
            <p:nvPr/>
          </p:nvSpPr>
          <p:spPr>
            <a:xfrm>
              <a:off x="564" y="2412"/>
              <a:ext cx="108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分析方法：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4521" name="矩形 37898"/>
            <p:cNvSpPr/>
            <p:nvPr/>
          </p:nvSpPr>
          <p:spPr>
            <a:xfrm>
              <a:off x="1632" y="2664"/>
              <a:ext cx="224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复杂交流电路分析方法。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4522" name="矩形 37899"/>
            <p:cNvSpPr/>
            <p:nvPr/>
          </p:nvSpPr>
          <p:spPr>
            <a:xfrm>
              <a:off x="1620" y="2269"/>
              <a:ext cx="13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不能抽单相 。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4523" name="左大括号 37900"/>
            <p:cNvSpPr/>
            <p:nvPr/>
          </p:nvSpPr>
          <p:spPr>
            <a:xfrm>
              <a:off x="1536" y="2376"/>
              <a:ext cx="96" cy="480"/>
            </a:xfrm>
            <a:prstGeom prst="leftBrace">
              <a:avLst>
                <a:gd name="adj1" fmla="val 41504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37902" name="文本框 37901"/>
          <p:cNvSpPr txBox="1"/>
          <p:nvPr/>
        </p:nvSpPr>
        <p:spPr>
          <a:xfrm>
            <a:off x="876300" y="4953000"/>
            <a:ext cx="35591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主要了解：中性点位移。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7905" name="矩形 37904"/>
          <p:cNvSpPr/>
          <p:nvPr/>
        </p:nvSpPr>
        <p:spPr>
          <a:xfrm>
            <a:off x="4033838" y="1679575"/>
            <a:ext cx="31448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程度小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由系统保证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7906" name="文本框 37905"/>
          <p:cNvSpPr txBox="1"/>
          <p:nvPr/>
        </p:nvSpPr>
        <p:spPr>
          <a:xfrm>
            <a:off x="5462588" y="2230438"/>
            <a:ext cx="17160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情况很多。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7909" name="圆角矩形 37908"/>
          <p:cNvSpPr/>
          <p:nvPr/>
        </p:nvSpPr>
        <p:spPr>
          <a:xfrm>
            <a:off x="1281113" y="561975"/>
            <a:ext cx="6469062" cy="531813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12 - 4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不对称三相电路的概念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452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902" grpId="0"/>
      <p:bldP spid="37905" grpId="0"/>
      <p:bldP spid="37906" grpId="0"/>
      <p:bldP spid="3790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6979" name="文本框 126978"/>
          <p:cNvSpPr txBox="1"/>
          <p:nvPr/>
        </p:nvSpPr>
        <p:spPr>
          <a:xfrm>
            <a:off x="4724400" y="938213"/>
            <a:ext cx="42989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三相负载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Z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Z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Z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不相同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26980" name="矩形 126979"/>
          <p:cNvSpPr/>
          <p:nvPr/>
        </p:nvSpPr>
        <p:spPr>
          <a:xfrm>
            <a:off x="4724400" y="269875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电源对称，负载不对称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26981" name="对象 126980"/>
          <p:cNvGraphicFramePr/>
          <p:nvPr/>
        </p:nvGraphicFramePr>
        <p:xfrm>
          <a:off x="1601788" y="3157538"/>
          <a:ext cx="5102225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" name="" r:id="rId1" imgW="2552700" imgH="596900" progId="Equation.3">
                  <p:embed/>
                </p:oleObj>
              </mc:Choice>
              <mc:Fallback>
                <p:oleObj name="" r:id="rId1" imgW="2552700" imgH="596900" progId="Equation.3">
                  <p:embed/>
                  <p:pic>
                    <p:nvPicPr>
                      <p:cNvPr id="0" name="图片 33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01788" y="3157538"/>
                        <a:ext cx="5102225" cy="1193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982" name="对象 126981"/>
          <p:cNvGraphicFramePr/>
          <p:nvPr/>
        </p:nvGraphicFramePr>
        <p:xfrm>
          <a:off x="865188" y="269875"/>
          <a:ext cx="3859212" cy="288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" name="" r:id="rId3" imgW="3864610" imgH="2886710" progId="Visio.Drawing.5">
                  <p:embed/>
                </p:oleObj>
              </mc:Choice>
              <mc:Fallback>
                <p:oleObj name="" r:id="rId3" imgW="3864610" imgH="2886710" progId="Visio.Drawing.5">
                  <p:embed/>
                  <p:pic>
                    <p:nvPicPr>
                      <p:cNvPr id="0" name="图片 33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5188" y="269875"/>
                        <a:ext cx="3859212" cy="2887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3" name="矩形 126982"/>
          <p:cNvSpPr/>
          <p:nvPr/>
        </p:nvSpPr>
        <p:spPr>
          <a:xfrm>
            <a:off x="5091113" y="1700213"/>
            <a:ext cx="32639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打开，不接中线。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26984" name="文本框 126983"/>
          <p:cNvSpPr txBox="1"/>
          <p:nvPr/>
        </p:nvSpPr>
        <p:spPr>
          <a:xfrm>
            <a:off x="1309688" y="5353050"/>
            <a:ext cx="23288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负载各相电压：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26985" name="对象 126984"/>
          <p:cNvGraphicFramePr/>
          <p:nvPr/>
        </p:nvGraphicFramePr>
        <p:xfrm>
          <a:off x="3997325" y="4591050"/>
          <a:ext cx="266382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" name="" r:id="rId5" imgW="1333500" imgH="1066800" progId="Equation.3">
                  <p:embed/>
                </p:oleObj>
              </mc:Choice>
              <mc:Fallback>
                <p:oleObj name="" r:id="rId5" imgW="1333500" imgH="1066800" progId="Equation.3">
                  <p:embed/>
                  <p:pic>
                    <p:nvPicPr>
                      <p:cNvPr id="0" name="图片 338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97325" y="4591050"/>
                        <a:ext cx="2663825" cy="213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986" name="对象 126985"/>
          <p:cNvGraphicFramePr/>
          <p:nvPr/>
        </p:nvGraphicFramePr>
        <p:xfrm>
          <a:off x="6704013" y="3541713"/>
          <a:ext cx="8921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7" name="" r:id="rId7" imgW="292100" imgH="203200" progId="Equation.3">
                  <p:embed/>
                </p:oleObj>
              </mc:Choice>
              <mc:Fallback>
                <p:oleObj name="" r:id="rId7" imgW="292100" imgH="203200" progId="Equation.3">
                  <p:embed/>
                  <p:pic>
                    <p:nvPicPr>
                      <p:cNvPr id="0" name="图片 337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04013" y="3541713"/>
                        <a:ext cx="892175" cy="619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6989" name="组合 126988"/>
          <p:cNvGrpSpPr/>
          <p:nvPr/>
        </p:nvGrpSpPr>
        <p:grpSpPr>
          <a:xfrm>
            <a:off x="5091113" y="2157413"/>
            <a:ext cx="1289050" cy="642937"/>
            <a:chOff x="3207" y="1359"/>
            <a:chExt cx="812" cy="405"/>
          </a:xfrm>
        </p:grpSpPr>
        <p:graphicFrame>
          <p:nvGraphicFramePr>
            <p:cNvPr id="65546" name="对象 126986"/>
            <p:cNvGraphicFramePr/>
            <p:nvPr/>
          </p:nvGraphicFramePr>
          <p:xfrm>
            <a:off x="3207" y="1359"/>
            <a:ext cx="439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78" name="" r:id="rId9" imgW="355600" imgH="317500" progId="Equation.3">
                    <p:embed/>
                  </p:oleObj>
                </mc:Choice>
                <mc:Fallback>
                  <p:oleObj name="" r:id="rId9" imgW="355600" imgH="317500" progId="Equation.3">
                    <p:embed/>
                    <p:pic>
                      <p:nvPicPr>
                        <p:cNvPr id="0" name="图片 337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207" y="1359"/>
                          <a:ext cx="439" cy="3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5547" name="矩形 126987"/>
            <p:cNvSpPr/>
            <p:nvPr/>
          </p:nvSpPr>
          <p:spPr>
            <a:xfrm>
              <a:off x="3646" y="1476"/>
              <a:ext cx="37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为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: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6554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/>
      <p:bldP spid="126980" grpId="0"/>
      <p:bldP spid="126983" grpId="0"/>
      <p:bldP spid="12698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文本框 45057"/>
          <p:cNvSpPr txBox="1"/>
          <p:nvPr/>
        </p:nvSpPr>
        <p:spPr>
          <a:xfrm>
            <a:off x="1066800" y="4038600"/>
            <a:ext cx="7632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负载中点与电源中点不重合，这个现象称为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中点位移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.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5059" name="文本框 45058"/>
          <p:cNvSpPr txBox="1"/>
          <p:nvPr/>
        </p:nvSpPr>
        <p:spPr>
          <a:xfrm>
            <a:off x="476250" y="4591050"/>
            <a:ext cx="8385175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在电源对称情况下，可以根据中点位移的情况来判断负载端不对称的程度。当中点位移较大时，会造成负载相电压严重不对称，可能使负载的工作状态不正常。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5060" name="文本框 45059"/>
          <p:cNvSpPr txBox="1"/>
          <p:nvPr/>
        </p:nvSpPr>
        <p:spPr>
          <a:xfrm>
            <a:off x="476250" y="552450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相量图：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45093" name="对象 45092"/>
          <p:cNvGraphicFramePr/>
          <p:nvPr/>
        </p:nvGraphicFramePr>
        <p:xfrm>
          <a:off x="2617788" y="1260475"/>
          <a:ext cx="674687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" name="" r:id="rId1" imgW="380365" imgH="317500" progId="Equation.3">
                  <p:embed/>
                </p:oleObj>
              </mc:Choice>
              <mc:Fallback>
                <p:oleObj name="" r:id="rId1" imgW="380365" imgH="317500" progId="Equation.3">
                  <p:embed/>
                  <p:pic>
                    <p:nvPicPr>
                      <p:cNvPr id="0" name="图片 3383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617788" y="1260475"/>
                        <a:ext cx="674687" cy="642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97" name="直接连接符 45096"/>
          <p:cNvSpPr/>
          <p:nvPr/>
        </p:nvSpPr>
        <p:spPr>
          <a:xfrm rot="7305563">
            <a:off x="1441450" y="2697163"/>
            <a:ext cx="1870075" cy="252412"/>
          </a:xfrm>
          <a:prstGeom prst="line">
            <a:avLst/>
          </a:prstGeom>
          <a:ln w="444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45098" name="直接连接符 45097"/>
          <p:cNvSpPr/>
          <p:nvPr/>
        </p:nvSpPr>
        <p:spPr>
          <a:xfrm rot="-2663683">
            <a:off x="3200400" y="1873250"/>
            <a:ext cx="330200" cy="796925"/>
          </a:xfrm>
          <a:prstGeom prst="line">
            <a:avLst/>
          </a:prstGeom>
          <a:ln w="444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sm" len="med"/>
          </a:ln>
        </p:spPr>
      </p:sp>
      <p:grpSp>
        <p:nvGrpSpPr>
          <p:cNvPr id="45109" name="组合 45108"/>
          <p:cNvGrpSpPr/>
          <p:nvPr/>
        </p:nvGrpSpPr>
        <p:grpSpPr>
          <a:xfrm>
            <a:off x="1339850" y="1209675"/>
            <a:ext cx="2611438" cy="2468563"/>
            <a:chOff x="1352" y="762"/>
            <a:chExt cx="1645" cy="1555"/>
          </a:xfrm>
        </p:grpSpPr>
        <p:graphicFrame>
          <p:nvGraphicFramePr>
            <p:cNvPr id="66568" name="对象 45088"/>
            <p:cNvGraphicFramePr/>
            <p:nvPr/>
          </p:nvGraphicFramePr>
          <p:xfrm>
            <a:off x="2719" y="1505"/>
            <a:ext cx="278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9" name="" r:id="rId3" imgW="254000" imgH="330200" progId="Equation.3">
                    <p:embed/>
                  </p:oleObj>
                </mc:Choice>
                <mc:Fallback>
                  <p:oleObj name="" r:id="rId3" imgW="254000" imgH="330200" progId="Equation.3">
                    <p:embed/>
                    <p:pic>
                      <p:nvPicPr>
                        <p:cNvPr id="0" name="图片 338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19" y="1505"/>
                          <a:ext cx="278" cy="4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69" name="对象 45089"/>
            <p:cNvGraphicFramePr/>
            <p:nvPr/>
          </p:nvGraphicFramePr>
          <p:xfrm>
            <a:off x="1352" y="1829"/>
            <a:ext cx="264" cy="4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5" imgW="241300" imgH="330200" progId="Equation.3">
                    <p:embed/>
                  </p:oleObj>
                </mc:Choice>
                <mc:Fallback>
                  <p:oleObj name="" r:id="rId5" imgW="241300" imgH="330200" progId="Equation.3">
                    <p:embed/>
                    <p:pic>
                      <p:nvPicPr>
                        <p:cNvPr id="0" name="图片 338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52" y="1829"/>
                          <a:ext cx="264" cy="4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0" name="对象 45090"/>
            <p:cNvGraphicFramePr/>
            <p:nvPr/>
          </p:nvGraphicFramePr>
          <p:xfrm>
            <a:off x="1352" y="762"/>
            <a:ext cx="264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8" name="" r:id="rId7" imgW="241300" imgH="330200" progId="Equation.3">
                    <p:embed/>
                  </p:oleObj>
                </mc:Choice>
                <mc:Fallback>
                  <p:oleObj name="" r:id="rId7" imgW="241300" imgH="330200" progId="Equation.3">
                    <p:embed/>
                    <p:pic>
                      <p:nvPicPr>
                        <p:cNvPr id="0" name="图片 338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52" y="762"/>
                          <a:ext cx="264" cy="4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571" name="文本框 45100"/>
            <p:cNvSpPr txBox="1"/>
            <p:nvPr/>
          </p:nvSpPr>
          <p:spPr>
            <a:xfrm>
              <a:off x="1759" y="1412"/>
              <a:ext cx="2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N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6572" name="直接连接符 45086"/>
            <p:cNvSpPr/>
            <p:nvPr/>
          </p:nvSpPr>
          <p:spPr>
            <a:xfrm>
              <a:off x="2032" y="1560"/>
              <a:ext cx="89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66573" name="直接连接符 45098"/>
            <p:cNvSpPr/>
            <p:nvPr/>
          </p:nvSpPr>
          <p:spPr>
            <a:xfrm rot="-7200000">
              <a:off x="1412" y="1195"/>
              <a:ext cx="817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66574" name="直接连接符 45099"/>
            <p:cNvSpPr/>
            <p:nvPr/>
          </p:nvSpPr>
          <p:spPr>
            <a:xfrm rot="7200000">
              <a:off x="1420" y="1909"/>
              <a:ext cx="81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sp>
        <p:nvSpPr>
          <p:cNvPr id="45102" name="直接连接符 45101"/>
          <p:cNvSpPr/>
          <p:nvPr/>
        </p:nvSpPr>
        <p:spPr>
          <a:xfrm rot="-7130728" flipV="1">
            <a:off x="1843088" y="1414463"/>
            <a:ext cx="1165225" cy="663575"/>
          </a:xfrm>
          <a:prstGeom prst="line">
            <a:avLst/>
          </a:prstGeom>
          <a:ln w="444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sm" len="med"/>
          </a:ln>
        </p:spPr>
      </p:sp>
      <p:graphicFrame>
        <p:nvGraphicFramePr>
          <p:cNvPr id="45105" name="对象 45104"/>
          <p:cNvGraphicFramePr/>
          <p:nvPr/>
        </p:nvGraphicFramePr>
        <p:xfrm>
          <a:off x="3859213" y="1897063"/>
          <a:ext cx="644525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" name="" r:id="rId9" imgW="367665" imgH="317500" progId="Equation.3">
                  <p:embed/>
                </p:oleObj>
              </mc:Choice>
              <mc:Fallback>
                <p:oleObj name="" r:id="rId9" imgW="367665" imgH="317500" progId="Equation.3">
                  <p:embed/>
                  <p:pic>
                    <p:nvPicPr>
                      <p:cNvPr id="0" name="图片 3381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859213" y="1897063"/>
                        <a:ext cx="644525" cy="633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10" name="对象 45109"/>
          <p:cNvGraphicFramePr/>
          <p:nvPr/>
        </p:nvGraphicFramePr>
        <p:xfrm>
          <a:off x="1892300" y="723900"/>
          <a:ext cx="619125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" name="" r:id="rId11" imgW="355600" imgH="317500" progId="Equation.3">
                  <p:embed/>
                </p:oleObj>
              </mc:Choice>
              <mc:Fallback>
                <p:oleObj name="" r:id="rId11" imgW="355600" imgH="317500" progId="Equation.3">
                  <p:embed/>
                  <p:pic>
                    <p:nvPicPr>
                      <p:cNvPr id="0" name="图片 338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892300" y="723900"/>
                        <a:ext cx="619125" cy="633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11" name="对象 45110"/>
          <p:cNvGraphicFramePr/>
          <p:nvPr/>
        </p:nvGraphicFramePr>
        <p:xfrm>
          <a:off x="2095500" y="3121025"/>
          <a:ext cx="644525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" name="" r:id="rId13" imgW="367665" imgH="317500" progId="Equation.3">
                  <p:embed/>
                </p:oleObj>
              </mc:Choice>
              <mc:Fallback>
                <p:oleObj name="" r:id="rId13" imgW="367665" imgH="317500" progId="Equation.3">
                  <p:embed/>
                  <p:pic>
                    <p:nvPicPr>
                      <p:cNvPr id="0" name="图片 338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95500" y="3121025"/>
                        <a:ext cx="644525" cy="633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12" name="对象 45111"/>
          <p:cNvGraphicFramePr/>
          <p:nvPr/>
        </p:nvGraphicFramePr>
        <p:xfrm>
          <a:off x="3089275" y="1708150"/>
          <a:ext cx="4413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" name="" r:id="rId15" imgW="241300" imgH="241300" progId="Equation.3">
                  <p:embed/>
                </p:oleObj>
              </mc:Choice>
              <mc:Fallback>
                <p:oleObj name="" r:id="rId15" imgW="241300" imgH="241300" progId="Equation.3">
                  <p:embed/>
                  <p:pic>
                    <p:nvPicPr>
                      <p:cNvPr id="0" name="图片 338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089275" y="1708150"/>
                        <a:ext cx="441325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88" name="直接连接符 45087"/>
          <p:cNvSpPr/>
          <p:nvPr/>
        </p:nvSpPr>
        <p:spPr>
          <a:xfrm rot="-7089965">
            <a:off x="2667000" y="1943100"/>
            <a:ext cx="87313" cy="684213"/>
          </a:xfrm>
          <a:prstGeom prst="line">
            <a:avLst/>
          </a:prstGeom>
          <a:ln w="44450" cap="flat" cmpd="sng">
            <a:solidFill>
              <a:srgbClr val="FF3300"/>
            </a:solidFill>
            <a:prstDash val="solid"/>
            <a:round/>
            <a:headEnd type="none" w="med" len="med"/>
            <a:tailEnd type="stealth" w="sm" len="med"/>
          </a:ln>
        </p:spPr>
      </p:sp>
      <p:sp>
        <p:nvSpPr>
          <p:cNvPr id="6658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/>
      <p:bldP spid="4506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8002" name="对象 128001"/>
          <p:cNvGraphicFramePr/>
          <p:nvPr/>
        </p:nvGraphicFramePr>
        <p:xfrm>
          <a:off x="865188" y="269875"/>
          <a:ext cx="3859212" cy="288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" name="" r:id="rId1" imgW="3864610" imgH="2886710" progId="Visio.Drawing.5">
                  <p:embed/>
                </p:oleObj>
              </mc:Choice>
              <mc:Fallback>
                <p:oleObj name="" r:id="rId1" imgW="3864610" imgH="2886710" progId="Visio.Drawing.5">
                  <p:embed/>
                  <p:pic>
                    <p:nvPicPr>
                      <p:cNvPr id="0" name="图片 33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65188" y="269875"/>
                        <a:ext cx="3859212" cy="2887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003" name="矩形 128002"/>
          <p:cNvSpPr/>
          <p:nvPr/>
        </p:nvSpPr>
        <p:spPr>
          <a:xfrm>
            <a:off x="4724400" y="269875"/>
            <a:ext cx="32639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合上，接入中线。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28006" name="组合 128005"/>
          <p:cNvGrpSpPr/>
          <p:nvPr/>
        </p:nvGrpSpPr>
        <p:grpSpPr>
          <a:xfrm>
            <a:off x="5381625" y="930275"/>
            <a:ext cx="1462088" cy="457200"/>
            <a:chOff x="3390" y="586"/>
            <a:chExt cx="921" cy="288"/>
          </a:xfrm>
        </p:grpSpPr>
        <p:graphicFrame>
          <p:nvGraphicFramePr>
            <p:cNvPr id="67588" name="对象 128003"/>
            <p:cNvGraphicFramePr/>
            <p:nvPr/>
          </p:nvGraphicFramePr>
          <p:xfrm>
            <a:off x="3699" y="617"/>
            <a:ext cx="612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1" name="" r:id="rId3" imgW="571500" imgH="241300" progId="Equation.3">
                    <p:embed/>
                  </p:oleObj>
                </mc:Choice>
                <mc:Fallback>
                  <p:oleObj name="" r:id="rId3" imgW="571500" imgH="241300" progId="Equation.3">
                    <p:embed/>
                    <p:pic>
                      <p:nvPicPr>
                        <p:cNvPr id="0" name="图片 339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699" y="617"/>
                          <a:ext cx="612" cy="2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7589" name="矩形 128004"/>
            <p:cNvSpPr/>
            <p:nvPr/>
          </p:nvSpPr>
          <p:spPr>
            <a:xfrm>
              <a:off x="3390" y="586"/>
              <a:ext cx="30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若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128010" name="组合 128009"/>
          <p:cNvGrpSpPr/>
          <p:nvPr/>
        </p:nvGrpSpPr>
        <p:grpSpPr>
          <a:xfrm>
            <a:off x="5381625" y="1657350"/>
            <a:ext cx="1716088" cy="479425"/>
            <a:chOff x="3390" y="1044"/>
            <a:chExt cx="1081" cy="302"/>
          </a:xfrm>
        </p:grpSpPr>
        <p:graphicFrame>
          <p:nvGraphicFramePr>
            <p:cNvPr id="67591" name="对象 128007"/>
            <p:cNvGraphicFramePr/>
            <p:nvPr/>
          </p:nvGraphicFramePr>
          <p:xfrm>
            <a:off x="3752" y="1061"/>
            <a:ext cx="719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0" name="" r:id="rId5" imgW="672465" imgH="266065" progId="Equation.3">
                    <p:embed/>
                  </p:oleObj>
                </mc:Choice>
                <mc:Fallback>
                  <p:oleObj name="" r:id="rId5" imgW="672465" imgH="266065" progId="Equation.3">
                    <p:embed/>
                    <p:pic>
                      <p:nvPicPr>
                        <p:cNvPr id="0" name="图片 338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752" y="1061"/>
                          <a:ext cx="719" cy="2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7592" name="矩形 128008"/>
            <p:cNvSpPr/>
            <p:nvPr/>
          </p:nvSpPr>
          <p:spPr>
            <a:xfrm>
              <a:off x="3390" y="1044"/>
              <a:ext cx="30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则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128015" name="组合 128014"/>
          <p:cNvGrpSpPr/>
          <p:nvPr/>
        </p:nvGrpSpPr>
        <p:grpSpPr>
          <a:xfrm>
            <a:off x="560388" y="3522663"/>
            <a:ext cx="7835900" cy="1004887"/>
            <a:chOff x="353" y="2219"/>
            <a:chExt cx="4936" cy="633"/>
          </a:xfrm>
        </p:grpSpPr>
        <p:sp>
          <p:nvSpPr>
            <p:cNvPr id="67594" name="矩形 128010"/>
            <p:cNvSpPr/>
            <p:nvPr/>
          </p:nvSpPr>
          <p:spPr>
            <a:xfrm>
              <a:off x="353" y="2219"/>
              <a:ext cx="4936" cy="6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尽管电路不对称，但                    ，可使各相保持独立性。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各相工作状态互不影响。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67595" name="对象 128012"/>
            <p:cNvGraphicFramePr/>
            <p:nvPr/>
          </p:nvGraphicFramePr>
          <p:xfrm>
            <a:off x="2257" y="2219"/>
            <a:ext cx="719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3" name="" r:id="rId7" imgW="672465" imgH="266065" progId="Equation.3">
                    <p:embed/>
                  </p:oleObj>
                </mc:Choice>
                <mc:Fallback>
                  <p:oleObj name="" r:id="rId7" imgW="672465" imgH="266065" progId="Equation.3">
                    <p:embed/>
                    <p:pic>
                      <p:nvPicPr>
                        <p:cNvPr id="0" name="图片 339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257" y="2219"/>
                          <a:ext cx="719" cy="2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8016" name="矩形 128015"/>
          <p:cNvSpPr/>
          <p:nvPr/>
        </p:nvSpPr>
        <p:spPr>
          <a:xfrm>
            <a:off x="560388" y="4767263"/>
            <a:ext cx="29416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中线存在非常重要。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28017" name="矩形 128016"/>
          <p:cNvSpPr/>
          <p:nvPr/>
        </p:nvSpPr>
        <p:spPr>
          <a:xfrm>
            <a:off x="560388" y="5376863"/>
            <a:ext cx="4779962" cy="10048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电力系统中广泛采用三相四线制。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并在中线上不能接开关和熔断器。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759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8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8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/>
      <p:bldP spid="128016" grpId="0"/>
      <p:bldP spid="12801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9056" name="组合 129055"/>
          <p:cNvGrpSpPr/>
          <p:nvPr/>
        </p:nvGrpSpPr>
        <p:grpSpPr>
          <a:xfrm>
            <a:off x="247650" y="396875"/>
            <a:ext cx="8651875" cy="3416300"/>
            <a:chOff x="156" y="250"/>
            <a:chExt cx="5450" cy="2152"/>
          </a:xfrm>
        </p:grpSpPr>
        <p:sp>
          <p:nvSpPr>
            <p:cNvPr id="68610" name="文本框 129025"/>
            <p:cNvSpPr txBox="1"/>
            <p:nvPr/>
          </p:nvSpPr>
          <p:spPr>
            <a:xfrm>
              <a:off x="156" y="250"/>
              <a:ext cx="5450" cy="89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marL="571500" indent="-571500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dirty="0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. 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相序图示是一种决定相序的仪器，称相序指示器。已知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1/(</a:t>
              </a:r>
              <a:r>
                <a:rPr lang="en-US" altLang="zh-CN" i="1">
                  <a:latin typeface="Symbol" panose="05050102010706020507" pitchFamily="18" charset="2"/>
                  <a:ea typeface="宋体" panose="02010600030101010101" pitchFamily="2" charset="-122"/>
                </a:rPr>
                <a:t>w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)=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zh-CN" altLang="en-US">
                  <a:latin typeface="Times New Roman" panose="02020603050405020304" pitchFamily="18" charset="-94"/>
                  <a:ea typeface="宋体" panose="02010600030101010101" pitchFamily="2" charset="-122"/>
                </a:rPr>
                <a:t>（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=1/G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），试说明在三相电源对称的情况下，如何根据两个灯泡所承受的电压确定相序。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68611" name="组合 129026"/>
            <p:cNvGrpSpPr/>
            <p:nvPr/>
          </p:nvGrpSpPr>
          <p:grpSpPr>
            <a:xfrm>
              <a:off x="3287" y="1103"/>
              <a:ext cx="2200" cy="1299"/>
              <a:chOff x="3247" y="190"/>
              <a:chExt cx="2200" cy="1299"/>
            </a:xfrm>
          </p:grpSpPr>
          <p:sp>
            <p:nvSpPr>
              <p:cNvPr id="68612" name="直接连接符 129027"/>
              <p:cNvSpPr/>
              <p:nvPr/>
            </p:nvSpPr>
            <p:spPr>
              <a:xfrm>
                <a:off x="4755" y="623"/>
                <a:ext cx="0" cy="24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cxnSp>
            <p:nvCxnSpPr>
              <p:cNvPr id="68613" name="直接箭头连接符 129028"/>
              <p:cNvCxnSpPr>
                <a:stCxn id="68612" idx="1"/>
              </p:cNvCxnSpPr>
              <p:nvPr/>
            </p:nvCxnSpPr>
            <p:spPr>
              <a:xfrm>
                <a:off x="4755" y="870"/>
                <a:ext cx="513" cy="257"/>
              </a:xfrm>
              <a:prstGeom prst="straightConnector1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8614" name="直接箭头连接符 129029"/>
              <p:cNvCxnSpPr>
                <a:stCxn id="68612" idx="1"/>
                <a:endCxn id="68612" idx="1"/>
              </p:cNvCxnSpPr>
              <p:nvPr/>
            </p:nvCxnSpPr>
            <p:spPr>
              <a:xfrm flipV="1">
                <a:off x="4242" y="870"/>
                <a:ext cx="513" cy="257"/>
              </a:xfrm>
              <a:prstGeom prst="straightConnector1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8615" name="直接连接符 129030"/>
              <p:cNvSpPr/>
              <p:nvPr/>
            </p:nvSpPr>
            <p:spPr>
              <a:xfrm flipH="1">
                <a:off x="3538" y="342"/>
                <a:ext cx="121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616" name="文本框 129031"/>
              <p:cNvSpPr txBox="1"/>
              <p:nvPr/>
            </p:nvSpPr>
            <p:spPr>
              <a:xfrm>
                <a:off x="3252" y="190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A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68617" name="文本框 129032"/>
              <p:cNvSpPr txBox="1"/>
              <p:nvPr/>
            </p:nvSpPr>
            <p:spPr>
              <a:xfrm>
                <a:off x="3247" y="983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C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68618" name="文本框 129033"/>
              <p:cNvSpPr txBox="1"/>
              <p:nvPr/>
            </p:nvSpPr>
            <p:spPr>
              <a:xfrm>
                <a:off x="3253" y="1201"/>
                <a:ext cx="24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B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68619" name="直接连接符 129034"/>
              <p:cNvSpPr/>
              <p:nvPr/>
            </p:nvSpPr>
            <p:spPr>
              <a:xfrm flipH="1">
                <a:off x="3533" y="1342"/>
                <a:ext cx="173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620" name="直接连接符 129035"/>
              <p:cNvSpPr/>
              <p:nvPr/>
            </p:nvSpPr>
            <p:spPr>
              <a:xfrm>
                <a:off x="5268" y="1125"/>
                <a:ext cx="0" cy="21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621" name="直接连接符 129036"/>
              <p:cNvSpPr/>
              <p:nvPr/>
            </p:nvSpPr>
            <p:spPr>
              <a:xfrm flipH="1">
                <a:off x="3533" y="1123"/>
                <a:ext cx="709" cy="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grpSp>
            <p:nvGrpSpPr>
              <p:cNvPr id="68622" name="组合 129037"/>
              <p:cNvGrpSpPr/>
              <p:nvPr/>
            </p:nvGrpSpPr>
            <p:grpSpPr>
              <a:xfrm>
                <a:off x="4904" y="885"/>
                <a:ext cx="211" cy="205"/>
                <a:chOff x="2363" y="1120"/>
                <a:chExt cx="277" cy="272"/>
              </a:xfrm>
            </p:grpSpPr>
            <p:sp>
              <p:nvSpPr>
                <p:cNvPr id="68623" name="椭圆 129038"/>
                <p:cNvSpPr/>
                <p:nvPr/>
              </p:nvSpPr>
              <p:spPr>
                <a:xfrm>
                  <a:off x="2368" y="1120"/>
                  <a:ext cx="272" cy="272"/>
                </a:xfrm>
                <a:prstGeom prst="ellipse">
                  <a:avLst/>
                </a:prstGeom>
                <a:solidFill>
                  <a:schemeClr val="accent1"/>
                </a:solidFill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8624" name="直接连接符 129039"/>
                <p:cNvSpPr/>
                <p:nvPr/>
              </p:nvSpPr>
              <p:spPr>
                <a:xfrm rot="2700000">
                  <a:off x="2500" y="1121"/>
                  <a:ext cx="0" cy="274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68625" name="直接连接符 129040"/>
                <p:cNvSpPr/>
                <p:nvPr/>
              </p:nvSpPr>
              <p:spPr>
                <a:xfrm rot="8100000">
                  <a:off x="2499" y="1128"/>
                  <a:ext cx="0" cy="264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68626" name="组合 129041"/>
              <p:cNvGrpSpPr/>
              <p:nvPr/>
            </p:nvGrpSpPr>
            <p:grpSpPr>
              <a:xfrm>
                <a:off x="4361" y="905"/>
                <a:ext cx="211" cy="205"/>
                <a:chOff x="2363" y="1120"/>
                <a:chExt cx="277" cy="272"/>
              </a:xfrm>
            </p:grpSpPr>
            <p:sp>
              <p:nvSpPr>
                <p:cNvPr id="68627" name="椭圆 129042"/>
                <p:cNvSpPr/>
                <p:nvPr/>
              </p:nvSpPr>
              <p:spPr>
                <a:xfrm>
                  <a:off x="2368" y="1120"/>
                  <a:ext cx="272" cy="272"/>
                </a:xfrm>
                <a:prstGeom prst="ellipse">
                  <a:avLst/>
                </a:prstGeom>
                <a:solidFill>
                  <a:schemeClr val="accent1"/>
                </a:solidFill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8628" name="直接连接符 129043"/>
                <p:cNvSpPr/>
                <p:nvPr/>
              </p:nvSpPr>
              <p:spPr>
                <a:xfrm rot="2700000">
                  <a:off x="2500" y="1121"/>
                  <a:ext cx="0" cy="274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68629" name="直接连接符 129044"/>
                <p:cNvSpPr/>
                <p:nvPr/>
              </p:nvSpPr>
              <p:spPr>
                <a:xfrm rot="8100000">
                  <a:off x="2499" y="1128"/>
                  <a:ext cx="0" cy="264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68630" name="椭圆 129045"/>
              <p:cNvSpPr/>
              <p:nvPr/>
            </p:nvSpPr>
            <p:spPr>
              <a:xfrm>
                <a:off x="3491" y="315"/>
                <a:ext cx="42" cy="41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68631" name="椭圆 129046"/>
              <p:cNvSpPr/>
              <p:nvPr/>
            </p:nvSpPr>
            <p:spPr>
              <a:xfrm>
                <a:off x="3491" y="1099"/>
                <a:ext cx="42" cy="40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68632" name="椭圆 129047"/>
              <p:cNvSpPr/>
              <p:nvPr/>
            </p:nvSpPr>
            <p:spPr>
              <a:xfrm>
                <a:off x="3496" y="1319"/>
                <a:ext cx="42" cy="40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68633" name="文本框 129048"/>
              <p:cNvSpPr txBox="1"/>
              <p:nvPr/>
            </p:nvSpPr>
            <p:spPr>
              <a:xfrm>
                <a:off x="4751" y="663"/>
                <a:ext cx="30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N'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68634" name="直接连接符 129049"/>
              <p:cNvSpPr/>
              <p:nvPr/>
            </p:nvSpPr>
            <p:spPr>
              <a:xfrm>
                <a:off x="4643" y="623"/>
                <a:ext cx="240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635" name="直接连接符 129050"/>
              <p:cNvSpPr/>
              <p:nvPr/>
            </p:nvSpPr>
            <p:spPr>
              <a:xfrm>
                <a:off x="4643" y="558"/>
                <a:ext cx="240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636" name="直接连接符 129051"/>
              <p:cNvSpPr/>
              <p:nvPr/>
            </p:nvSpPr>
            <p:spPr>
              <a:xfrm>
                <a:off x="4751" y="342"/>
                <a:ext cx="0" cy="21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637" name="文本框 129052"/>
              <p:cNvSpPr txBox="1"/>
              <p:nvPr/>
            </p:nvSpPr>
            <p:spPr>
              <a:xfrm>
                <a:off x="4137" y="747"/>
                <a:ext cx="36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R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68638" name="文本框 129053"/>
              <p:cNvSpPr txBox="1"/>
              <p:nvPr/>
            </p:nvSpPr>
            <p:spPr>
              <a:xfrm>
                <a:off x="4923" y="440"/>
                <a:ext cx="36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C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68639" name="文本框 129054"/>
              <p:cNvSpPr txBox="1"/>
              <p:nvPr/>
            </p:nvSpPr>
            <p:spPr>
              <a:xfrm>
                <a:off x="5083" y="733"/>
                <a:ext cx="36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R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29057" name="文本框 129056"/>
          <p:cNvSpPr txBox="1"/>
          <p:nvPr/>
        </p:nvSpPr>
        <p:spPr>
          <a:xfrm>
            <a:off x="476250" y="2155825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29059" name="对象 129058"/>
          <p:cNvGraphicFramePr/>
          <p:nvPr/>
        </p:nvGraphicFramePr>
        <p:xfrm>
          <a:off x="1273175" y="1803400"/>
          <a:ext cx="3656013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" name="" r:id="rId1" imgW="3660775" imgH="3767455" progId="Visio.Drawing.5">
                  <p:embed/>
                </p:oleObj>
              </mc:Choice>
              <mc:Fallback>
                <p:oleObj name="" r:id="rId1" imgW="3660775" imgH="3767455" progId="Visio.Drawing.5">
                  <p:embed/>
                  <p:pic>
                    <p:nvPicPr>
                      <p:cNvPr id="0" name="图片 340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73175" y="1803400"/>
                        <a:ext cx="3656013" cy="3771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9062" name="组合 129061"/>
          <p:cNvGrpSpPr/>
          <p:nvPr/>
        </p:nvGrpSpPr>
        <p:grpSpPr>
          <a:xfrm>
            <a:off x="5218113" y="4083050"/>
            <a:ext cx="2511425" cy="2195513"/>
            <a:chOff x="3953" y="527"/>
            <a:chExt cx="1582" cy="1383"/>
          </a:xfrm>
        </p:grpSpPr>
        <p:graphicFrame>
          <p:nvGraphicFramePr>
            <p:cNvPr id="68643" name="对象 129062"/>
            <p:cNvGraphicFramePr/>
            <p:nvPr/>
          </p:nvGraphicFramePr>
          <p:xfrm>
            <a:off x="3953" y="527"/>
            <a:ext cx="1582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4" name="" r:id="rId3" imgW="1256665" imgH="1091565" progId="Equation.3">
                    <p:embed/>
                  </p:oleObj>
                </mc:Choice>
                <mc:Fallback>
                  <p:oleObj name="" r:id="rId3" imgW="1256665" imgH="1091565" progId="Equation.3">
                    <p:embed/>
                    <p:pic>
                      <p:nvPicPr>
                        <p:cNvPr id="0" name="图片 340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953" y="527"/>
                          <a:ext cx="1582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8644" name="组合 129063"/>
            <p:cNvGrpSpPr/>
            <p:nvPr/>
          </p:nvGrpSpPr>
          <p:grpSpPr>
            <a:xfrm>
              <a:off x="4746" y="621"/>
              <a:ext cx="402" cy="314"/>
              <a:chOff x="4426" y="432"/>
              <a:chExt cx="471" cy="244"/>
            </a:xfrm>
          </p:grpSpPr>
          <p:sp>
            <p:nvSpPr>
              <p:cNvPr id="68645" name="直接连接符 12906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646" name="直接连接符 12906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68647" name="组合 129066"/>
            <p:cNvGrpSpPr/>
            <p:nvPr/>
          </p:nvGrpSpPr>
          <p:grpSpPr>
            <a:xfrm>
              <a:off x="4746" y="1596"/>
              <a:ext cx="586" cy="314"/>
              <a:chOff x="4426" y="432"/>
              <a:chExt cx="471" cy="244"/>
            </a:xfrm>
          </p:grpSpPr>
          <p:sp>
            <p:nvSpPr>
              <p:cNvPr id="68648" name="直接连接符 12906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649" name="直接连接符 12906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68650" name="组合 129069"/>
            <p:cNvGrpSpPr/>
            <p:nvPr/>
          </p:nvGrpSpPr>
          <p:grpSpPr>
            <a:xfrm>
              <a:off x="4771" y="1105"/>
              <a:ext cx="764" cy="314"/>
              <a:chOff x="4426" y="432"/>
              <a:chExt cx="471" cy="244"/>
            </a:xfrm>
          </p:grpSpPr>
          <p:sp>
            <p:nvSpPr>
              <p:cNvPr id="68651" name="直接连接符 12907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8652" name="直接连接符 12907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6865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9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9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9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9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5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8212" name="对象 48211"/>
          <p:cNvGraphicFramePr/>
          <p:nvPr/>
        </p:nvGraphicFramePr>
        <p:xfrm>
          <a:off x="5259388" y="14288"/>
          <a:ext cx="3656012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" name="" r:id="rId1" imgW="3660775" imgH="3767455" progId="Visio.Drawing.5">
                  <p:embed/>
                </p:oleObj>
              </mc:Choice>
              <mc:Fallback>
                <p:oleObj name="" r:id="rId1" imgW="3660775" imgH="3767455" progId="Visio.Drawing.5">
                  <p:embed/>
                  <p:pic>
                    <p:nvPicPr>
                      <p:cNvPr id="0" name="图片 33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59388" y="14288"/>
                        <a:ext cx="3656012" cy="3771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13" name="对象 48212"/>
          <p:cNvGraphicFramePr/>
          <p:nvPr/>
        </p:nvGraphicFramePr>
        <p:xfrm>
          <a:off x="179388" y="249238"/>
          <a:ext cx="4324350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" name="" r:id="rId3" imgW="2438400" imgH="609600" progId="Equation.3">
                  <p:embed/>
                </p:oleObj>
              </mc:Choice>
              <mc:Fallback>
                <p:oleObj name="" r:id="rId3" imgW="2438400" imgH="609600" progId="Equation.3">
                  <p:embed/>
                  <p:pic>
                    <p:nvPicPr>
                      <p:cNvPr id="0" name="图片 339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388" y="249238"/>
                        <a:ext cx="4324350" cy="1081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14" name="对象 48213"/>
          <p:cNvGraphicFramePr/>
          <p:nvPr/>
        </p:nvGraphicFramePr>
        <p:xfrm>
          <a:off x="771525" y="2530475"/>
          <a:ext cx="217487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" name="" r:id="rId5" imgW="1320165" imgH="609600" progId="Equation.3">
                  <p:embed/>
                </p:oleObj>
              </mc:Choice>
              <mc:Fallback>
                <p:oleObj name="" r:id="rId5" imgW="1320165" imgH="609600" progId="Equation.3">
                  <p:embed/>
                  <p:pic>
                    <p:nvPicPr>
                      <p:cNvPr id="0" name="图片 339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1525" y="2530475"/>
                        <a:ext cx="2174875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15" name="对象 48214"/>
          <p:cNvGraphicFramePr/>
          <p:nvPr/>
        </p:nvGraphicFramePr>
        <p:xfrm>
          <a:off x="771525" y="1330325"/>
          <a:ext cx="3490913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" name="" r:id="rId7" imgW="1968500" imgH="609600" progId="Equation.3">
                  <p:embed/>
                </p:oleObj>
              </mc:Choice>
              <mc:Fallback>
                <p:oleObj name="" r:id="rId7" imgW="1968500" imgH="609600" progId="Equation.3">
                  <p:embed/>
                  <p:pic>
                    <p:nvPicPr>
                      <p:cNvPr id="0" name="图片 339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1525" y="1330325"/>
                        <a:ext cx="3490913" cy="1081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216" name="矩形 48215"/>
          <p:cNvSpPr/>
          <p:nvPr/>
        </p:nvSpPr>
        <p:spPr>
          <a:xfrm>
            <a:off x="6183313" y="3648075"/>
            <a:ext cx="27320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1/(</a:t>
            </a:r>
            <a:r>
              <a:rPr lang="en-US" altLang="zh-CN" i="1">
                <a:latin typeface="Symbol" panose="05050102010706020507" pitchFamily="18" charset="2"/>
                <a:ea typeface="宋体" panose="02010600030101010101" pitchFamily="2" charset="-122"/>
              </a:rPr>
              <a:t>w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)=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（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=1/G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）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48217" name="对象 48216"/>
          <p:cNvGraphicFramePr/>
          <p:nvPr/>
        </p:nvGraphicFramePr>
        <p:xfrm>
          <a:off x="771525" y="3648075"/>
          <a:ext cx="18605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7" name="" r:id="rId9" imgW="977265" imgH="520700" progId="Equation.3">
                  <p:embed/>
                </p:oleObj>
              </mc:Choice>
              <mc:Fallback>
                <p:oleObj name="" r:id="rId9" imgW="977265" imgH="520700" progId="Equation.3">
                  <p:embed/>
                  <p:pic>
                    <p:nvPicPr>
                      <p:cNvPr id="0" name="图片 339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1525" y="3648075"/>
                        <a:ext cx="186055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221" name="组合 48220"/>
          <p:cNvGrpSpPr/>
          <p:nvPr/>
        </p:nvGrpSpPr>
        <p:grpSpPr>
          <a:xfrm>
            <a:off x="2632075" y="3786188"/>
            <a:ext cx="3249613" cy="581025"/>
            <a:chOff x="1658" y="2298"/>
            <a:chExt cx="2047" cy="366"/>
          </a:xfrm>
        </p:grpSpPr>
        <p:graphicFrame>
          <p:nvGraphicFramePr>
            <p:cNvPr id="69640" name="对象 48203"/>
            <p:cNvGraphicFramePr/>
            <p:nvPr/>
          </p:nvGraphicFramePr>
          <p:xfrm>
            <a:off x="1658" y="2298"/>
            <a:ext cx="2047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4" name="" r:id="rId11" imgW="1624965" imgH="292100" progId="Equation.3">
                    <p:embed/>
                  </p:oleObj>
                </mc:Choice>
                <mc:Fallback>
                  <p:oleObj name="" r:id="rId11" imgW="1624965" imgH="292100" progId="Equation.3">
                    <p:embed/>
                    <p:pic>
                      <p:nvPicPr>
                        <p:cNvPr id="0" name="图片 339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658" y="2298"/>
                          <a:ext cx="2047" cy="3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9641" name="组合 48217"/>
            <p:cNvGrpSpPr/>
            <p:nvPr/>
          </p:nvGrpSpPr>
          <p:grpSpPr>
            <a:xfrm>
              <a:off x="2685" y="2298"/>
              <a:ext cx="772" cy="314"/>
              <a:chOff x="4426" y="432"/>
              <a:chExt cx="471" cy="244"/>
            </a:xfrm>
          </p:grpSpPr>
          <p:sp>
            <p:nvSpPr>
              <p:cNvPr id="69642" name="直接连接符 4821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9643" name="直接连接符 4821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48222" name="对象 48221"/>
          <p:cNvGraphicFramePr/>
          <p:nvPr/>
        </p:nvGraphicFramePr>
        <p:xfrm>
          <a:off x="528638" y="4886325"/>
          <a:ext cx="2633662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8" name="" r:id="rId13" imgW="1319530" imgH="317500" progId="Equation.3">
                  <p:embed/>
                </p:oleObj>
              </mc:Choice>
              <mc:Fallback>
                <p:oleObj name="" r:id="rId13" imgW="1319530" imgH="317500" progId="Equation.3">
                  <p:embed/>
                  <p:pic>
                    <p:nvPicPr>
                      <p:cNvPr id="0" name="图片 339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8638" y="4886325"/>
                        <a:ext cx="2633662" cy="630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230" name="组合 48229"/>
          <p:cNvGrpSpPr/>
          <p:nvPr/>
        </p:nvGrpSpPr>
        <p:grpSpPr>
          <a:xfrm>
            <a:off x="3162300" y="5029200"/>
            <a:ext cx="3984625" cy="509588"/>
            <a:chOff x="1992" y="3161"/>
            <a:chExt cx="2510" cy="321"/>
          </a:xfrm>
        </p:grpSpPr>
        <p:graphicFrame>
          <p:nvGraphicFramePr>
            <p:cNvPr id="69646" name="对象 48222"/>
            <p:cNvGraphicFramePr/>
            <p:nvPr/>
          </p:nvGraphicFramePr>
          <p:xfrm>
            <a:off x="1992" y="3168"/>
            <a:ext cx="2510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1" name="" r:id="rId15" imgW="2373630" imgH="292100" progId="Equation.3">
                    <p:embed/>
                  </p:oleObj>
                </mc:Choice>
                <mc:Fallback>
                  <p:oleObj name="" r:id="rId15" imgW="2373630" imgH="292100" progId="Equation.3">
                    <p:embed/>
                    <p:pic>
                      <p:nvPicPr>
                        <p:cNvPr id="0" name="图片 3400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992" y="3168"/>
                          <a:ext cx="2510" cy="3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647" name="直接连接符 48224"/>
            <p:cNvSpPr/>
            <p:nvPr/>
          </p:nvSpPr>
          <p:spPr>
            <a:xfrm flipH="1">
              <a:off x="2330" y="3161"/>
              <a:ext cx="153" cy="31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9648" name="直接连接符 48225"/>
            <p:cNvSpPr/>
            <p:nvPr/>
          </p:nvSpPr>
          <p:spPr>
            <a:xfrm>
              <a:off x="2330" y="3467"/>
              <a:ext cx="656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9649" name="直接连接符 48227"/>
            <p:cNvSpPr/>
            <p:nvPr/>
          </p:nvSpPr>
          <p:spPr>
            <a:xfrm flipH="1">
              <a:off x="3796" y="3168"/>
              <a:ext cx="165" cy="31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9650" name="直接连接符 48228"/>
            <p:cNvSpPr/>
            <p:nvPr/>
          </p:nvSpPr>
          <p:spPr>
            <a:xfrm>
              <a:off x="3796" y="3474"/>
              <a:ext cx="706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48235" name="组合 48234"/>
          <p:cNvGrpSpPr/>
          <p:nvPr/>
        </p:nvGrpSpPr>
        <p:grpSpPr>
          <a:xfrm>
            <a:off x="1228725" y="5761038"/>
            <a:ext cx="2713038" cy="517525"/>
            <a:chOff x="774" y="3629"/>
            <a:chExt cx="1709" cy="326"/>
          </a:xfrm>
        </p:grpSpPr>
        <p:graphicFrame>
          <p:nvGraphicFramePr>
            <p:cNvPr id="69652" name="对象 48230"/>
            <p:cNvGraphicFramePr/>
            <p:nvPr/>
          </p:nvGraphicFramePr>
          <p:xfrm>
            <a:off x="774" y="3629"/>
            <a:ext cx="1709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3" name="" r:id="rId17" imgW="1523365" imgH="292100" progId="Equation.3">
                    <p:embed/>
                  </p:oleObj>
                </mc:Choice>
                <mc:Fallback>
                  <p:oleObj name="" r:id="rId17" imgW="1523365" imgH="292100" progId="Equation.3">
                    <p:embed/>
                    <p:pic>
                      <p:nvPicPr>
                        <p:cNvPr id="0" name="图片 3402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774" y="3629"/>
                          <a:ext cx="1709" cy="32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9653" name="组合 48231"/>
            <p:cNvGrpSpPr/>
            <p:nvPr/>
          </p:nvGrpSpPr>
          <p:grpSpPr>
            <a:xfrm>
              <a:off x="1406" y="3629"/>
              <a:ext cx="792" cy="314"/>
              <a:chOff x="4426" y="432"/>
              <a:chExt cx="471" cy="244"/>
            </a:xfrm>
          </p:grpSpPr>
          <p:sp>
            <p:nvSpPr>
              <p:cNvPr id="69654" name="直接连接符 4823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9655" name="直接连接符 4823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6965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1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0050" name="文本框 130049"/>
          <p:cNvSpPr txBox="1"/>
          <p:nvPr/>
        </p:nvSpPr>
        <p:spPr>
          <a:xfrm>
            <a:off x="427038" y="4781550"/>
            <a:ext cx="8283575" cy="5302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若以接电容一相为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相，则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相电压比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相电压高。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30075" name="组合 130074"/>
          <p:cNvGrpSpPr/>
          <p:nvPr/>
        </p:nvGrpSpPr>
        <p:grpSpPr>
          <a:xfrm>
            <a:off x="1331913" y="1254125"/>
            <a:ext cx="2767012" cy="581025"/>
            <a:chOff x="839" y="790"/>
            <a:chExt cx="1743" cy="366"/>
          </a:xfrm>
        </p:grpSpPr>
        <p:graphicFrame>
          <p:nvGraphicFramePr>
            <p:cNvPr id="70659" name="对象 130061"/>
            <p:cNvGraphicFramePr/>
            <p:nvPr/>
          </p:nvGraphicFramePr>
          <p:xfrm>
            <a:off x="839" y="790"/>
            <a:ext cx="174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9" name="" r:id="rId1" imgW="1383665" imgH="292100" progId="Equation.3">
                    <p:embed/>
                  </p:oleObj>
                </mc:Choice>
                <mc:Fallback>
                  <p:oleObj name="" r:id="rId1" imgW="1383665" imgH="292100" progId="Equation.3">
                    <p:embed/>
                    <p:pic>
                      <p:nvPicPr>
                        <p:cNvPr id="0" name="图片 340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839" y="790"/>
                          <a:ext cx="1743" cy="3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0660" name="组合 130062"/>
            <p:cNvGrpSpPr/>
            <p:nvPr/>
          </p:nvGrpSpPr>
          <p:grpSpPr>
            <a:xfrm>
              <a:off x="1535" y="842"/>
              <a:ext cx="779" cy="314"/>
              <a:chOff x="4426" y="432"/>
              <a:chExt cx="471" cy="244"/>
            </a:xfrm>
          </p:grpSpPr>
          <p:sp>
            <p:nvSpPr>
              <p:cNvPr id="70661" name="直接连接符 13006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0662" name="直接连接符 13006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130072" name="对象 130071"/>
          <p:cNvGraphicFramePr/>
          <p:nvPr/>
        </p:nvGraphicFramePr>
        <p:xfrm>
          <a:off x="600075" y="449263"/>
          <a:ext cx="25336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" name="" r:id="rId3" imgW="1332230" imgH="317500" progId="Equation.3">
                  <p:embed/>
                </p:oleObj>
              </mc:Choice>
              <mc:Fallback>
                <p:oleObj name="" r:id="rId3" imgW="1332230" imgH="317500" progId="Equation.3">
                  <p:embed/>
                  <p:pic>
                    <p:nvPicPr>
                      <p:cNvPr id="0" name="图片 34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0075" y="449263"/>
                        <a:ext cx="2533650" cy="600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0074" name="组合 130073"/>
          <p:cNvGrpSpPr/>
          <p:nvPr/>
        </p:nvGrpSpPr>
        <p:grpSpPr>
          <a:xfrm>
            <a:off x="3101975" y="550863"/>
            <a:ext cx="4013200" cy="522287"/>
            <a:chOff x="1954" y="347"/>
            <a:chExt cx="2528" cy="329"/>
          </a:xfrm>
        </p:grpSpPr>
        <p:grpSp>
          <p:nvGrpSpPr>
            <p:cNvPr id="70665" name="组合 130065"/>
            <p:cNvGrpSpPr/>
            <p:nvPr/>
          </p:nvGrpSpPr>
          <p:grpSpPr>
            <a:xfrm>
              <a:off x="3728" y="362"/>
              <a:ext cx="688" cy="314"/>
              <a:chOff x="4426" y="432"/>
              <a:chExt cx="471" cy="244"/>
            </a:xfrm>
          </p:grpSpPr>
          <p:sp>
            <p:nvSpPr>
              <p:cNvPr id="70666" name="直接连接符 13006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0667" name="直接连接符 13006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70668" name="组合 130068"/>
            <p:cNvGrpSpPr/>
            <p:nvPr/>
          </p:nvGrpSpPr>
          <p:grpSpPr>
            <a:xfrm>
              <a:off x="2314" y="347"/>
              <a:ext cx="586" cy="314"/>
              <a:chOff x="4426" y="432"/>
              <a:chExt cx="471" cy="244"/>
            </a:xfrm>
          </p:grpSpPr>
          <p:sp>
            <p:nvSpPr>
              <p:cNvPr id="70669" name="直接连接符 13006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0670" name="直接连接符 13007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70671" name="对象 130072"/>
            <p:cNvGraphicFramePr/>
            <p:nvPr/>
          </p:nvGraphicFramePr>
          <p:xfrm>
            <a:off x="1954" y="347"/>
            <a:ext cx="2528" cy="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2" name="" r:id="rId5" imgW="2233930" imgH="292100" progId="Equation.3">
                    <p:embed/>
                  </p:oleObj>
                </mc:Choice>
                <mc:Fallback>
                  <p:oleObj name="" r:id="rId5" imgW="2233930" imgH="292100" progId="Equation.3">
                    <p:embed/>
                    <p:pic>
                      <p:nvPicPr>
                        <p:cNvPr id="0" name="图片 341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954" y="347"/>
                          <a:ext cx="2528" cy="3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0076" name="对象 130075"/>
          <p:cNvGraphicFramePr/>
          <p:nvPr/>
        </p:nvGraphicFramePr>
        <p:xfrm>
          <a:off x="600075" y="2397125"/>
          <a:ext cx="1816100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" name="" r:id="rId7" imgW="938530" imgH="266065" progId="Equation.3">
                  <p:embed/>
                </p:oleObj>
              </mc:Choice>
              <mc:Fallback>
                <p:oleObj name="" r:id="rId7" imgW="938530" imgH="266065" progId="Equation.3">
                  <p:embed/>
                  <p:pic>
                    <p:nvPicPr>
                      <p:cNvPr id="0" name="图片 340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0075" y="2397125"/>
                        <a:ext cx="1816100" cy="512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77" name="对象 130076"/>
          <p:cNvGraphicFramePr/>
          <p:nvPr/>
        </p:nvGraphicFramePr>
        <p:xfrm>
          <a:off x="620713" y="3062288"/>
          <a:ext cx="1816100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8" name="" r:id="rId9" imgW="938530" imgH="266065" progId="Equation.3">
                  <p:embed/>
                </p:oleObj>
              </mc:Choice>
              <mc:Fallback>
                <p:oleObj name="" r:id="rId9" imgW="938530" imgH="266065" progId="Equation.3">
                  <p:embed/>
                  <p:pic>
                    <p:nvPicPr>
                      <p:cNvPr id="0" name="图片 340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0713" y="3062288"/>
                        <a:ext cx="1816100" cy="512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78" name="对象 130077"/>
          <p:cNvGraphicFramePr/>
          <p:nvPr/>
        </p:nvGraphicFramePr>
        <p:xfrm>
          <a:off x="5054600" y="1254125"/>
          <a:ext cx="3656013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1" name="" r:id="rId11" imgW="3660775" imgH="3767455" progId="Visio.Drawing.5">
                  <p:embed/>
                </p:oleObj>
              </mc:Choice>
              <mc:Fallback>
                <p:oleObj name="" r:id="rId11" imgW="3660775" imgH="3767455" progId="Visio.Drawing.5">
                  <p:embed/>
                  <p:pic>
                    <p:nvPicPr>
                      <p:cNvPr id="0" name="图片 34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54600" y="1254125"/>
                        <a:ext cx="3656013" cy="3771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79" name="矩形 130078"/>
          <p:cNvSpPr/>
          <p:nvPr/>
        </p:nvSpPr>
        <p:spPr>
          <a:xfrm>
            <a:off x="263525" y="5597525"/>
            <a:ext cx="8880475" cy="5302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灯泡较亮的为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相，较暗的为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相。据此可测定三相电源的相序。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067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  <p:bldP spid="13007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074" name="文本框 131073"/>
          <p:cNvSpPr txBox="1"/>
          <p:nvPr/>
        </p:nvSpPr>
        <p:spPr>
          <a:xfrm>
            <a:off x="476250" y="552450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相量图：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31075" name="对象 131074"/>
          <p:cNvGraphicFramePr/>
          <p:nvPr/>
        </p:nvGraphicFramePr>
        <p:xfrm>
          <a:off x="1677988" y="2109788"/>
          <a:ext cx="674687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3" name="" r:id="rId1" imgW="380365" imgH="317500" progId="Equation.3">
                  <p:embed/>
                </p:oleObj>
              </mc:Choice>
              <mc:Fallback>
                <p:oleObj name="" r:id="rId1" imgW="380365" imgH="317500" progId="Equation.3">
                  <p:embed/>
                  <p:pic>
                    <p:nvPicPr>
                      <p:cNvPr id="0" name="图片 341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77988" y="2109788"/>
                        <a:ext cx="674687" cy="642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6" name="直接连接符 131075"/>
          <p:cNvSpPr/>
          <p:nvPr/>
        </p:nvSpPr>
        <p:spPr>
          <a:xfrm rot="7305563" flipH="1">
            <a:off x="850900" y="3276600"/>
            <a:ext cx="1241425" cy="393700"/>
          </a:xfrm>
          <a:prstGeom prst="line">
            <a:avLst/>
          </a:prstGeom>
          <a:ln w="44450" cap="flat" cmpd="sng">
            <a:solidFill>
              <a:schemeClr val="accent2"/>
            </a:solidFill>
            <a:prstDash val="solid"/>
            <a:round/>
            <a:headEnd type="stealth" w="med" len="med"/>
            <a:tailEnd type="none" w="sm" len="med"/>
          </a:ln>
        </p:spPr>
      </p:sp>
      <p:grpSp>
        <p:nvGrpSpPr>
          <p:cNvPr id="131078" name="组合 131077"/>
          <p:cNvGrpSpPr/>
          <p:nvPr/>
        </p:nvGrpSpPr>
        <p:grpSpPr>
          <a:xfrm>
            <a:off x="906463" y="1801813"/>
            <a:ext cx="2611437" cy="2468562"/>
            <a:chOff x="1352" y="762"/>
            <a:chExt cx="1645" cy="1555"/>
          </a:xfrm>
        </p:grpSpPr>
        <p:graphicFrame>
          <p:nvGraphicFramePr>
            <p:cNvPr id="71685" name="对象 131078"/>
            <p:cNvGraphicFramePr/>
            <p:nvPr/>
          </p:nvGraphicFramePr>
          <p:xfrm>
            <a:off x="2719" y="1505"/>
            <a:ext cx="278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6" name="" r:id="rId3" imgW="254000" imgH="330200" progId="Equation.3">
                    <p:embed/>
                  </p:oleObj>
                </mc:Choice>
                <mc:Fallback>
                  <p:oleObj name="" r:id="rId3" imgW="254000" imgH="330200" progId="Equation.3">
                    <p:embed/>
                    <p:pic>
                      <p:nvPicPr>
                        <p:cNvPr id="0" name="图片 340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19" y="1505"/>
                          <a:ext cx="278" cy="4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686" name="对象 131079"/>
            <p:cNvGraphicFramePr/>
            <p:nvPr/>
          </p:nvGraphicFramePr>
          <p:xfrm>
            <a:off x="1352" y="1829"/>
            <a:ext cx="264" cy="4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7" name="" r:id="rId5" imgW="241300" imgH="330200" progId="Equation.3">
                    <p:embed/>
                  </p:oleObj>
                </mc:Choice>
                <mc:Fallback>
                  <p:oleObj name="" r:id="rId5" imgW="241300" imgH="330200" progId="Equation.3">
                    <p:embed/>
                    <p:pic>
                      <p:nvPicPr>
                        <p:cNvPr id="0" name="图片 340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52" y="1829"/>
                          <a:ext cx="264" cy="4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687" name="对象 131080"/>
            <p:cNvGraphicFramePr/>
            <p:nvPr/>
          </p:nvGraphicFramePr>
          <p:xfrm>
            <a:off x="1352" y="762"/>
            <a:ext cx="264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4" name="" r:id="rId7" imgW="241300" imgH="330200" progId="Equation.3">
                    <p:embed/>
                  </p:oleObj>
                </mc:Choice>
                <mc:Fallback>
                  <p:oleObj name="" r:id="rId7" imgW="241300" imgH="330200" progId="Equation.3">
                    <p:embed/>
                    <p:pic>
                      <p:nvPicPr>
                        <p:cNvPr id="0" name="图片 341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52" y="762"/>
                          <a:ext cx="264" cy="4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688" name="文本框 131081"/>
            <p:cNvSpPr txBox="1"/>
            <p:nvPr/>
          </p:nvSpPr>
          <p:spPr>
            <a:xfrm>
              <a:off x="1759" y="1412"/>
              <a:ext cx="2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71689" name="直接连接符 131082"/>
            <p:cNvSpPr/>
            <p:nvPr/>
          </p:nvSpPr>
          <p:spPr>
            <a:xfrm>
              <a:off x="2032" y="1560"/>
              <a:ext cx="89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71690" name="直接连接符 131083"/>
            <p:cNvSpPr/>
            <p:nvPr/>
          </p:nvSpPr>
          <p:spPr>
            <a:xfrm rot="-7200000">
              <a:off x="1412" y="1195"/>
              <a:ext cx="817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71691" name="直接连接符 131084"/>
            <p:cNvSpPr/>
            <p:nvPr/>
          </p:nvSpPr>
          <p:spPr>
            <a:xfrm rot="7200000">
              <a:off x="1420" y="1909"/>
              <a:ext cx="816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sp>
        <p:nvSpPr>
          <p:cNvPr id="131086" name="直接连接符 131085"/>
          <p:cNvSpPr/>
          <p:nvPr/>
        </p:nvSpPr>
        <p:spPr>
          <a:xfrm rot="-7130728" flipH="1" flipV="1">
            <a:off x="1089025" y="2438400"/>
            <a:ext cx="876300" cy="92075"/>
          </a:xfrm>
          <a:prstGeom prst="line">
            <a:avLst/>
          </a:prstGeom>
          <a:ln w="44450" cap="flat" cmpd="sng">
            <a:solidFill>
              <a:schemeClr val="accent2"/>
            </a:solidFill>
            <a:prstDash val="solid"/>
            <a:round/>
            <a:headEnd type="stealth" w="med" len="med"/>
            <a:tailEnd type="none" w="sm" len="med"/>
          </a:ln>
        </p:spPr>
      </p:sp>
      <p:graphicFrame>
        <p:nvGraphicFramePr>
          <p:cNvPr id="131088" name="对象 131087"/>
          <p:cNvGraphicFramePr/>
          <p:nvPr/>
        </p:nvGraphicFramePr>
        <p:xfrm>
          <a:off x="1042988" y="1279525"/>
          <a:ext cx="619125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" r:id="rId9" imgW="355600" imgH="317500" progId="Equation.3">
                  <p:embed/>
                </p:oleObj>
              </mc:Choice>
              <mc:Fallback>
                <p:oleObj name="" r:id="rId9" imgW="355600" imgH="317500" progId="Equation.3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42988" y="1279525"/>
                        <a:ext cx="619125" cy="633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89" name="对象 131088"/>
          <p:cNvGraphicFramePr/>
          <p:nvPr/>
        </p:nvGraphicFramePr>
        <p:xfrm>
          <a:off x="1011238" y="4157663"/>
          <a:ext cx="644525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" r:id="rId11" imgW="367665" imgH="317500" progId="Equation.3">
                  <p:embed/>
                </p:oleObj>
              </mc:Choice>
              <mc:Fallback>
                <p:oleObj name="" r:id="rId11" imgW="367665" imgH="317500" progId="Equation.3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011238" y="4157663"/>
                        <a:ext cx="644525" cy="633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90" name="对象 131089"/>
          <p:cNvGraphicFramePr/>
          <p:nvPr/>
        </p:nvGraphicFramePr>
        <p:xfrm>
          <a:off x="1131888" y="2636838"/>
          <a:ext cx="44132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" name="" r:id="rId13" imgW="241300" imgH="241300" progId="Equation.3">
                  <p:embed/>
                </p:oleObj>
              </mc:Choice>
              <mc:Fallback>
                <p:oleObj name="" r:id="rId13" imgW="241300" imgH="241300" progId="Equation.3">
                  <p:embed/>
                  <p:pic>
                    <p:nvPicPr>
                      <p:cNvPr id="0" name="图片 330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31888" y="2636838"/>
                        <a:ext cx="441325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91" name="直接连接符 131090"/>
          <p:cNvSpPr/>
          <p:nvPr/>
        </p:nvSpPr>
        <p:spPr>
          <a:xfrm rot="-7089965" flipH="1">
            <a:off x="1593850" y="2835275"/>
            <a:ext cx="387350" cy="263525"/>
          </a:xfrm>
          <a:prstGeom prst="line">
            <a:avLst/>
          </a:prstGeom>
          <a:ln w="44450" cap="flat" cmpd="sng">
            <a:solidFill>
              <a:srgbClr val="FF3300"/>
            </a:solidFill>
            <a:prstDash val="solid"/>
            <a:round/>
            <a:headEnd type="stealth" w="med" len="med"/>
            <a:tailEnd type="none" w="sm" len="med"/>
          </a:ln>
        </p:spPr>
      </p:sp>
      <p:graphicFrame>
        <p:nvGraphicFramePr>
          <p:cNvPr id="131092" name="对象 131091"/>
          <p:cNvGraphicFramePr/>
          <p:nvPr/>
        </p:nvGraphicFramePr>
        <p:xfrm>
          <a:off x="5054600" y="231775"/>
          <a:ext cx="3656013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" name="" r:id="rId15" imgW="3660775" imgH="3767455" progId="Visio.Drawing.5">
                  <p:embed/>
                </p:oleObj>
              </mc:Choice>
              <mc:Fallback>
                <p:oleObj name="" r:id="rId15" imgW="3660775" imgH="3767455" progId="Visio.Drawing.5">
                  <p:embed/>
                  <p:pic>
                    <p:nvPicPr>
                      <p:cNvPr id="0" name="图片 330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054600" y="231775"/>
                        <a:ext cx="3656013" cy="3771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1113" name="组合 131112"/>
          <p:cNvGrpSpPr/>
          <p:nvPr/>
        </p:nvGrpSpPr>
        <p:grpSpPr>
          <a:xfrm>
            <a:off x="5005388" y="3678238"/>
            <a:ext cx="3857625" cy="2046287"/>
            <a:chOff x="3153" y="2317"/>
            <a:chExt cx="2430" cy="1289"/>
          </a:xfrm>
        </p:grpSpPr>
        <p:grpSp>
          <p:nvGrpSpPr>
            <p:cNvPr id="71699" name="组合 131099"/>
            <p:cNvGrpSpPr/>
            <p:nvPr/>
          </p:nvGrpSpPr>
          <p:grpSpPr>
            <a:xfrm>
              <a:off x="3153" y="2317"/>
              <a:ext cx="2430" cy="446"/>
              <a:chOff x="1755" y="3209"/>
              <a:chExt cx="2430" cy="446"/>
            </a:xfrm>
          </p:grpSpPr>
          <p:graphicFrame>
            <p:nvGraphicFramePr>
              <p:cNvPr id="71700" name="对象 131095"/>
              <p:cNvGraphicFramePr/>
              <p:nvPr/>
            </p:nvGraphicFramePr>
            <p:xfrm>
              <a:off x="1755" y="3209"/>
              <a:ext cx="2430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0" name="" r:id="rId17" imgW="1928495" imgH="355600" progId="Equation.3">
                      <p:embed/>
                    </p:oleObj>
                  </mc:Choice>
                  <mc:Fallback>
                    <p:oleObj name="" r:id="rId17" imgW="1928495" imgH="355600" progId="Equation.3">
                      <p:embed/>
                      <p:pic>
                        <p:nvPicPr>
                          <p:cNvPr id="0" name="图片 3299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1755" y="3209"/>
                            <a:ext cx="2430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71701" name="组合 131096"/>
              <p:cNvGrpSpPr/>
              <p:nvPr/>
            </p:nvGrpSpPr>
            <p:grpSpPr>
              <a:xfrm>
                <a:off x="3153" y="3341"/>
                <a:ext cx="772" cy="314"/>
                <a:chOff x="4426" y="432"/>
                <a:chExt cx="471" cy="244"/>
              </a:xfrm>
            </p:grpSpPr>
            <p:sp>
              <p:nvSpPr>
                <p:cNvPr id="71702" name="直接连接符 131097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1703" name="直接连接符 131098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71704" name="组合 131105"/>
            <p:cNvGrpSpPr/>
            <p:nvPr/>
          </p:nvGrpSpPr>
          <p:grpSpPr>
            <a:xfrm>
              <a:off x="3153" y="2763"/>
              <a:ext cx="2136" cy="397"/>
              <a:chOff x="353" y="3594"/>
              <a:chExt cx="2136" cy="397"/>
            </a:xfrm>
          </p:grpSpPr>
          <p:graphicFrame>
            <p:nvGraphicFramePr>
              <p:cNvPr id="71705" name="对象 131101"/>
              <p:cNvGraphicFramePr/>
              <p:nvPr/>
            </p:nvGraphicFramePr>
            <p:xfrm>
              <a:off x="353" y="3594"/>
              <a:ext cx="2136" cy="3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5" name="" r:id="rId19" imgW="1903095" imgH="355600" progId="Equation.3">
                      <p:embed/>
                    </p:oleObj>
                  </mc:Choice>
                  <mc:Fallback>
                    <p:oleObj name="" r:id="rId19" imgW="1903095" imgH="355600" progId="Equation.3">
                      <p:embed/>
                      <p:pic>
                        <p:nvPicPr>
                          <p:cNvPr id="0" name="图片 3304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353" y="3594"/>
                            <a:ext cx="2136" cy="39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71706" name="组合 131102"/>
              <p:cNvGrpSpPr/>
              <p:nvPr/>
            </p:nvGrpSpPr>
            <p:grpSpPr>
              <a:xfrm>
                <a:off x="1406" y="3629"/>
                <a:ext cx="792" cy="314"/>
                <a:chOff x="4426" y="432"/>
                <a:chExt cx="471" cy="244"/>
              </a:xfrm>
            </p:grpSpPr>
            <p:sp>
              <p:nvSpPr>
                <p:cNvPr id="71707" name="直接连接符 131103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1708" name="直接连接符 131104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71709" name="组合 131111"/>
            <p:cNvGrpSpPr/>
            <p:nvPr/>
          </p:nvGrpSpPr>
          <p:grpSpPr>
            <a:xfrm>
              <a:off x="3184" y="3160"/>
              <a:ext cx="2223" cy="446"/>
              <a:chOff x="2913" y="3266"/>
              <a:chExt cx="2223" cy="446"/>
            </a:xfrm>
          </p:grpSpPr>
          <p:graphicFrame>
            <p:nvGraphicFramePr>
              <p:cNvPr id="71710" name="对象 131107"/>
              <p:cNvGraphicFramePr/>
              <p:nvPr/>
            </p:nvGraphicFramePr>
            <p:xfrm>
              <a:off x="2913" y="3266"/>
              <a:ext cx="2223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8" name="" r:id="rId21" imgW="1764030" imgH="355600" progId="Equation.3">
                      <p:embed/>
                    </p:oleObj>
                  </mc:Choice>
                  <mc:Fallback>
                    <p:oleObj name="" r:id="rId21" imgW="1764030" imgH="355600" progId="Equation.3">
                      <p:embed/>
                      <p:pic>
                        <p:nvPicPr>
                          <p:cNvPr id="0" name="图片 3297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2913" y="3266"/>
                            <a:ext cx="2223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71711" name="组合 131108"/>
              <p:cNvGrpSpPr/>
              <p:nvPr/>
            </p:nvGrpSpPr>
            <p:grpSpPr>
              <a:xfrm>
                <a:off x="4031" y="3398"/>
                <a:ext cx="779" cy="314"/>
                <a:chOff x="4426" y="432"/>
                <a:chExt cx="471" cy="244"/>
              </a:xfrm>
            </p:grpSpPr>
            <p:sp>
              <p:nvSpPr>
                <p:cNvPr id="71712" name="直接连接符 131109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1713" name="直接连接符 131110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</p:grpSp>
      <p:graphicFrame>
        <p:nvGraphicFramePr>
          <p:cNvPr id="131114" name="对象 131113"/>
          <p:cNvGraphicFramePr/>
          <p:nvPr/>
        </p:nvGraphicFramePr>
        <p:xfrm>
          <a:off x="1958975" y="2693988"/>
          <a:ext cx="393700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" r:id="rId23" imgW="215265" imgH="177800" progId="Equation.3">
                  <p:embed/>
                </p:oleObj>
              </mc:Choice>
              <mc:Fallback>
                <p:oleObj name="" r:id="rId23" imgW="215265" imgH="177800" progId="Equation.3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958975" y="2693988"/>
                        <a:ext cx="393700" cy="325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1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1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7417" name="对象 97416"/>
          <p:cNvGraphicFramePr/>
          <p:nvPr/>
        </p:nvGraphicFramePr>
        <p:xfrm>
          <a:off x="614363" y="511175"/>
          <a:ext cx="38862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" r:id="rId1" imgW="3090545" imgH="2541905" progId="Visio.Drawing.5">
                  <p:embed/>
                </p:oleObj>
              </mc:Choice>
              <mc:Fallback>
                <p:oleObj name="" r:id="rId1" imgW="3090545" imgH="2541905" progId="Visio.Drawing.5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4363" y="511175"/>
                        <a:ext cx="3886200" cy="320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408" name="矩形 97407"/>
          <p:cNvSpPr/>
          <p:nvPr/>
        </p:nvSpPr>
        <p:spPr>
          <a:xfrm>
            <a:off x="196850" y="3905250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7282" name="矩形 97281"/>
          <p:cNvSpPr/>
          <p:nvPr/>
        </p:nvSpPr>
        <p:spPr>
          <a:xfrm>
            <a:off x="196850" y="53975"/>
            <a:ext cx="5651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例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.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7406" name="文本框 97405"/>
          <p:cNvSpPr txBox="1"/>
          <p:nvPr/>
        </p:nvSpPr>
        <p:spPr>
          <a:xfrm>
            <a:off x="4957763" y="982663"/>
            <a:ext cx="3752850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如图电路中，电源三相对称。负载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3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。电流表的读数均为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1.73A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7407" name="文本框 97406"/>
          <p:cNvSpPr txBox="1"/>
          <p:nvPr/>
        </p:nvSpPr>
        <p:spPr>
          <a:xfrm>
            <a:off x="4957763" y="2389188"/>
            <a:ext cx="3752850" cy="11509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571500" indent="-571500" algn="just"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突然负载电阻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断开，求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 marL="571500" indent="-571500" algn="just"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各电流表的读数。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97419" name="对象 97418"/>
          <p:cNvGraphicFramePr/>
          <p:nvPr/>
        </p:nvGraphicFramePr>
        <p:xfrm>
          <a:off x="1897063" y="0"/>
          <a:ext cx="860425" cy="359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3" name="" r:id="rId3" imgW="682625" imgH="2837815" progId="Visio.Drawing.5">
                  <p:embed/>
                </p:oleObj>
              </mc:Choice>
              <mc:Fallback>
                <p:oleObj name="" r:id="rId3" imgW="682625" imgH="2837815" progId="Visio.Drawing.5">
                  <p:embed/>
                  <p:pic>
                    <p:nvPicPr>
                      <p:cNvPr id="0" name="图片 330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97063" y="0"/>
                        <a:ext cx="860425" cy="3598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420" name="对象 97419"/>
          <p:cNvGraphicFramePr/>
          <p:nvPr/>
        </p:nvGraphicFramePr>
        <p:xfrm>
          <a:off x="2662238" y="631825"/>
          <a:ext cx="1781175" cy="241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1" name="" r:id="rId5" imgW="1456690" imgH="1974850" progId="Visio.Drawing.5">
                  <p:embed/>
                </p:oleObj>
              </mc:Choice>
              <mc:Fallback>
                <p:oleObj name="" r:id="rId5" imgW="1456690" imgH="1974850" progId="Visio.Drawing.5">
                  <p:embed/>
                  <p:pic>
                    <p:nvPicPr>
                      <p:cNvPr id="0" name="图片 342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62238" y="631825"/>
                        <a:ext cx="1781175" cy="2416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7435" name="组合 97434"/>
          <p:cNvGrpSpPr/>
          <p:nvPr/>
        </p:nvGrpSpPr>
        <p:grpSpPr>
          <a:xfrm>
            <a:off x="1157288" y="3905250"/>
            <a:ext cx="6373812" cy="457200"/>
            <a:chOff x="729" y="2748"/>
            <a:chExt cx="4015" cy="288"/>
          </a:xfrm>
        </p:grpSpPr>
        <p:sp>
          <p:nvSpPr>
            <p:cNvPr id="72713" name="矩形 97420"/>
            <p:cNvSpPr/>
            <p:nvPr/>
          </p:nvSpPr>
          <p:spPr>
            <a:xfrm>
              <a:off x="729" y="2748"/>
              <a:ext cx="108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负载对称：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72714" name="矩形 97421"/>
            <p:cNvSpPr/>
            <p:nvPr/>
          </p:nvSpPr>
          <p:spPr>
            <a:xfrm>
              <a:off x="1810" y="2748"/>
              <a:ext cx="293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线电流      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A 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B 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97423" name="矩形 97422"/>
          <p:cNvSpPr/>
          <p:nvPr/>
        </p:nvSpPr>
        <p:spPr>
          <a:xfrm>
            <a:off x="425450" y="5122863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设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97448" name="组合 97447"/>
          <p:cNvGrpSpPr/>
          <p:nvPr/>
        </p:nvGrpSpPr>
        <p:grpSpPr>
          <a:xfrm>
            <a:off x="1196975" y="4362450"/>
            <a:ext cx="3146425" cy="2195513"/>
            <a:chOff x="754" y="2748"/>
            <a:chExt cx="1982" cy="1383"/>
          </a:xfrm>
        </p:grpSpPr>
        <p:graphicFrame>
          <p:nvGraphicFramePr>
            <p:cNvPr id="72717" name="对象 97424"/>
            <p:cNvGraphicFramePr/>
            <p:nvPr/>
          </p:nvGraphicFramePr>
          <p:xfrm>
            <a:off x="754" y="2748"/>
            <a:ext cx="1982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7" name="" r:id="rId7" imgW="1574165" imgH="1091565" progId="Equation.3">
                    <p:embed/>
                  </p:oleObj>
                </mc:Choice>
                <mc:Fallback>
                  <p:oleObj name="" r:id="rId7" imgW="1574165" imgH="1091565" progId="Equation.3">
                    <p:embed/>
                    <p:pic>
                      <p:nvPicPr>
                        <p:cNvPr id="0" name="图片 341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54" y="2748"/>
                          <a:ext cx="1982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2718" name="组合 97425"/>
            <p:cNvGrpSpPr/>
            <p:nvPr/>
          </p:nvGrpSpPr>
          <p:grpSpPr>
            <a:xfrm>
              <a:off x="1747" y="2842"/>
              <a:ext cx="402" cy="314"/>
              <a:chOff x="4426" y="432"/>
              <a:chExt cx="471" cy="244"/>
            </a:xfrm>
          </p:grpSpPr>
          <p:sp>
            <p:nvSpPr>
              <p:cNvPr id="72719" name="直接连接符 9742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2720" name="直接连接符 9742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72721" name="组合 97428"/>
            <p:cNvGrpSpPr/>
            <p:nvPr/>
          </p:nvGrpSpPr>
          <p:grpSpPr>
            <a:xfrm>
              <a:off x="1747" y="3817"/>
              <a:ext cx="586" cy="314"/>
              <a:chOff x="4426" y="432"/>
              <a:chExt cx="471" cy="244"/>
            </a:xfrm>
          </p:grpSpPr>
          <p:sp>
            <p:nvSpPr>
              <p:cNvPr id="72722" name="直接连接符 9742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2723" name="直接连接符 9743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72724" name="组合 97431"/>
            <p:cNvGrpSpPr/>
            <p:nvPr/>
          </p:nvGrpSpPr>
          <p:grpSpPr>
            <a:xfrm>
              <a:off x="1772" y="3326"/>
              <a:ext cx="764" cy="314"/>
              <a:chOff x="4426" y="432"/>
              <a:chExt cx="471" cy="244"/>
            </a:xfrm>
          </p:grpSpPr>
          <p:sp>
            <p:nvSpPr>
              <p:cNvPr id="72725" name="直接连接符 9743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2726" name="直接连接符 9743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97449" name="组合 97448"/>
          <p:cNvGrpSpPr/>
          <p:nvPr/>
        </p:nvGrpSpPr>
        <p:grpSpPr>
          <a:xfrm>
            <a:off x="5829300" y="4362450"/>
            <a:ext cx="2614613" cy="2182813"/>
            <a:chOff x="3672" y="2748"/>
            <a:chExt cx="1647" cy="1375"/>
          </a:xfrm>
        </p:grpSpPr>
        <p:graphicFrame>
          <p:nvGraphicFramePr>
            <p:cNvPr id="72728" name="对象 97437"/>
            <p:cNvGraphicFramePr/>
            <p:nvPr/>
          </p:nvGraphicFramePr>
          <p:xfrm>
            <a:off x="3672" y="2748"/>
            <a:ext cx="1647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8" name="" r:id="rId9" imgW="1307465" imgH="1091565" progId="Equation.3">
                    <p:embed/>
                  </p:oleObj>
                </mc:Choice>
                <mc:Fallback>
                  <p:oleObj name="" r:id="rId9" imgW="1307465" imgH="1091565" progId="Equation.3">
                    <p:embed/>
                    <p:pic>
                      <p:nvPicPr>
                        <p:cNvPr id="0" name="图片 341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672" y="2748"/>
                          <a:ext cx="1647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2729" name="组合 97438"/>
            <p:cNvGrpSpPr/>
            <p:nvPr/>
          </p:nvGrpSpPr>
          <p:grpSpPr>
            <a:xfrm>
              <a:off x="4386" y="2842"/>
              <a:ext cx="402" cy="314"/>
              <a:chOff x="4426" y="432"/>
              <a:chExt cx="471" cy="244"/>
            </a:xfrm>
          </p:grpSpPr>
          <p:sp>
            <p:nvSpPr>
              <p:cNvPr id="72730" name="直接连接符 9743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2731" name="直接连接符 9744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72732" name="组合 97441"/>
            <p:cNvGrpSpPr/>
            <p:nvPr/>
          </p:nvGrpSpPr>
          <p:grpSpPr>
            <a:xfrm>
              <a:off x="4386" y="3809"/>
              <a:ext cx="586" cy="314"/>
              <a:chOff x="4426" y="432"/>
              <a:chExt cx="471" cy="244"/>
            </a:xfrm>
          </p:grpSpPr>
          <p:sp>
            <p:nvSpPr>
              <p:cNvPr id="72733" name="直接连接符 9744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2734" name="直接连接符 9744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72735" name="组合 97444"/>
            <p:cNvGrpSpPr/>
            <p:nvPr/>
          </p:nvGrpSpPr>
          <p:grpSpPr>
            <a:xfrm>
              <a:off x="4386" y="3318"/>
              <a:ext cx="697" cy="314"/>
              <a:chOff x="4426" y="432"/>
              <a:chExt cx="471" cy="244"/>
            </a:xfrm>
          </p:grpSpPr>
          <p:sp>
            <p:nvSpPr>
              <p:cNvPr id="72736" name="直接连接符 9744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2737" name="直接连接符 9744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7273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7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7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7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7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7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7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7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7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7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7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7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7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7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7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7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7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7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08" grpId="0"/>
      <p:bldP spid="97282" grpId="0"/>
      <p:bldP spid="97406" grpId="0"/>
      <p:bldP spid="97407" grpId="0"/>
      <p:bldP spid="9742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2112" name="组合 132111"/>
          <p:cNvGrpSpPr/>
          <p:nvPr/>
        </p:nvGrpSpPr>
        <p:grpSpPr>
          <a:xfrm>
            <a:off x="4725988" y="0"/>
            <a:ext cx="3886200" cy="3711575"/>
            <a:chOff x="3312" y="0"/>
            <a:chExt cx="2448" cy="2338"/>
          </a:xfrm>
        </p:grpSpPr>
        <p:graphicFrame>
          <p:nvGraphicFramePr>
            <p:cNvPr id="73730" name="对象 132105"/>
            <p:cNvGraphicFramePr/>
            <p:nvPr/>
          </p:nvGraphicFramePr>
          <p:xfrm>
            <a:off x="3312" y="322"/>
            <a:ext cx="2448" cy="20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5" name="" r:id="rId1" imgW="3090545" imgH="2541905" progId="Visio.Drawing.5">
                    <p:embed/>
                  </p:oleObj>
                </mc:Choice>
                <mc:Fallback>
                  <p:oleObj name="" r:id="rId1" imgW="3090545" imgH="2541905" progId="Visio.Drawing.5">
                    <p:embed/>
                    <p:pic>
                      <p:nvPicPr>
                        <p:cNvPr id="0" name="图片 341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312" y="322"/>
                          <a:ext cx="2448" cy="20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731" name="对象 132107"/>
            <p:cNvGraphicFramePr/>
            <p:nvPr/>
          </p:nvGraphicFramePr>
          <p:xfrm>
            <a:off x="4120" y="0"/>
            <a:ext cx="542" cy="2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9" name="" r:id="rId3" imgW="682625" imgH="2837815" progId="Visio.Drawing.5">
                    <p:embed/>
                  </p:oleObj>
                </mc:Choice>
                <mc:Fallback>
                  <p:oleObj name="" r:id="rId3" imgW="682625" imgH="2837815" progId="Visio.Drawing.5">
                    <p:embed/>
                    <p:pic>
                      <p:nvPicPr>
                        <p:cNvPr id="0" name="图片 341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120" y="0"/>
                          <a:ext cx="542" cy="22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732" name="对象 132108"/>
            <p:cNvGraphicFramePr/>
            <p:nvPr/>
          </p:nvGraphicFramePr>
          <p:xfrm>
            <a:off x="4602" y="398"/>
            <a:ext cx="1122" cy="15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6" name="" r:id="rId5" imgW="1456690" imgH="1974850" progId="Visio.Drawing.5">
                    <p:embed/>
                  </p:oleObj>
                </mc:Choice>
                <mc:Fallback>
                  <p:oleObj name="" r:id="rId5" imgW="1456690" imgH="1974850" progId="Visio.Drawing.5">
                    <p:embed/>
                    <p:pic>
                      <p:nvPicPr>
                        <p:cNvPr id="0" name="图片 341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602" y="398"/>
                          <a:ext cx="1122" cy="15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2111" name="矩形 132110"/>
          <p:cNvSpPr/>
          <p:nvPr/>
        </p:nvSpPr>
        <p:spPr>
          <a:xfrm>
            <a:off x="700088" y="511175"/>
            <a:ext cx="29400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负载电阻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断开后：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32124" name="组合 132123"/>
          <p:cNvGrpSpPr/>
          <p:nvPr/>
        </p:nvGrpSpPr>
        <p:grpSpPr>
          <a:xfrm>
            <a:off x="1306513" y="1416050"/>
            <a:ext cx="2462212" cy="2182813"/>
            <a:chOff x="823" y="892"/>
            <a:chExt cx="1551" cy="1375"/>
          </a:xfrm>
        </p:grpSpPr>
        <p:graphicFrame>
          <p:nvGraphicFramePr>
            <p:cNvPr id="73735" name="对象 132113"/>
            <p:cNvGraphicFramePr/>
            <p:nvPr/>
          </p:nvGraphicFramePr>
          <p:xfrm>
            <a:off x="823" y="892"/>
            <a:ext cx="1551" cy="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0" name="" r:id="rId7" imgW="1231265" imgH="1091565" progId="Equation.3">
                    <p:embed/>
                  </p:oleObj>
                </mc:Choice>
                <mc:Fallback>
                  <p:oleObj name="" r:id="rId7" imgW="1231265" imgH="1091565" progId="Equation.3">
                    <p:embed/>
                    <p:pic>
                      <p:nvPicPr>
                        <p:cNvPr id="0" name="图片 3419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23" y="892"/>
                          <a:ext cx="1551" cy="1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3736" name="组合 132114"/>
            <p:cNvGrpSpPr/>
            <p:nvPr/>
          </p:nvGrpSpPr>
          <p:grpSpPr>
            <a:xfrm>
              <a:off x="1583" y="978"/>
              <a:ext cx="402" cy="314"/>
              <a:chOff x="4426" y="432"/>
              <a:chExt cx="471" cy="244"/>
            </a:xfrm>
          </p:grpSpPr>
          <p:sp>
            <p:nvSpPr>
              <p:cNvPr id="73737" name="直接连接符 13211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738" name="直接连接符 13211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73739" name="组合 132117"/>
            <p:cNvGrpSpPr/>
            <p:nvPr/>
          </p:nvGrpSpPr>
          <p:grpSpPr>
            <a:xfrm>
              <a:off x="1583" y="1953"/>
              <a:ext cx="586" cy="314"/>
              <a:chOff x="4426" y="432"/>
              <a:chExt cx="471" cy="244"/>
            </a:xfrm>
          </p:grpSpPr>
          <p:sp>
            <p:nvSpPr>
              <p:cNvPr id="73740" name="直接连接符 13211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741" name="直接连接符 13211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132125" name="直接连接符 132124"/>
          <p:cNvSpPr/>
          <p:nvPr/>
        </p:nvSpPr>
        <p:spPr>
          <a:xfrm>
            <a:off x="1306513" y="2865438"/>
            <a:ext cx="1844675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132126" name="对象 132125"/>
          <p:cNvGraphicFramePr/>
          <p:nvPr/>
        </p:nvGraphicFramePr>
        <p:xfrm>
          <a:off x="296863" y="4076700"/>
          <a:ext cx="210026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2" name="" r:id="rId9" imgW="1078865" imgH="317500" progId="Equation.3">
                  <p:embed/>
                </p:oleObj>
              </mc:Choice>
              <mc:Fallback>
                <p:oleObj name="" r:id="rId9" imgW="1078865" imgH="317500" progId="Equation.3">
                  <p:embed/>
                  <p:pic>
                    <p:nvPicPr>
                      <p:cNvPr id="0" name="图片 342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6863" y="4076700"/>
                        <a:ext cx="2100262" cy="612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2143" name="组合 132142"/>
          <p:cNvGrpSpPr/>
          <p:nvPr/>
        </p:nvGrpSpPr>
        <p:grpSpPr>
          <a:xfrm>
            <a:off x="5608638" y="4178300"/>
            <a:ext cx="2217737" cy="650875"/>
            <a:chOff x="3633" y="2611"/>
            <a:chExt cx="1397" cy="410"/>
          </a:xfrm>
        </p:grpSpPr>
        <p:graphicFrame>
          <p:nvGraphicFramePr>
            <p:cNvPr id="73745" name="对象 132135"/>
            <p:cNvGraphicFramePr/>
            <p:nvPr/>
          </p:nvGraphicFramePr>
          <p:xfrm>
            <a:off x="3633" y="2611"/>
            <a:ext cx="1397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8" name="" r:id="rId11" imgW="989965" imgH="292100" progId="Equation.3">
                    <p:embed/>
                  </p:oleObj>
                </mc:Choice>
                <mc:Fallback>
                  <p:oleObj name="" r:id="rId11" imgW="989965" imgH="292100" progId="Equation.3">
                    <p:embed/>
                    <p:pic>
                      <p:nvPicPr>
                        <p:cNvPr id="0" name="图片 342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633" y="2611"/>
                          <a:ext cx="1397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3746" name="组合 132132"/>
            <p:cNvGrpSpPr/>
            <p:nvPr/>
          </p:nvGrpSpPr>
          <p:grpSpPr>
            <a:xfrm>
              <a:off x="4327" y="2687"/>
              <a:ext cx="454" cy="314"/>
              <a:chOff x="4426" y="432"/>
              <a:chExt cx="471" cy="244"/>
            </a:xfrm>
          </p:grpSpPr>
          <p:sp>
            <p:nvSpPr>
              <p:cNvPr id="73747" name="直接连接符 13213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748" name="直接连接符 13213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132144" name="矩形 132143"/>
          <p:cNvSpPr/>
          <p:nvPr/>
        </p:nvSpPr>
        <p:spPr>
          <a:xfrm>
            <a:off x="7913688" y="4232275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（不变）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32145" name="对象 132144"/>
          <p:cNvGraphicFramePr/>
          <p:nvPr/>
        </p:nvGraphicFramePr>
        <p:xfrm>
          <a:off x="363538" y="4899025"/>
          <a:ext cx="21494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3" name="" r:id="rId13" imgW="1103630" imgH="317500" progId="Equation.3">
                  <p:embed/>
                </p:oleObj>
              </mc:Choice>
              <mc:Fallback>
                <p:oleObj name="" r:id="rId13" imgW="1103630" imgH="317500" progId="Equation.3">
                  <p:embed/>
                  <p:pic>
                    <p:nvPicPr>
                      <p:cNvPr id="0" name="图片 342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3538" y="4899025"/>
                        <a:ext cx="2149475" cy="612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2163" name="组合 132162"/>
          <p:cNvGrpSpPr/>
          <p:nvPr/>
        </p:nvGrpSpPr>
        <p:grpSpPr>
          <a:xfrm>
            <a:off x="2586038" y="4953000"/>
            <a:ext cx="2095500" cy="617538"/>
            <a:chOff x="1975" y="3168"/>
            <a:chExt cx="1320" cy="389"/>
          </a:xfrm>
        </p:grpSpPr>
        <p:graphicFrame>
          <p:nvGraphicFramePr>
            <p:cNvPr id="73752" name="对象 132149"/>
            <p:cNvGraphicFramePr/>
            <p:nvPr/>
          </p:nvGraphicFramePr>
          <p:xfrm>
            <a:off x="1975" y="3241"/>
            <a:ext cx="387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6" name="" r:id="rId15" imgW="292100" imgH="203200" progId="Equation.3">
                    <p:embed/>
                  </p:oleObj>
                </mc:Choice>
                <mc:Fallback>
                  <p:oleObj name="" r:id="rId15" imgW="292100" imgH="203200" progId="Equation.3">
                    <p:embed/>
                    <p:pic>
                      <p:nvPicPr>
                        <p:cNvPr id="0" name="图片 3425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975" y="3241"/>
                          <a:ext cx="387" cy="2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3753" name="组合 132161"/>
            <p:cNvGrpSpPr/>
            <p:nvPr/>
          </p:nvGrpSpPr>
          <p:grpSpPr>
            <a:xfrm>
              <a:off x="2374" y="3168"/>
              <a:ext cx="921" cy="389"/>
              <a:chOff x="2864" y="3179"/>
              <a:chExt cx="921" cy="389"/>
            </a:xfrm>
          </p:grpSpPr>
          <p:grpSp>
            <p:nvGrpSpPr>
              <p:cNvPr id="73754" name="组合 132151"/>
              <p:cNvGrpSpPr/>
              <p:nvPr/>
            </p:nvGrpSpPr>
            <p:grpSpPr>
              <a:xfrm>
                <a:off x="3253" y="3243"/>
                <a:ext cx="402" cy="314"/>
                <a:chOff x="4426" y="432"/>
                <a:chExt cx="471" cy="244"/>
              </a:xfrm>
            </p:grpSpPr>
            <p:sp>
              <p:nvSpPr>
                <p:cNvPr id="73755" name="直接连接符 132152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3756" name="直接连接符 132153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aphicFrame>
            <p:nvGraphicFramePr>
              <p:cNvPr id="73757" name="对象 132154"/>
              <p:cNvGraphicFramePr/>
              <p:nvPr/>
            </p:nvGraphicFramePr>
            <p:xfrm>
              <a:off x="2864" y="3179"/>
              <a:ext cx="921" cy="3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24" name="" r:id="rId17" imgW="685800" imgH="292100" progId="Equation.3">
                      <p:embed/>
                    </p:oleObj>
                  </mc:Choice>
                  <mc:Fallback>
                    <p:oleObj name="" r:id="rId17" imgW="685800" imgH="292100" progId="Equation.3">
                      <p:embed/>
                      <p:pic>
                        <p:nvPicPr>
                          <p:cNvPr id="0" name="图片 3423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2864" y="3179"/>
                            <a:ext cx="921" cy="38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32164" name="组合 132163"/>
          <p:cNvGrpSpPr/>
          <p:nvPr/>
        </p:nvGrpSpPr>
        <p:grpSpPr>
          <a:xfrm>
            <a:off x="4725988" y="4979988"/>
            <a:ext cx="2414587" cy="650875"/>
            <a:chOff x="3128" y="3137"/>
            <a:chExt cx="1521" cy="410"/>
          </a:xfrm>
        </p:grpSpPr>
        <p:graphicFrame>
          <p:nvGraphicFramePr>
            <p:cNvPr id="73759" name="对象 132156"/>
            <p:cNvGraphicFramePr/>
            <p:nvPr/>
          </p:nvGraphicFramePr>
          <p:xfrm>
            <a:off x="3128" y="3137"/>
            <a:ext cx="1521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5" name="" r:id="rId19" imgW="1078865" imgH="292100" progId="Equation.3">
                    <p:embed/>
                  </p:oleObj>
                </mc:Choice>
                <mc:Fallback>
                  <p:oleObj name="" r:id="rId19" imgW="1078865" imgH="292100" progId="Equation.3">
                    <p:embed/>
                    <p:pic>
                      <p:nvPicPr>
                        <p:cNvPr id="0" name="图片 3424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128" y="3137"/>
                          <a:ext cx="1521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3760" name="组合 132157"/>
            <p:cNvGrpSpPr/>
            <p:nvPr/>
          </p:nvGrpSpPr>
          <p:grpSpPr>
            <a:xfrm>
              <a:off x="3545" y="3212"/>
              <a:ext cx="722" cy="314"/>
              <a:chOff x="4426" y="432"/>
              <a:chExt cx="471" cy="244"/>
            </a:xfrm>
          </p:grpSpPr>
          <p:sp>
            <p:nvSpPr>
              <p:cNvPr id="73761" name="直接连接符 13215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762" name="直接连接符 13215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132165" name="对象 132164"/>
          <p:cNvGraphicFramePr/>
          <p:nvPr/>
        </p:nvGraphicFramePr>
        <p:xfrm>
          <a:off x="231775" y="5680075"/>
          <a:ext cx="212566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7" name="" r:id="rId21" imgW="1091565" imgH="317500" progId="Equation.3">
                  <p:embed/>
                </p:oleObj>
              </mc:Choice>
              <mc:Fallback>
                <p:oleObj name="" r:id="rId21" imgW="1091565" imgH="317500" progId="Equation.3">
                  <p:embed/>
                  <p:pic>
                    <p:nvPicPr>
                      <p:cNvPr id="0" name="图片 342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31775" y="5680075"/>
                        <a:ext cx="2125663" cy="612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2181" name="组合 132180"/>
          <p:cNvGrpSpPr/>
          <p:nvPr/>
        </p:nvGrpSpPr>
        <p:grpSpPr>
          <a:xfrm>
            <a:off x="2417763" y="5754688"/>
            <a:ext cx="2386012" cy="612775"/>
            <a:chOff x="1523" y="3625"/>
            <a:chExt cx="1503" cy="386"/>
          </a:xfrm>
        </p:grpSpPr>
        <p:grpSp>
          <p:nvGrpSpPr>
            <p:cNvPr id="73765" name="组合 132166"/>
            <p:cNvGrpSpPr/>
            <p:nvPr/>
          </p:nvGrpSpPr>
          <p:grpSpPr>
            <a:xfrm>
              <a:off x="1902" y="3681"/>
              <a:ext cx="643" cy="314"/>
              <a:chOff x="4426" y="432"/>
              <a:chExt cx="471" cy="244"/>
            </a:xfrm>
          </p:grpSpPr>
          <p:sp>
            <p:nvSpPr>
              <p:cNvPr id="73766" name="直接连接符 13216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767" name="直接连接符 13216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73768" name="对象 132169"/>
            <p:cNvGraphicFramePr/>
            <p:nvPr/>
          </p:nvGraphicFramePr>
          <p:xfrm>
            <a:off x="1523" y="3625"/>
            <a:ext cx="1028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9" name="" r:id="rId23" imgW="774065" imgH="292100" progId="Equation.3">
                    <p:embed/>
                  </p:oleObj>
                </mc:Choice>
                <mc:Fallback>
                  <p:oleObj name="" r:id="rId23" imgW="774065" imgH="292100" progId="Equation.3">
                    <p:embed/>
                    <p:pic>
                      <p:nvPicPr>
                        <p:cNvPr id="0" name="图片 3428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523" y="3625"/>
                          <a:ext cx="1028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769" name="对象 132174"/>
            <p:cNvGraphicFramePr/>
            <p:nvPr/>
          </p:nvGraphicFramePr>
          <p:xfrm>
            <a:off x="2654" y="3695"/>
            <a:ext cx="372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0" name="" r:id="rId25" imgW="279400" imgH="203200" progId="Equation.3">
                    <p:embed/>
                  </p:oleObj>
                </mc:Choice>
                <mc:Fallback>
                  <p:oleObj name="" r:id="rId25" imgW="279400" imgH="203200" progId="Equation.3">
                    <p:embed/>
                    <p:pic>
                      <p:nvPicPr>
                        <p:cNvPr id="0" name="图片 3429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2654" y="3695"/>
                          <a:ext cx="372" cy="2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2187" name="组合 132186"/>
          <p:cNvGrpSpPr/>
          <p:nvPr/>
        </p:nvGrpSpPr>
        <p:grpSpPr>
          <a:xfrm>
            <a:off x="4803775" y="5783263"/>
            <a:ext cx="2101850" cy="650875"/>
            <a:chOff x="3171" y="3643"/>
            <a:chExt cx="1324" cy="410"/>
          </a:xfrm>
        </p:grpSpPr>
        <p:graphicFrame>
          <p:nvGraphicFramePr>
            <p:cNvPr id="73771" name="对象 132182"/>
            <p:cNvGraphicFramePr/>
            <p:nvPr/>
          </p:nvGraphicFramePr>
          <p:xfrm>
            <a:off x="3171" y="3643"/>
            <a:ext cx="1324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1" name="" r:id="rId27" imgW="939165" imgH="292100" progId="Equation.3">
                    <p:embed/>
                  </p:oleObj>
                </mc:Choice>
                <mc:Fallback>
                  <p:oleObj name="" r:id="rId27" imgW="939165" imgH="292100" progId="Equation.3">
                    <p:embed/>
                    <p:pic>
                      <p:nvPicPr>
                        <p:cNvPr id="0" name="图片 3430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3171" y="3643"/>
                          <a:ext cx="1324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3772" name="组合 132183"/>
            <p:cNvGrpSpPr/>
            <p:nvPr/>
          </p:nvGrpSpPr>
          <p:grpSpPr>
            <a:xfrm>
              <a:off x="3545" y="3710"/>
              <a:ext cx="571" cy="314"/>
              <a:chOff x="4426" y="432"/>
              <a:chExt cx="471" cy="244"/>
            </a:xfrm>
          </p:grpSpPr>
          <p:sp>
            <p:nvSpPr>
              <p:cNvPr id="73773" name="直接连接符 13218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774" name="直接连接符 13218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32188" name="组合 132187"/>
          <p:cNvGrpSpPr/>
          <p:nvPr/>
        </p:nvGrpSpPr>
        <p:grpSpPr>
          <a:xfrm>
            <a:off x="2417763" y="4165600"/>
            <a:ext cx="3136900" cy="630238"/>
            <a:chOff x="1466" y="2624"/>
            <a:chExt cx="1976" cy="397"/>
          </a:xfrm>
        </p:grpSpPr>
        <p:grpSp>
          <p:nvGrpSpPr>
            <p:cNvPr id="73776" name="组合 132188"/>
            <p:cNvGrpSpPr/>
            <p:nvPr/>
          </p:nvGrpSpPr>
          <p:grpSpPr>
            <a:xfrm>
              <a:off x="1891" y="2687"/>
              <a:ext cx="402" cy="314"/>
              <a:chOff x="4426" y="432"/>
              <a:chExt cx="471" cy="244"/>
            </a:xfrm>
          </p:grpSpPr>
          <p:sp>
            <p:nvSpPr>
              <p:cNvPr id="73777" name="直接连接符 13218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778" name="直接连接符 13219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73779" name="对象 132191"/>
            <p:cNvGraphicFramePr/>
            <p:nvPr/>
          </p:nvGraphicFramePr>
          <p:xfrm>
            <a:off x="1466" y="2632"/>
            <a:ext cx="920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2" name="" r:id="rId29" imgW="685800" imgH="292100" progId="Equation.3">
                    <p:embed/>
                  </p:oleObj>
                </mc:Choice>
                <mc:Fallback>
                  <p:oleObj name="" r:id="rId29" imgW="685800" imgH="292100" progId="Equation.3">
                    <p:embed/>
                    <p:pic>
                      <p:nvPicPr>
                        <p:cNvPr id="0" name="图片 3431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1466" y="2632"/>
                          <a:ext cx="920" cy="3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3780" name="组合 132192"/>
            <p:cNvGrpSpPr/>
            <p:nvPr/>
          </p:nvGrpSpPr>
          <p:grpSpPr>
            <a:xfrm>
              <a:off x="2799" y="2680"/>
              <a:ext cx="643" cy="314"/>
              <a:chOff x="4426" y="432"/>
              <a:chExt cx="471" cy="244"/>
            </a:xfrm>
          </p:grpSpPr>
          <p:sp>
            <p:nvSpPr>
              <p:cNvPr id="73781" name="直接连接符 13219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3782" name="直接连接符 13219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73783" name="对象 132195"/>
            <p:cNvGraphicFramePr/>
            <p:nvPr/>
          </p:nvGraphicFramePr>
          <p:xfrm>
            <a:off x="2427" y="2624"/>
            <a:ext cx="1013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3" name="" r:id="rId31" imgW="761365" imgH="292100" progId="Equation.3">
                    <p:embed/>
                  </p:oleObj>
                </mc:Choice>
                <mc:Fallback>
                  <p:oleObj name="" r:id="rId31" imgW="761365" imgH="292100" progId="Equation.3">
                    <p:embed/>
                    <p:pic>
                      <p:nvPicPr>
                        <p:cNvPr id="0" name="图片 3432"/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2427" y="2624"/>
                          <a:ext cx="1013" cy="3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378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2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2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2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2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2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2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2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2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2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2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2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2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2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2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2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2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2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2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11" grpId="0"/>
      <p:bldP spid="13214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3" name="矩形 134145"/>
          <p:cNvSpPr/>
          <p:nvPr/>
        </p:nvSpPr>
        <p:spPr>
          <a:xfrm>
            <a:off x="854075" y="546100"/>
            <a:ext cx="26352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电流表的读数为：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74754" name="组合 134157"/>
          <p:cNvGrpSpPr/>
          <p:nvPr/>
        </p:nvGrpSpPr>
        <p:grpSpPr>
          <a:xfrm>
            <a:off x="1295400" y="1524000"/>
            <a:ext cx="2222500" cy="2865438"/>
            <a:chOff x="816" y="960"/>
            <a:chExt cx="1400" cy="1805"/>
          </a:xfrm>
        </p:grpSpPr>
        <p:graphicFrame>
          <p:nvGraphicFramePr>
            <p:cNvPr id="74755" name="对象 134146"/>
            <p:cNvGraphicFramePr/>
            <p:nvPr/>
          </p:nvGraphicFramePr>
          <p:xfrm>
            <a:off x="816" y="960"/>
            <a:ext cx="394" cy="3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6" name="" r:id="rId1" imgW="399415" imgH="399415" progId="Visio.Drawing.5">
                    <p:embed/>
                  </p:oleObj>
                </mc:Choice>
                <mc:Fallback>
                  <p:oleObj name="" r:id="rId1" imgW="399415" imgH="399415" progId="Visio.Drawing.5">
                    <p:embed/>
                    <p:pic>
                      <p:nvPicPr>
                        <p:cNvPr id="0" name="图片 343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816" y="960"/>
                          <a:ext cx="394" cy="3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56" name="对象 134148"/>
            <p:cNvGraphicFramePr/>
            <p:nvPr/>
          </p:nvGraphicFramePr>
          <p:xfrm>
            <a:off x="835" y="1660"/>
            <a:ext cx="375" cy="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40" name="" r:id="rId3" imgW="399415" imgH="399415" progId="Visio.Drawing.5">
                    <p:embed/>
                  </p:oleObj>
                </mc:Choice>
                <mc:Fallback>
                  <p:oleObj name="" r:id="rId3" imgW="399415" imgH="399415" progId="Visio.Drawing.5">
                    <p:embed/>
                    <p:pic>
                      <p:nvPicPr>
                        <p:cNvPr id="0" name="图片 343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35" y="1660"/>
                          <a:ext cx="375" cy="3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57" name="对象 134149"/>
            <p:cNvGraphicFramePr/>
            <p:nvPr/>
          </p:nvGraphicFramePr>
          <p:xfrm>
            <a:off x="845" y="2400"/>
            <a:ext cx="365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9" name="" r:id="rId5" imgW="399415" imgH="399415" progId="Visio.Drawing.5">
                    <p:embed/>
                  </p:oleObj>
                </mc:Choice>
                <mc:Fallback>
                  <p:oleObj name="" r:id="rId5" imgW="399415" imgH="399415" progId="Visio.Drawing.5">
                    <p:embed/>
                    <p:pic>
                      <p:nvPicPr>
                        <p:cNvPr id="0" name="图片 343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45" y="2400"/>
                          <a:ext cx="365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58" name="矩形 134150"/>
            <p:cNvSpPr/>
            <p:nvPr/>
          </p:nvSpPr>
          <p:spPr>
            <a:xfrm>
              <a:off x="1210" y="989"/>
              <a:ext cx="100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sz="3200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为</a:t>
              </a:r>
              <a:r>
                <a:rPr lang="en-US" altLang="zh-CN" sz="3200">
                  <a:latin typeface="Times New Roman" panose="02020603050405020304" pitchFamily="18" charset="-94"/>
                  <a:ea typeface="宋体" panose="02010600030101010101" pitchFamily="2" charset="-122"/>
                </a:rPr>
                <a:t>1.73A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74759" name="矩形 134151"/>
            <p:cNvSpPr/>
            <p:nvPr/>
          </p:nvSpPr>
          <p:spPr>
            <a:xfrm>
              <a:off x="1306" y="1660"/>
              <a:ext cx="68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sz="3200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为</a:t>
              </a:r>
              <a:r>
                <a:rPr lang="en-US" altLang="zh-CN" sz="3200">
                  <a:latin typeface="Times New Roman" panose="02020603050405020304" pitchFamily="18" charset="-94"/>
                  <a:ea typeface="宋体" panose="02010600030101010101" pitchFamily="2" charset="-122"/>
                </a:rPr>
                <a:t>1A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74760" name="矩形 134152"/>
            <p:cNvSpPr/>
            <p:nvPr/>
          </p:nvSpPr>
          <p:spPr>
            <a:xfrm>
              <a:off x="1306" y="2400"/>
              <a:ext cx="68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sz="3200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为</a:t>
              </a:r>
              <a:r>
                <a:rPr lang="en-US" altLang="zh-CN" sz="3200">
                  <a:latin typeface="Times New Roman" panose="02020603050405020304" pitchFamily="18" charset="-94"/>
                  <a:ea typeface="宋体" panose="02010600030101010101" pitchFamily="2" charset="-122"/>
                </a:rPr>
                <a:t>1A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74761" name="组合 134153"/>
          <p:cNvGrpSpPr/>
          <p:nvPr/>
        </p:nvGrpSpPr>
        <p:grpSpPr>
          <a:xfrm>
            <a:off x="4344988" y="511175"/>
            <a:ext cx="3886200" cy="3711575"/>
            <a:chOff x="3312" y="0"/>
            <a:chExt cx="2448" cy="2338"/>
          </a:xfrm>
        </p:grpSpPr>
        <p:graphicFrame>
          <p:nvGraphicFramePr>
            <p:cNvPr id="74762" name="对象 134154"/>
            <p:cNvGraphicFramePr/>
            <p:nvPr/>
          </p:nvGraphicFramePr>
          <p:xfrm>
            <a:off x="3312" y="322"/>
            <a:ext cx="2448" cy="20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5" name="" r:id="rId7" imgW="3090545" imgH="2541905" progId="Visio.Drawing.5">
                    <p:embed/>
                  </p:oleObj>
                </mc:Choice>
                <mc:Fallback>
                  <p:oleObj name="" r:id="rId7" imgW="3090545" imgH="2541905" progId="Visio.Drawing.5">
                    <p:embed/>
                    <p:pic>
                      <p:nvPicPr>
                        <p:cNvPr id="0" name="图片 343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312" y="322"/>
                          <a:ext cx="2448" cy="20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63" name="对象 134155"/>
            <p:cNvGraphicFramePr/>
            <p:nvPr/>
          </p:nvGraphicFramePr>
          <p:xfrm>
            <a:off x="4120" y="0"/>
            <a:ext cx="542" cy="2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7" name="" r:id="rId9" imgW="682625" imgH="2837815" progId="Visio.Drawing.5">
                    <p:embed/>
                  </p:oleObj>
                </mc:Choice>
                <mc:Fallback>
                  <p:oleObj name="" r:id="rId9" imgW="682625" imgH="2837815" progId="Visio.Drawing.5">
                    <p:embed/>
                    <p:pic>
                      <p:nvPicPr>
                        <p:cNvPr id="0" name="图片 343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120" y="0"/>
                          <a:ext cx="542" cy="22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64" name="对象 134156"/>
            <p:cNvGraphicFramePr/>
            <p:nvPr/>
          </p:nvGraphicFramePr>
          <p:xfrm>
            <a:off x="4602" y="398"/>
            <a:ext cx="1122" cy="15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8" name="" r:id="rId11" imgW="1456690" imgH="1974850" progId="Visio.Drawing.5">
                    <p:embed/>
                  </p:oleObj>
                </mc:Choice>
                <mc:Fallback>
                  <p:oleObj name="" r:id="rId11" imgW="1456690" imgH="1974850" progId="Visio.Drawing.5">
                    <p:embed/>
                    <p:pic>
                      <p:nvPicPr>
                        <p:cNvPr id="0" name="图片 343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602" y="398"/>
                          <a:ext cx="1122" cy="15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476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3" name="文本框 51202"/>
          <p:cNvSpPr txBox="1"/>
          <p:nvPr/>
        </p:nvSpPr>
        <p:spPr>
          <a:xfrm>
            <a:off x="279400" y="955675"/>
            <a:ext cx="430371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1.  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对称三相电路的平均功率</a:t>
            </a:r>
            <a:r>
              <a:rPr lang="en-US" altLang="zh-CN" i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endParaRPr lang="en-US" altLang="zh-CN">
              <a:solidFill>
                <a:schemeClr val="accent2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1212" name="文本框 51211"/>
          <p:cNvSpPr txBox="1"/>
          <p:nvPr/>
        </p:nvSpPr>
        <p:spPr>
          <a:xfrm>
            <a:off x="627063" y="4579938"/>
            <a:ext cx="27749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对称三相负载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1214" name="文本框 51213"/>
          <p:cNvSpPr txBox="1"/>
          <p:nvPr/>
        </p:nvSpPr>
        <p:spPr>
          <a:xfrm>
            <a:off x="441325" y="5341938"/>
            <a:ext cx="430371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对称三相电路的平均功率为：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51230" name="组合 51229"/>
          <p:cNvGrpSpPr/>
          <p:nvPr/>
        </p:nvGrpSpPr>
        <p:grpSpPr>
          <a:xfrm>
            <a:off x="3246438" y="4433888"/>
            <a:ext cx="1943100" cy="603250"/>
            <a:chOff x="1849" y="1248"/>
            <a:chExt cx="1224" cy="380"/>
          </a:xfrm>
        </p:grpSpPr>
        <p:graphicFrame>
          <p:nvGraphicFramePr>
            <p:cNvPr id="75781" name="对象 51223"/>
            <p:cNvGraphicFramePr/>
            <p:nvPr/>
          </p:nvGraphicFramePr>
          <p:xfrm>
            <a:off x="1849" y="1248"/>
            <a:ext cx="1126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4" name="" r:id="rId1" imgW="862965" imgH="292100" progId="Equation.3">
                    <p:embed/>
                  </p:oleObj>
                </mc:Choice>
                <mc:Fallback>
                  <p:oleObj name="" r:id="rId1" imgW="862965" imgH="292100" progId="Equation.3">
                    <p:embed/>
                    <p:pic>
                      <p:nvPicPr>
                        <p:cNvPr id="0" name="图片 343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849" y="1248"/>
                          <a:ext cx="1126" cy="3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5782" name="组合 51226"/>
            <p:cNvGrpSpPr/>
            <p:nvPr/>
          </p:nvGrpSpPr>
          <p:grpSpPr>
            <a:xfrm>
              <a:off x="2619" y="1314"/>
              <a:ext cx="454" cy="314"/>
              <a:chOff x="4426" y="432"/>
              <a:chExt cx="471" cy="244"/>
            </a:xfrm>
          </p:grpSpPr>
          <p:sp>
            <p:nvSpPr>
              <p:cNvPr id="75783" name="直接连接符 5122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5784" name="直接连接符 5122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51232" name="矩形 51231"/>
          <p:cNvSpPr/>
          <p:nvPr/>
        </p:nvSpPr>
        <p:spPr>
          <a:xfrm>
            <a:off x="5189538" y="5219700"/>
            <a:ext cx="3267075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=3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3200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endParaRPr lang="en-US" altLang="zh-CN" i="1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51233" name="矩形 51232"/>
          <p:cNvSpPr/>
          <p:nvPr/>
        </p:nvSpPr>
        <p:spPr>
          <a:xfrm>
            <a:off x="466725" y="1574800"/>
            <a:ext cx="4878388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B </a:t>
            </a:r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endParaRPr lang="en-US" altLang="zh-CN" sz="3200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1234" name="矩形 51233"/>
          <p:cNvSpPr/>
          <p:nvPr/>
        </p:nvSpPr>
        <p:spPr>
          <a:xfrm>
            <a:off x="701675" y="2154238"/>
            <a:ext cx="4519613" cy="13112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3200" err="1">
                <a:latin typeface="Times New Roman" panose="02020603050405020304" pitchFamily="18" charset="-94"/>
                <a:ea typeface="宋体" panose="02010600030101010101" pitchFamily="2" charset="-122"/>
              </a:rPr>
              <a:t>=U</a:t>
            </a:r>
            <a:r>
              <a:rPr lang="en-US" altLang="zh-CN" sz="3200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sz="3200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3200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sz="3200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sz="3200" err="1">
                <a:latin typeface="Times New Roman" panose="02020603050405020304" pitchFamily="18" charset="-94"/>
                <a:ea typeface="宋体" panose="02010600030101010101" pitchFamily="2" charset="-122"/>
              </a:rPr>
              <a:t>+ U</a:t>
            </a:r>
            <a:r>
              <a:rPr lang="en-US" altLang="zh-CN" sz="3200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sz="3200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3200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sz="3200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endParaRPr lang="en-US" altLang="zh-CN" sz="3200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   +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3200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en-US" altLang="zh-CN" sz="3200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3200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en-US" altLang="zh-CN" sz="3200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sz="3200" i="1" err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</a:t>
            </a:r>
            <a:r>
              <a:rPr lang="en-US" altLang="zh-CN" sz="3200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endParaRPr lang="en-US" altLang="zh-CN" i="1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51235" name="矩形 51234"/>
          <p:cNvSpPr/>
          <p:nvPr/>
        </p:nvSpPr>
        <p:spPr>
          <a:xfrm>
            <a:off x="441325" y="3748088"/>
            <a:ext cx="68548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A 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zh-CN" altLang="en-US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B 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zh-CN" altLang="en-US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C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是每相电压与电流之间的相位差。</a:t>
            </a:r>
            <a:endParaRPr lang="zh-CN" altLang="en-US" sz="32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1236" name="矩形 51235"/>
          <p:cNvSpPr/>
          <p:nvPr/>
        </p:nvSpPr>
        <p:spPr>
          <a:xfrm>
            <a:off x="701675" y="6165850"/>
            <a:ext cx="68548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是每一相负载的相电压、相电流的有效值。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1237" name="圆角矩形 51236"/>
          <p:cNvSpPr/>
          <p:nvPr/>
        </p:nvSpPr>
        <p:spPr>
          <a:xfrm>
            <a:off x="1398588" y="223838"/>
            <a:ext cx="5897562" cy="531812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noFill/>
          </a:ln>
        </p:spPr>
        <p:txBody>
          <a:bodyPr wrap="none" anchor="ctr" anchorCtr="0"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12 - 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5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三相电路的功率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1238" name="对象 51237"/>
          <p:cNvGraphicFramePr/>
          <p:nvPr/>
        </p:nvGraphicFramePr>
        <p:xfrm>
          <a:off x="5722938" y="1173163"/>
          <a:ext cx="3343275" cy="217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1" name="" r:id="rId3" imgW="3523615" imgH="2294890" progId="Visio.Drawing.5">
                  <p:embed/>
                </p:oleObj>
              </mc:Choice>
              <mc:Fallback>
                <p:oleObj name="" r:id="rId3" imgW="3523615" imgH="2294890" progId="Visio.Drawing.5">
                  <p:embed/>
                  <p:pic>
                    <p:nvPicPr>
                      <p:cNvPr id="0" name="图片 344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22938" y="1173163"/>
                        <a:ext cx="3343275" cy="2179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9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5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51212" grpId="0"/>
      <p:bldP spid="51214" grpId="0"/>
      <p:bldP spid="51232" grpId="0"/>
      <p:bldP spid="51233" grpId="0"/>
      <p:bldP spid="51234" grpId="0"/>
      <p:bldP spid="51235" grpId="0"/>
      <p:bldP spid="51236" grpId="0"/>
      <p:bldP spid="5123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5170" name="对象 135169"/>
          <p:cNvGraphicFramePr/>
          <p:nvPr/>
        </p:nvGraphicFramePr>
        <p:xfrm>
          <a:off x="609600" y="4197350"/>
          <a:ext cx="310038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3" name="" r:id="rId1" imgW="1548765" imgH="292100" progId="Equation.3">
                  <p:embed/>
                </p:oleObj>
              </mc:Choice>
              <mc:Fallback>
                <p:oleObj name="" r:id="rId1" imgW="1548765" imgH="292100" progId="Equation.3">
                  <p:embed/>
                  <p:pic>
                    <p:nvPicPr>
                      <p:cNvPr id="0" name="图片 344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4197350"/>
                        <a:ext cx="3100388" cy="581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1" name="对象 135170"/>
          <p:cNvGraphicFramePr/>
          <p:nvPr/>
        </p:nvGraphicFramePr>
        <p:xfrm>
          <a:off x="542925" y="4994275"/>
          <a:ext cx="3167063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4" name="" r:id="rId3" imgW="1663065" imgH="812165" progId="Equation.3">
                  <p:embed/>
                </p:oleObj>
              </mc:Choice>
              <mc:Fallback>
                <p:oleObj name="" r:id="rId3" imgW="1663065" imgH="812165" progId="Equation.3">
                  <p:embed/>
                  <p:pic>
                    <p:nvPicPr>
                      <p:cNvPr id="0" name="图片 344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2925" y="4994275"/>
                        <a:ext cx="3167063" cy="1544638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rgbClr val="00997A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2" name="对象 135171"/>
          <p:cNvGraphicFramePr/>
          <p:nvPr/>
        </p:nvGraphicFramePr>
        <p:xfrm>
          <a:off x="795338" y="641350"/>
          <a:ext cx="3024187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6" name="" r:id="rId5" imgW="1510665" imgH="292100" progId="Equation.3">
                  <p:embed/>
                </p:oleObj>
              </mc:Choice>
              <mc:Fallback>
                <p:oleObj name="" r:id="rId5" imgW="1510665" imgH="292100" progId="Equation.3">
                  <p:embed/>
                  <p:pic>
                    <p:nvPicPr>
                      <p:cNvPr id="0" name="图片 344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5338" y="641350"/>
                        <a:ext cx="3024187" cy="581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3" name="对象 135172"/>
          <p:cNvGraphicFramePr/>
          <p:nvPr/>
        </p:nvGraphicFramePr>
        <p:xfrm>
          <a:off x="795338" y="1724025"/>
          <a:ext cx="3100387" cy="15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2" name="" r:id="rId7" imgW="1637665" imgH="812165" progId="Equation.3">
                  <p:embed/>
                </p:oleObj>
              </mc:Choice>
              <mc:Fallback>
                <p:oleObj name="" r:id="rId7" imgW="1637665" imgH="812165" progId="Equation.3">
                  <p:embed/>
                  <p:pic>
                    <p:nvPicPr>
                      <p:cNvPr id="0" name="图片 344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5338" y="1724025"/>
                        <a:ext cx="3100387" cy="1535113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rgbClr val="00997A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4" name="矩形 135173"/>
          <p:cNvSpPr/>
          <p:nvPr/>
        </p:nvSpPr>
        <p:spPr>
          <a:xfrm>
            <a:off x="252413" y="3595688"/>
            <a:ext cx="37417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负载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接法的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对称三相负载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5175" name="矩形 135174"/>
          <p:cNvSpPr/>
          <p:nvPr/>
        </p:nvSpPr>
        <p:spPr>
          <a:xfrm>
            <a:off x="449263" y="184150"/>
            <a:ext cx="37750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负载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接法的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对称三相负载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35177" name="对象 135176"/>
          <p:cNvGraphicFramePr/>
          <p:nvPr/>
        </p:nvGraphicFramePr>
        <p:xfrm>
          <a:off x="5180013" y="3771900"/>
          <a:ext cx="3963987" cy="249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7" name="" r:id="rId9" imgW="4849495" imgH="3048000" progId="Visio.Drawing.5">
                  <p:embed/>
                </p:oleObj>
              </mc:Choice>
              <mc:Fallback>
                <p:oleObj name="" r:id="rId9" imgW="4849495" imgH="3048000" progId="Visio.Drawing.5">
                  <p:embed/>
                  <p:pic>
                    <p:nvPicPr>
                      <p:cNvPr id="0" name="图片 344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80013" y="3771900"/>
                        <a:ext cx="3963987" cy="2498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8" name="对象 135177"/>
          <p:cNvGraphicFramePr/>
          <p:nvPr/>
        </p:nvGraphicFramePr>
        <p:xfrm>
          <a:off x="5213350" y="763588"/>
          <a:ext cx="3930650" cy="300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5" name="" r:id="rId11" imgW="4766945" imgH="3642360" progId="Visio.Drawing.5">
                  <p:embed/>
                </p:oleObj>
              </mc:Choice>
              <mc:Fallback>
                <p:oleObj name="" r:id="rId11" imgW="4766945" imgH="3642360" progId="Visio.Drawing.5">
                  <p:embed/>
                  <p:pic>
                    <p:nvPicPr>
                      <p:cNvPr id="0" name="图片 344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13350" y="763588"/>
                        <a:ext cx="3930650" cy="300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9" name="矩形 135178"/>
          <p:cNvSpPr/>
          <p:nvPr/>
        </p:nvSpPr>
        <p:spPr>
          <a:xfrm>
            <a:off x="5040313" y="184150"/>
            <a:ext cx="3267075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=3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3200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endParaRPr lang="en-US" altLang="zh-CN" i="1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135180" name="矩形 135179"/>
          <p:cNvSpPr/>
          <p:nvPr/>
        </p:nvSpPr>
        <p:spPr>
          <a:xfrm>
            <a:off x="542925" y="1266825"/>
            <a:ext cx="49276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l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l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是线电压、线电流的有效值。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681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5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500"/>
                                        <p:tgtEl>
                                          <p:spTgt spid="13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4" grpId="0"/>
      <p:bldP spid="135175" grpId="0"/>
      <p:bldP spid="135179" grpId="0"/>
      <p:bldP spid="13518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文本框 52225"/>
          <p:cNvSpPr txBox="1"/>
          <p:nvPr/>
        </p:nvSpPr>
        <p:spPr>
          <a:xfrm>
            <a:off x="508000" y="534988"/>
            <a:ext cx="11080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注意：</a:t>
            </a:r>
            <a:endParaRPr lang="zh-CN" altLang="en-US">
              <a:solidFill>
                <a:srgbClr val="FF33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2227" name="文本框 52226"/>
          <p:cNvSpPr txBox="1"/>
          <p:nvPr/>
        </p:nvSpPr>
        <p:spPr>
          <a:xfrm>
            <a:off x="498475" y="1025525"/>
            <a:ext cx="8150225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>
              <a:lnSpc>
                <a:spcPct val="120000"/>
              </a:lnSpc>
              <a:spcBef>
                <a:spcPct val="0"/>
              </a:spcBef>
            </a:pP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(1) 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为相电压与相电流的相位差角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相阻抗角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，不要误以为是线电压与线电流的相位差。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2228" name="矩形 52227"/>
          <p:cNvSpPr/>
          <p:nvPr/>
        </p:nvSpPr>
        <p:spPr>
          <a:xfrm>
            <a:off x="514350" y="2087563"/>
            <a:ext cx="83820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>
              <a:lnSpc>
                <a:spcPct val="120000"/>
              </a:lnSpc>
              <a:spcBef>
                <a:spcPct val="0"/>
              </a:spcBef>
            </a:pP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(2) 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为每相的功率因数，在对称三相制中即三相功率因数：</a:t>
            </a:r>
            <a:r>
              <a:rPr lang="zh-CN" altLang="en-US" dirty="0" err="1">
                <a:latin typeface="Times New Roman" panose="02020603050405020304" pitchFamily="18" charset="-94"/>
                <a:ea typeface="宋体" panose="02010600030101010101" pitchFamily="2" charset="-122"/>
              </a:rPr>
              <a:t>               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= 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= 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= 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52232" name="文本框 52231"/>
          <p:cNvSpPr txBox="1"/>
          <p:nvPr/>
        </p:nvSpPr>
        <p:spPr>
          <a:xfrm>
            <a:off x="384175" y="4765675"/>
            <a:ext cx="1701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2. 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无功功率</a:t>
            </a:r>
            <a:endParaRPr lang="zh-CN" altLang="en-US">
              <a:solidFill>
                <a:schemeClr val="accent2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2233" name="文本框 52232"/>
          <p:cNvSpPr txBox="1"/>
          <p:nvPr/>
        </p:nvSpPr>
        <p:spPr>
          <a:xfrm>
            <a:off x="2200275" y="5108575"/>
            <a:ext cx="509905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sz="2800" i="1">
                <a:latin typeface="Times New Roman" panose="02020603050405020304" pitchFamily="18" charset="-94"/>
                <a:ea typeface="宋体" panose="02010600030101010101" pitchFamily="2" charset="-122"/>
              </a:rPr>
              <a:t>Q=Q</a:t>
            </a:r>
            <a:r>
              <a:rPr lang="en-US" altLang="zh-CN" sz="28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sz="2800" i="1">
                <a:latin typeface="Times New Roman" panose="02020603050405020304" pitchFamily="18" charset="-94"/>
                <a:ea typeface="宋体" panose="02010600030101010101" pitchFamily="2" charset="-122"/>
              </a:rPr>
              <a:t>+Q</a:t>
            </a:r>
            <a:r>
              <a:rPr lang="en-US" altLang="zh-CN" sz="28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sz="2800" i="1">
                <a:latin typeface="Times New Roman" panose="02020603050405020304" pitchFamily="18" charset="-94"/>
                <a:ea typeface="宋体" panose="02010600030101010101" pitchFamily="2" charset="-122"/>
              </a:rPr>
              <a:t>+Q</a:t>
            </a:r>
            <a:r>
              <a:rPr lang="en-US" altLang="zh-CN" sz="28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= 3</a:t>
            </a:r>
            <a:r>
              <a:rPr lang="en-US" altLang="zh-CN" sz="2800" i="1">
                <a:latin typeface="Times New Roman" panose="02020603050405020304" pitchFamily="18" charset="-94"/>
                <a:ea typeface="宋体" panose="02010600030101010101" pitchFamily="2" charset="-122"/>
              </a:rPr>
              <a:t>Q</a:t>
            </a:r>
            <a:r>
              <a:rPr lang="en-US" altLang="zh-CN" sz="2800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endParaRPr lang="en-US" altLang="zh-CN" sz="2800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52237" name="对象 52236"/>
          <p:cNvGraphicFramePr/>
          <p:nvPr/>
        </p:nvGraphicFramePr>
        <p:xfrm>
          <a:off x="2085975" y="3452813"/>
          <a:ext cx="3889375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0" name="" r:id="rId1" imgW="1942465" imgH="533400" progId="Equation.3">
                  <p:embed/>
                </p:oleObj>
              </mc:Choice>
              <mc:Fallback>
                <p:oleObj name="" r:id="rId1" imgW="1942465" imgH="533400" progId="Equation.3">
                  <p:embed/>
                  <p:pic>
                    <p:nvPicPr>
                      <p:cNvPr id="0" name="图片 344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85975" y="3452813"/>
                        <a:ext cx="3889375" cy="1065212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rgbClr val="00997A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1" name="对象 52240"/>
          <p:cNvGraphicFramePr/>
          <p:nvPr/>
        </p:nvGraphicFramePr>
        <p:xfrm>
          <a:off x="1776413" y="5905500"/>
          <a:ext cx="5224462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9" name="" r:id="rId3" imgW="2411730" imgH="292100" progId="Equation.3">
                  <p:embed/>
                </p:oleObj>
              </mc:Choice>
              <mc:Fallback>
                <p:oleObj name="" r:id="rId3" imgW="2411730" imgH="292100" progId="Equation.3">
                  <p:embed/>
                  <p:pic>
                    <p:nvPicPr>
                      <p:cNvPr id="0" name="图片 34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76413" y="5905500"/>
                        <a:ext cx="5224462" cy="630238"/>
                      </a:xfrm>
                      <a:prstGeom prst="rect">
                        <a:avLst/>
                      </a:prstGeom>
                      <a:solidFill>
                        <a:srgbClr val="00FF99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/>
      <p:bldP spid="52228" grpId="0"/>
      <p:bldP spid="52232" grpId="0"/>
      <p:bldP spid="5223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文本框 53249"/>
          <p:cNvSpPr txBox="1"/>
          <p:nvPr/>
        </p:nvSpPr>
        <p:spPr>
          <a:xfrm>
            <a:off x="342900" y="495300"/>
            <a:ext cx="1708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3. 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视在功率</a:t>
            </a:r>
            <a:endParaRPr lang="zh-CN" altLang="en-US">
              <a:solidFill>
                <a:schemeClr val="accent2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3252" name="矩形 53251"/>
          <p:cNvSpPr/>
          <p:nvPr/>
        </p:nvSpPr>
        <p:spPr>
          <a:xfrm>
            <a:off x="820738" y="2589213"/>
            <a:ext cx="54371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一般来讲，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Q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S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都是指三相总和。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3256" name="文本框 53255"/>
          <p:cNvSpPr txBox="1"/>
          <p:nvPr/>
        </p:nvSpPr>
        <p:spPr>
          <a:xfrm>
            <a:off x="419100" y="3162300"/>
            <a:ext cx="1708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4. 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瞬时功率</a:t>
            </a:r>
            <a:endParaRPr lang="zh-CN" altLang="en-US">
              <a:solidFill>
                <a:schemeClr val="accent2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53263" name="对象 53262"/>
          <p:cNvGraphicFramePr/>
          <p:nvPr/>
        </p:nvGraphicFramePr>
        <p:xfrm>
          <a:off x="2127250" y="495300"/>
          <a:ext cx="5154613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8" name="" r:id="rId1" imgW="2564130" imgH="330200" progId="Equation.3">
                  <p:embed/>
                </p:oleObj>
              </mc:Choice>
              <mc:Fallback>
                <p:oleObj name="" r:id="rId1" imgW="2564130" imgH="330200" progId="Equation.3">
                  <p:embed/>
                  <p:pic>
                    <p:nvPicPr>
                      <p:cNvPr id="0" name="图片 344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27250" y="495300"/>
                        <a:ext cx="5154613" cy="663575"/>
                      </a:xfrm>
                      <a:prstGeom prst="rect">
                        <a:avLst/>
                      </a:prstGeom>
                      <a:solidFill>
                        <a:srgbClr val="CCECFF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rgbClr val="7A8E99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4" name="矩形 53263"/>
          <p:cNvSpPr/>
          <p:nvPr/>
        </p:nvSpPr>
        <p:spPr>
          <a:xfrm>
            <a:off x="762000" y="1525588"/>
            <a:ext cx="5911850" cy="968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功率因数也可定义为：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dirty="0" err="1">
                <a:latin typeface="Times New Roman" panose="02020603050405020304" pitchFamily="18" charset="-94"/>
                <a:ea typeface="宋体" panose="02010600030101010101" pitchFamily="2" charset="-122"/>
              </a:rPr>
              <a:t>              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   </a:t>
            </a:r>
            <a:r>
              <a:rPr lang="en-US" altLang="zh-CN" err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 </a:t>
            </a:r>
            <a:r>
              <a:rPr lang="en-US" altLang="zh-CN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=</a:t>
            </a:r>
            <a:r>
              <a:rPr lang="en-US" altLang="zh-CN" i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P</a:t>
            </a:r>
            <a:r>
              <a:rPr lang="en-US" altLang="zh-CN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/</a:t>
            </a:r>
            <a:r>
              <a:rPr lang="en-US" altLang="zh-CN" i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S</a:t>
            </a:r>
            <a:r>
              <a:rPr lang="zh-CN" altLang="zh-CN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     (不对称时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无意义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53265" name="对象 53264"/>
          <p:cNvGraphicFramePr/>
          <p:nvPr/>
        </p:nvGraphicFramePr>
        <p:xfrm>
          <a:off x="2560638" y="3382963"/>
          <a:ext cx="4113212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1" name="" r:id="rId3" imgW="2057400" imgH="596900" progId="Equation.3">
                  <p:embed/>
                </p:oleObj>
              </mc:Choice>
              <mc:Fallback>
                <p:oleObj name="" r:id="rId3" imgW="2057400" imgH="596900" progId="Equation.3">
                  <p:embed/>
                  <p:pic>
                    <p:nvPicPr>
                      <p:cNvPr id="0" name="图片 345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60638" y="3382963"/>
                        <a:ext cx="4113212" cy="1193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6" name="对象 53265"/>
          <p:cNvGraphicFramePr/>
          <p:nvPr/>
        </p:nvGraphicFramePr>
        <p:xfrm>
          <a:off x="3522663" y="4922838"/>
          <a:ext cx="4364037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" name="" r:id="rId5" imgW="2183765" imgH="520700" progId="Equation.3">
                  <p:embed/>
                </p:oleObj>
              </mc:Choice>
              <mc:Fallback>
                <p:oleObj name="" r:id="rId5" imgW="2183765" imgH="520700" progId="Equation.3">
                  <p:embed/>
                  <p:pic>
                    <p:nvPicPr>
                      <p:cNvPr id="0" name="图片 345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22663" y="4922838"/>
                        <a:ext cx="4364037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7" name="对象 53266"/>
          <p:cNvGraphicFramePr/>
          <p:nvPr/>
        </p:nvGraphicFramePr>
        <p:xfrm>
          <a:off x="1836738" y="4857750"/>
          <a:ext cx="178593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3" name="" r:id="rId7" imgW="799465" imgH="254000" progId="Equation.3">
                  <p:embed/>
                </p:oleObj>
              </mc:Choice>
              <mc:Fallback>
                <p:oleObj name="" r:id="rId7" imgW="799465" imgH="254000" progId="Equation.3">
                  <p:embed/>
                  <p:pic>
                    <p:nvPicPr>
                      <p:cNvPr id="0" name="图片 345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36738" y="4857750"/>
                        <a:ext cx="1785937" cy="563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2" grpId="0"/>
      <p:bldP spid="53256" grpId="0"/>
      <p:bldP spid="5326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4300" name="对象 54299"/>
          <p:cNvGraphicFramePr/>
          <p:nvPr/>
        </p:nvGraphicFramePr>
        <p:xfrm>
          <a:off x="1060450" y="674688"/>
          <a:ext cx="6015038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5" name="" r:id="rId1" imgW="3008630" imgH="635000" progId="Equation.3">
                  <p:embed/>
                </p:oleObj>
              </mc:Choice>
              <mc:Fallback>
                <p:oleObj name="" r:id="rId1" imgW="3008630" imgH="635000" progId="Equation.3">
                  <p:embed/>
                  <p:pic>
                    <p:nvPicPr>
                      <p:cNvPr id="0" name="图片 345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0450" y="674688"/>
                        <a:ext cx="6015038" cy="1266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2" name="对象 54301"/>
          <p:cNvGraphicFramePr/>
          <p:nvPr/>
        </p:nvGraphicFramePr>
        <p:xfrm>
          <a:off x="977900" y="2297113"/>
          <a:ext cx="38338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4" name="" r:id="rId3" imgW="1917700" imgH="228600" progId="Equation.3">
                  <p:embed/>
                </p:oleObj>
              </mc:Choice>
              <mc:Fallback>
                <p:oleObj name="" r:id="rId3" imgW="1917700" imgH="228600" progId="Equation.3">
                  <p:embed/>
                  <p:pic>
                    <p:nvPicPr>
                      <p:cNvPr id="0" name="图片 345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77900" y="2297113"/>
                        <a:ext cx="3833813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314" name="组合 54313"/>
          <p:cNvGrpSpPr/>
          <p:nvPr/>
        </p:nvGrpSpPr>
        <p:grpSpPr>
          <a:xfrm>
            <a:off x="5264150" y="2620963"/>
            <a:ext cx="3860800" cy="3576637"/>
            <a:chOff x="3316" y="1651"/>
            <a:chExt cx="2432" cy="2253"/>
          </a:xfrm>
        </p:grpSpPr>
        <p:sp>
          <p:nvSpPr>
            <p:cNvPr id="79876" name="文本框 54277"/>
            <p:cNvSpPr txBox="1"/>
            <p:nvPr/>
          </p:nvSpPr>
          <p:spPr>
            <a:xfrm>
              <a:off x="3316" y="3156"/>
              <a:ext cx="2432" cy="7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三相：瞬时功率平稳，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             转矩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m 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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p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可以得到均衡的机械力矩。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79877" name="组合 54311"/>
            <p:cNvGrpSpPr/>
            <p:nvPr/>
          </p:nvGrpSpPr>
          <p:grpSpPr>
            <a:xfrm>
              <a:off x="3640" y="1651"/>
              <a:ext cx="1689" cy="1296"/>
              <a:chOff x="3819" y="1735"/>
              <a:chExt cx="1689" cy="1296"/>
            </a:xfrm>
          </p:grpSpPr>
          <p:sp>
            <p:nvSpPr>
              <p:cNvPr id="79878" name="文本框 54283"/>
              <p:cNvSpPr txBox="1"/>
              <p:nvPr/>
            </p:nvSpPr>
            <p:spPr>
              <a:xfrm>
                <a:off x="5207" y="2659"/>
                <a:ext cx="301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i="1">
                    <a:latin typeface="Symbol" panose="05050102010706020507" pitchFamily="18" charset="2"/>
                    <a:ea typeface="宋体" panose="02010600030101010101" pitchFamily="2" charset="-122"/>
                  </a:rPr>
                  <a:t>w</a:t>
                </a: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t</a:t>
                </a:r>
                <a:endPara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79879" name="直接连接符 54278"/>
              <p:cNvSpPr/>
              <p:nvPr/>
            </p:nvSpPr>
            <p:spPr>
              <a:xfrm flipV="1">
                <a:off x="4059" y="1879"/>
                <a:ext cx="0" cy="86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sp>
            <p:nvSpPr>
              <p:cNvPr id="79880" name="直接连接符 54279"/>
              <p:cNvSpPr/>
              <p:nvPr/>
            </p:nvSpPr>
            <p:spPr>
              <a:xfrm>
                <a:off x="4059" y="2743"/>
                <a:ext cx="124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sp>
            <p:nvSpPr>
              <p:cNvPr id="79881" name="直接连接符 54280"/>
              <p:cNvSpPr/>
              <p:nvPr/>
            </p:nvSpPr>
            <p:spPr>
              <a:xfrm>
                <a:off x="4059" y="2167"/>
                <a:ext cx="1152" cy="0"/>
              </a:xfrm>
              <a:prstGeom prst="line">
                <a:avLst/>
              </a:prstGeom>
              <a:ln w="28575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9882" name="直接连接符 54281"/>
              <p:cNvSpPr/>
              <p:nvPr/>
            </p:nvSpPr>
            <p:spPr>
              <a:xfrm>
                <a:off x="4347" y="2167"/>
                <a:ext cx="0" cy="576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round/>
                <a:headEnd type="stealth" w="sm" len="med"/>
                <a:tailEnd type="stealth" w="sm" len="med"/>
              </a:ln>
            </p:spPr>
          </p:sp>
          <p:sp>
            <p:nvSpPr>
              <p:cNvPr id="79883" name="文本框 54284"/>
              <p:cNvSpPr txBox="1"/>
              <p:nvPr/>
            </p:nvSpPr>
            <p:spPr>
              <a:xfrm>
                <a:off x="3819" y="1735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p</a:t>
                </a:r>
                <a:endPara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79884" name="文本框 54305"/>
              <p:cNvSpPr txBox="1"/>
              <p:nvPr/>
            </p:nvSpPr>
            <p:spPr>
              <a:xfrm>
                <a:off x="3916" y="2743"/>
                <a:ext cx="28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O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79885" name="矩形 54306"/>
              <p:cNvSpPr/>
              <p:nvPr/>
            </p:nvSpPr>
            <p:spPr>
              <a:xfrm>
                <a:off x="4345" y="2291"/>
                <a:ext cx="86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3</a:t>
                </a: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UI</a:t>
                </a: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cos</a:t>
                </a: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</a:t>
                </a:r>
                <a:endPara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endParaRPr>
              </a:p>
            </p:txBody>
          </p:sp>
        </p:grpSp>
      </p:grpSp>
      <p:grpSp>
        <p:nvGrpSpPr>
          <p:cNvPr id="54313" name="组合 54312"/>
          <p:cNvGrpSpPr/>
          <p:nvPr/>
        </p:nvGrpSpPr>
        <p:grpSpPr>
          <a:xfrm>
            <a:off x="149225" y="3211513"/>
            <a:ext cx="5013325" cy="3113087"/>
            <a:chOff x="84" y="1447"/>
            <a:chExt cx="3158" cy="1961"/>
          </a:xfrm>
        </p:grpSpPr>
        <p:sp>
          <p:nvSpPr>
            <p:cNvPr id="79887" name="文本框 54276"/>
            <p:cNvSpPr txBox="1"/>
            <p:nvPr/>
          </p:nvSpPr>
          <p:spPr>
            <a:xfrm>
              <a:off x="831" y="3120"/>
              <a:ext cx="185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单相：瞬时功率脉动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79888" name="直接连接符 54288"/>
            <p:cNvSpPr/>
            <p:nvPr/>
          </p:nvSpPr>
          <p:spPr>
            <a:xfrm flipV="1">
              <a:off x="486" y="1692"/>
              <a:ext cx="0" cy="128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79889" name="直接连接符 54289"/>
            <p:cNvSpPr/>
            <p:nvPr/>
          </p:nvSpPr>
          <p:spPr>
            <a:xfrm>
              <a:off x="483" y="2676"/>
              <a:ext cx="265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79890" name="直接连接符 54290"/>
            <p:cNvSpPr/>
            <p:nvPr/>
          </p:nvSpPr>
          <p:spPr>
            <a:xfrm>
              <a:off x="483" y="2328"/>
              <a:ext cx="2560" cy="0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9891" name="文本框 54291"/>
            <p:cNvSpPr txBox="1"/>
            <p:nvPr/>
          </p:nvSpPr>
          <p:spPr>
            <a:xfrm>
              <a:off x="84" y="1447"/>
              <a:ext cx="72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p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(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单相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)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79892" name="文本框 54292"/>
            <p:cNvSpPr txBox="1"/>
            <p:nvPr/>
          </p:nvSpPr>
          <p:spPr>
            <a:xfrm>
              <a:off x="2893" y="2640"/>
              <a:ext cx="34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i="1">
                  <a:latin typeface="Symbol" panose="05050102010706020507" pitchFamily="18" charset="2"/>
                  <a:ea typeface="宋体" panose="02010600030101010101" pitchFamily="2" charset="-122"/>
                </a:rPr>
                <a:t>w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t</a:t>
              </a:r>
              <a:endParaRPr lang="en-US" altLang="zh-CN" i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79893" name="任意多边形 54302"/>
            <p:cNvSpPr/>
            <p:nvPr/>
          </p:nvSpPr>
          <p:spPr>
            <a:xfrm>
              <a:off x="492" y="1919"/>
              <a:ext cx="2079" cy="874"/>
            </a:xfrm>
            <a:custGeom>
              <a:avLst/>
              <a:gdLst/>
              <a:ahLst/>
              <a:cxnLst/>
              <a:pathLst>
                <a:path w="2079" h="874">
                  <a:moveTo>
                    <a:pt x="0" y="763"/>
                  </a:moveTo>
                  <a:cubicBezTo>
                    <a:pt x="9" y="771"/>
                    <a:pt x="32" y="821"/>
                    <a:pt x="54" y="814"/>
                  </a:cubicBezTo>
                  <a:cubicBezTo>
                    <a:pt x="76" y="807"/>
                    <a:pt x="94" y="825"/>
                    <a:pt x="132" y="718"/>
                  </a:cubicBezTo>
                  <a:cubicBezTo>
                    <a:pt x="170" y="611"/>
                    <a:pt x="242" y="290"/>
                    <a:pt x="285" y="172"/>
                  </a:cubicBezTo>
                  <a:cubicBezTo>
                    <a:pt x="328" y="54"/>
                    <a:pt x="358" y="0"/>
                    <a:pt x="393" y="10"/>
                  </a:cubicBezTo>
                  <a:cubicBezTo>
                    <a:pt x="428" y="20"/>
                    <a:pt x="463" y="132"/>
                    <a:pt x="498" y="235"/>
                  </a:cubicBezTo>
                  <a:cubicBezTo>
                    <a:pt x="533" y="338"/>
                    <a:pt x="568" y="531"/>
                    <a:pt x="603" y="628"/>
                  </a:cubicBezTo>
                  <a:cubicBezTo>
                    <a:pt x="638" y="725"/>
                    <a:pt x="673" y="811"/>
                    <a:pt x="705" y="820"/>
                  </a:cubicBezTo>
                  <a:cubicBezTo>
                    <a:pt x="737" y="829"/>
                    <a:pt x="756" y="791"/>
                    <a:pt x="795" y="685"/>
                  </a:cubicBezTo>
                  <a:cubicBezTo>
                    <a:pt x="834" y="579"/>
                    <a:pt x="898" y="293"/>
                    <a:pt x="936" y="181"/>
                  </a:cubicBezTo>
                  <a:cubicBezTo>
                    <a:pt x="974" y="69"/>
                    <a:pt x="993" y="24"/>
                    <a:pt x="1023" y="13"/>
                  </a:cubicBezTo>
                  <a:cubicBezTo>
                    <a:pt x="1053" y="2"/>
                    <a:pt x="1082" y="32"/>
                    <a:pt x="1116" y="115"/>
                  </a:cubicBezTo>
                  <a:cubicBezTo>
                    <a:pt x="1150" y="198"/>
                    <a:pt x="1193" y="399"/>
                    <a:pt x="1227" y="511"/>
                  </a:cubicBezTo>
                  <a:cubicBezTo>
                    <a:pt x="1261" y="623"/>
                    <a:pt x="1286" y="745"/>
                    <a:pt x="1320" y="784"/>
                  </a:cubicBezTo>
                  <a:cubicBezTo>
                    <a:pt x="1354" y="823"/>
                    <a:pt x="1384" y="852"/>
                    <a:pt x="1431" y="748"/>
                  </a:cubicBezTo>
                  <a:cubicBezTo>
                    <a:pt x="1478" y="644"/>
                    <a:pt x="1559" y="280"/>
                    <a:pt x="1602" y="157"/>
                  </a:cubicBezTo>
                  <a:cubicBezTo>
                    <a:pt x="1645" y="34"/>
                    <a:pt x="1662" y="11"/>
                    <a:pt x="1692" y="10"/>
                  </a:cubicBezTo>
                  <a:cubicBezTo>
                    <a:pt x="1722" y="9"/>
                    <a:pt x="1736" y="27"/>
                    <a:pt x="1782" y="154"/>
                  </a:cubicBezTo>
                  <a:cubicBezTo>
                    <a:pt x="1828" y="281"/>
                    <a:pt x="1918" y="670"/>
                    <a:pt x="1968" y="772"/>
                  </a:cubicBezTo>
                  <a:cubicBezTo>
                    <a:pt x="2018" y="874"/>
                    <a:pt x="2056" y="767"/>
                    <a:pt x="2079" y="766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9894" name="文本框 54303"/>
            <p:cNvSpPr txBox="1"/>
            <p:nvPr/>
          </p:nvSpPr>
          <p:spPr>
            <a:xfrm>
              <a:off x="228" y="2580"/>
              <a:ext cx="37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O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79895" name="矩形 54307"/>
            <p:cNvSpPr/>
            <p:nvPr/>
          </p:nvSpPr>
          <p:spPr>
            <a:xfrm>
              <a:off x="2395" y="2051"/>
              <a:ext cx="7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UI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cos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</a:t>
              </a:r>
              <a:endPara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sp>
        <p:nvSpPr>
          <p:cNvPr id="7989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7" name="Rectangle 2"/>
          <p:cNvSpPr>
            <a:spLocks noGrp="1"/>
          </p:cNvSpPr>
          <p:nvPr>
            <p:ph type="ctrTitle"/>
          </p:nvPr>
        </p:nvSpPr>
        <p:spPr>
          <a:xfrm>
            <a:off x="381000" y="457200"/>
            <a:ext cx="2116138" cy="609600"/>
          </a:xfrm>
        </p:spPr>
        <p:txBody>
          <a:bodyPr vert="horz" wrap="square" lIns="91440" tIns="45720" rIns="91440" bIns="45720" anchor="ctr" anchorCtr="0"/>
          <a:p>
            <a:pPr algn="l" defTabSz="914400">
              <a:buClrTx/>
              <a:buSzTx/>
              <a:buFontTx/>
              <a:buNone/>
            </a:pPr>
            <a:r>
              <a:rPr lang="zh-CN" altLang="en-US" sz="3600" b="1" kern="1200" baseline="0" dirty="0">
                <a:solidFill>
                  <a:srgbClr val="FF3300"/>
                </a:solidFill>
                <a:latin typeface="+mj-lt"/>
                <a:ea typeface="华文新魏" panose="02010800040101010101" pitchFamily="2" charset="-122"/>
                <a:cs typeface="+mj-cs"/>
              </a:rPr>
              <a:t>正误判断</a:t>
            </a:r>
            <a:endParaRPr lang="zh-CN" altLang="en-US" sz="3600" kern="1200" baseline="0" dirty="0">
              <a:solidFill>
                <a:srgbClr val="FF3300"/>
              </a:solidFill>
              <a:latin typeface="+mj-lt"/>
              <a:ea typeface="华文新魏" panose="02010800040101010101" pitchFamily="2" charset="-122"/>
              <a:cs typeface="+mj-cs"/>
            </a:endParaRPr>
          </a:p>
        </p:txBody>
      </p:sp>
      <p:sp>
        <p:nvSpPr>
          <p:cNvPr id="80898" name="Rectangle 3" descr="90%"/>
          <p:cNvSpPr/>
          <p:nvPr/>
        </p:nvSpPr>
        <p:spPr>
          <a:xfrm>
            <a:off x="533400" y="3671888"/>
            <a:ext cx="2743200" cy="519112"/>
          </a:xfrm>
          <a:prstGeom prst="rect">
            <a:avLst/>
          </a:prstGeom>
          <a:blipFill rotWithShape="1">
            <a:blip r:embed="rId1"/>
          </a:blipFill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对称负载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Y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联结</a:t>
            </a:r>
            <a:endParaRPr lang="zh-CN" altLang="en-US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44036" name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203700"/>
            <a:ext cx="1358900" cy="1160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7" name="Objec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925" y="4241800"/>
            <a:ext cx="1973263" cy="10017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8" name="Object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788" y="4254500"/>
            <a:ext cx="1857375" cy="984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9" name="Object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7113" y="4195763"/>
            <a:ext cx="1322387" cy="1114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40" name="Object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5334000"/>
            <a:ext cx="1708150" cy="671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41" name="Object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800" y="5432425"/>
            <a:ext cx="1320800" cy="573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42" name="Object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5800" y="5410200"/>
            <a:ext cx="1752600" cy="630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43" name="Object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0175" y="5127625"/>
            <a:ext cx="1476375" cy="11366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4044" name="Group 12"/>
          <p:cNvGrpSpPr/>
          <p:nvPr/>
        </p:nvGrpSpPr>
        <p:grpSpPr>
          <a:xfrm>
            <a:off x="2819400" y="4554538"/>
            <a:ext cx="258763" cy="325437"/>
            <a:chOff x="0" y="0"/>
            <a:chExt cx="192" cy="240"/>
          </a:xfrm>
        </p:grpSpPr>
        <p:sp>
          <p:nvSpPr>
            <p:cNvPr id="80908" name="Line 13"/>
            <p:cNvSpPr/>
            <p:nvPr/>
          </p:nvSpPr>
          <p:spPr>
            <a:xfrm flipH="1"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0909" name="Line 14"/>
            <p:cNvSpPr/>
            <p:nvPr/>
          </p:nvSpPr>
          <p:spPr>
            <a:xfrm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44047" name="Group 15"/>
          <p:cNvGrpSpPr/>
          <p:nvPr/>
        </p:nvGrpSpPr>
        <p:grpSpPr>
          <a:xfrm>
            <a:off x="1143000" y="4583113"/>
            <a:ext cx="258763" cy="325437"/>
            <a:chOff x="0" y="0"/>
            <a:chExt cx="192" cy="240"/>
          </a:xfrm>
        </p:grpSpPr>
        <p:sp>
          <p:nvSpPr>
            <p:cNvPr id="80911" name="Line 16"/>
            <p:cNvSpPr/>
            <p:nvPr/>
          </p:nvSpPr>
          <p:spPr>
            <a:xfrm flipH="1"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0912" name="Line 17"/>
            <p:cNvSpPr/>
            <p:nvPr/>
          </p:nvSpPr>
          <p:spPr>
            <a:xfrm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44050" name="Group 18"/>
          <p:cNvGrpSpPr/>
          <p:nvPr/>
        </p:nvGrpSpPr>
        <p:grpSpPr>
          <a:xfrm>
            <a:off x="5410200" y="4532313"/>
            <a:ext cx="258763" cy="325437"/>
            <a:chOff x="0" y="0"/>
            <a:chExt cx="192" cy="240"/>
          </a:xfrm>
        </p:grpSpPr>
        <p:sp>
          <p:nvSpPr>
            <p:cNvPr id="80914" name="Line 19"/>
            <p:cNvSpPr/>
            <p:nvPr/>
          </p:nvSpPr>
          <p:spPr>
            <a:xfrm flipH="1">
              <a:off x="0" y="0"/>
              <a:ext cx="192" cy="240"/>
            </a:xfrm>
            <a:prstGeom prst="line">
              <a:avLst/>
            </a:prstGeom>
            <a:ln w="53975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0915" name="Line 20"/>
            <p:cNvSpPr/>
            <p:nvPr/>
          </p:nvSpPr>
          <p:spPr>
            <a:xfrm>
              <a:off x="0" y="0"/>
              <a:ext cx="192" cy="240"/>
            </a:xfrm>
            <a:prstGeom prst="line">
              <a:avLst/>
            </a:prstGeom>
            <a:ln w="53975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44053" name="Group 21"/>
          <p:cNvGrpSpPr/>
          <p:nvPr/>
        </p:nvGrpSpPr>
        <p:grpSpPr>
          <a:xfrm>
            <a:off x="1117600" y="5538788"/>
            <a:ext cx="269875" cy="338137"/>
            <a:chOff x="0" y="0"/>
            <a:chExt cx="192" cy="240"/>
          </a:xfrm>
        </p:grpSpPr>
        <p:sp>
          <p:nvSpPr>
            <p:cNvPr id="80917" name="Line 22"/>
            <p:cNvSpPr/>
            <p:nvPr/>
          </p:nvSpPr>
          <p:spPr>
            <a:xfrm flipH="1"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0918" name="Line 23"/>
            <p:cNvSpPr/>
            <p:nvPr/>
          </p:nvSpPr>
          <p:spPr>
            <a:xfrm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44056" name="Group 24"/>
          <p:cNvGrpSpPr/>
          <p:nvPr/>
        </p:nvGrpSpPr>
        <p:grpSpPr>
          <a:xfrm>
            <a:off x="3184525" y="5562600"/>
            <a:ext cx="258763" cy="325438"/>
            <a:chOff x="0" y="0"/>
            <a:chExt cx="192" cy="240"/>
          </a:xfrm>
        </p:grpSpPr>
        <p:sp>
          <p:nvSpPr>
            <p:cNvPr id="80920" name="Line 25"/>
            <p:cNvSpPr/>
            <p:nvPr/>
          </p:nvSpPr>
          <p:spPr>
            <a:xfrm flipH="1"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0921" name="Line 26"/>
            <p:cNvSpPr/>
            <p:nvPr/>
          </p:nvSpPr>
          <p:spPr>
            <a:xfrm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sp>
        <p:nvSpPr>
          <p:cNvPr id="44059" name="Text Box 27"/>
          <p:cNvSpPr/>
          <p:nvPr/>
        </p:nvSpPr>
        <p:spPr>
          <a:xfrm>
            <a:off x="7620000" y="4343400"/>
            <a:ext cx="515938" cy="762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44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rPr>
              <a:t>√</a:t>
            </a:r>
            <a:endParaRPr lang="zh-CN" altLang="en-US" sz="4400" b="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060" name="Text Box 28"/>
          <p:cNvSpPr/>
          <p:nvPr/>
        </p:nvSpPr>
        <p:spPr>
          <a:xfrm>
            <a:off x="4800600" y="5334000"/>
            <a:ext cx="538163" cy="762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44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rPr>
              <a:t>√</a:t>
            </a:r>
            <a:endParaRPr lang="zh-CN" altLang="en-US" sz="4400" b="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061" name="Text Box 29"/>
          <p:cNvSpPr/>
          <p:nvPr/>
        </p:nvSpPr>
        <p:spPr>
          <a:xfrm>
            <a:off x="6858000" y="5340350"/>
            <a:ext cx="515938" cy="762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44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rPr>
              <a:t>√</a:t>
            </a:r>
            <a:endParaRPr lang="zh-CN" altLang="en-US" sz="4400" b="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80925" name="Group 30"/>
          <p:cNvGrpSpPr/>
          <p:nvPr/>
        </p:nvGrpSpPr>
        <p:grpSpPr>
          <a:xfrm>
            <a:off x="2771775" y="0"/>
            <a:ext cx="6019800" cy="3505200"/>
            <a:chOff x="0" y="0"/>
            <a:chExt cx="3792" cy="2208"/>
          </a:xfrm>
        </p:grpSpPr>
        <p:graphicFrame>
          <p:nvGraphicFramePr>
            <p:cNvPr id="80926" name="Object 31"/>
            <p:cNvGraphicFramePr>
              <a:graphicFrameLocks noChangeAspect="1"/>
            </p:cNvGraphicFramePr>
            <p:nvPr/>
          </p:nvGraphicFramePr>
          <p:xfrm>
            <a:off x="1896" y="0"/>
            <a:ext cx="192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57" name="" r:id="rId10" imgW="152400" imgH="280035" progId="">
                    <p:embed/>
                  </p:oleObj>
                </mc:Choice>
                <mc:Fallback>
                  <p:oleObj name="" r:id="rId10" imgW="152400" imgH="280035" progId="">
                    <p:embed/>
                    <p:pic>
                      <p:nvPicPr>
                        <p:cNvPr id="0" name="图片 3456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896" y="0"/>
                          <a:ext cx="192" cy="2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27" name="Line 32"/>
            <p:cNvSpPr/>
            <p:nvPr/>
          </p:nvSpPr>
          <p:spPr>
            <a:xfrm>
              <a:off x="1776" y="1499"/>
              <a:ext cx="480" cy="1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arrow" w="sm" len="med"/>
            </a:ln>
          </p:spPr>
        </p:sp>
        <p:graphicFrame>
          <p:nvGraphicFramePr>
            <p:cNvPr id="80928" name="Object 33"/>
            <p:cNvGraphicFramePr>
              <a:graphicFrameLocks noChangeAspect="1"/>
            </p:cNvGraphicFramePr>
            <p:nvPr/>
          </p:nvGraphicFramePr>
          <p:xfrm>
            <a:off x="1889" y="1200"/>
            <a:ext cx="221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59" name="" r:id="rId12" imgW="177800" imgH="280035" progId="">
                    <p:embed/>
                  </p:oleObj>
                </mc:Choice>
                <mc:Fallback>
                  <p:oleObj name="" r:id="rId12" imgW="177800" imgH="280035" progId="">
                    <p:embed/>
                    <p:pic>
                      <p:nvPicPr>
                        <p:cNvPr id="0" name="图片 3458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889" y="1200"/>
                          <a:ext cx="221" cy="2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29" name="Line 34"/>
            <p:cNvSpPr/>
            <p:nvPr/>
          </p:nvSpPr>
          <p:spPr>
            <a:xfrm>
              <a:off x="1776" y="1968"/>
              <a:ext cx="480" cy="1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arrow" w="sm" len="med"/>
            </a:ln>
          </p:spPr>
        </p:sp>
        <p:graphicFrame>
          <p:nvGraphicFramePr>
            <p:cNvPr id="80930" name="Object 35"/>
            <p:cNvGraphicFramePr>
              <a:graphicFrameLocks noChangeAspect="1"/>
            </p:cNvGraphicFramePr>
            <p:nvPr/>
          </p:nvGraphicFramePr>
          <p:xfrm>
            <a:off x="1935" y="1680"/>
            <a:ext cx="202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60" name="" r:id="rId14" imgW="165100" imgH="280035" progId="">
                    <p:embed/>
                  </p:oleObj>
                </mc:Choice>
                <mc:Fallback>
                  <p:oleObj name="" r:id="rId14" imgW="165100" imgH="280035" progId="">
                    <p:embed/>
                    <p:pic>
                      <p:nvPicPr>
                        <p:cNvPr id="0" name="图片 3459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935" y="1680"/>
                          <a:ext cx="202" cy="28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0931" name="Group 36"/>
            <p:cNvGrpSpPr/>
            <p:nvPr/>
          </p:nvGrpSpPr>
          <p:grpSpPr>
            <a:xfrm>
              <a:off x="1728" y="672"/>
              <a:ext cx="562" cy="288"/>
              <a:chOff x="0" y="0"/>
              <a:chExt cx="562" cy="288"/>
            </a:xfrm>
          </p:grpSpPr>
          <p:sp>
            <p:nvSpPr>
              <p:cNvPr id="80932" name="Line 37"/>
              <p:cNvSpPr/>
              <p:nvPr/>
            </p:nvSpPr>
            <p:spPr>
              <a:xfrm flipH="1">
                <a:off x="0" y="288"/>
                <a:ext cx="562" cy="1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miter/>
                <a:headEnd type="none" w="med" len="med"/>
                <a:tailEnd type="arrow" w="sm" len="med"/>
              </a:ln>
            </p:spPr>
          </p:sp>
          <p:graphicFrame>
            <p:nvGraphicFramePr>
              <p:cNvPr id="80933" name="Object 38"/>
              <p:cNvGraphicFramePr>
                <a:graphicFrameLocks noChangeAspect="1"/>
              </p:cNvGraphicFramePr>
              <p:nvPr/>
            </p:nvGraphicFramePr>
            <p:xfrm>
              <a:off x="160" y="0"/>
              <a:ext cx="255" cy="2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56" name="" r:id="rId16" imgW="203835" imgH="280035" progId="">
                      <p:embed/>
                    </p:oleObj>
                  </mc:Choice>
                  <mc:Fallback>
                    <p:oleObj name="" r:id="rId16" imgW="203835" imgH="280035" progId="">
                      <p:embed/>
                      <p:pic>
                        <p:nvPicPr>
                          <p:cNvPr id="0" name="图片 3455"/>
                          <p:cNvPicPr/>
                          <p:nvPr/>
                        </p:nvPicPr>
                        <p:blipFill>
                          <a:blip r:embed="rId17"/>
                          <a:stretch>
                            <a:fillRect/>
                          </a:stretch>
                        </p:blipFill>
                        <p:spPr>
                          <a:xfrm>
                            <a:off x="160" y="0"/>
                            <a:ext cx="255" cy="28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0934" name="Group 39"/>
            <p:cNvGrpSpPr/>
            <p:nvPr/>
          </p:nvGrpSpPr>
          <p:grpSpPr>
            <a:xfrm>
              <a:off x="2647" y="576"/>
              <a:ext cx="281" cy="432"/>
              <a:chOff x="0" y="0"/>
              <a:chExt cx="281" cy="432"/>
            </a:xfrm>
          </p:grpSpPr>
          <p:sp>
            <p:nvSpPr>
              <p:cNvPr id="80935" name="Line 40"/>
              <p:cNvSpPr/>
              <p:nvPr/>
            </p:nvSpPr>
            <p:spPr>
              <a:xfrm>
                <a:off x="281" y="0"/>
                <a:ext cx="1" cy="432"/>
              </a:xfrm>
              <a:prstGeom prst="line">
                <a:avLst/>
              </a:prstGeom>
              <a:ln w="28575" cap="flat" cmpd="sng">
                <a:solidFill>
                  <a:srgbClr val="FF3300"/>
                </a:solidFill>
                <a:prstDash val="solid"/>
                <a:miter/>
                <a:headEnd type="none" w="med" len="med"/>
                <a:tailEnd type="triangle" w="med" len="med"/>
              </a:ln>
            </p:spPr>
          </p:sp>
          <p:graphicFrame>
            <p:nvGraphicFramePr>
              <p:cNvPr id="80936" name="Object 41"/>
              <p:cNvGraphicFramePr>
                <a:graphicFrameLocks noChangeAspect="1"/>
              </p:cNvGraphicFramePr>
              <p:nvPr/>
            </p:nvGraphicFramePr>
            <p:xfrm>
              <a:off x="0" y="1"/>
              <a:ext cx="269" cy="4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58" name="" r:id="rId18" imgW="152400" imgH="280035" progId="">
                      <p:embed/>
                    </p:oleObj>
                  </mc:Choice>
                  <mc:Fallback>
                    <p:oleObj name="" r:id="rId18" imgW="152400" imgH="280035" progId="">
                      <p:embed/>
                      <p:pic>
                        <p:nvPicPr>
                          <p:cNvPr id="0" name="图片 3457"/>
                          <p:cNvPicPr/>
                          <p:nvPr/>
                        </p:nvPicPr>
                        <p:blipFill>
                          <a:blip r:embed="rId19"/>
                          <a:stretch>
                            <a:fillRect/>
                          </a:stretch>
                        </p:blipFill>
                        <p:spPr>
                          <a:xfrm>
                            <a:off x="0" y="1"/>
                            <a:ext cx="269" cy="40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0937" name="Line 42"/>
            <p:cNvSpPr/>
            <p:nvPr/>
          </p:nvSpPr>
          <p:spPr>
            <a:xfrm>
              <a:off x="1728" y="279"/>
              <a:ext cx="480" cy="1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arrow" w="sm" len="med"/>
            </a:ln>
          </p:spPr>
        </p:sp>
        <p:grpSp>
          <p:nvGrpSpPr>
            <p:cNvPr id="80938" name="Group 43"/>
            <p:cNvGrpSpPr/>
            <p:nvPr/>
          </p:nvGrpSpPr>
          <p:grpSpPr>
            <a:xfrm>
              <a:off x="0" y="288"/>
              <a:ext cx="3792" cy="1920"/>
              <a:chOff x="0" y="0"/>
              <a:chExt cx="3792" cy="1920"/>
            </a:xfrm>
          </p:grpSpPr>
          <p:sp>
            <p:nvSpPr>
              <p:cNvPr id="80939" name="Text Box 44"/>
              <p:cNvSpPr/>
              <p:nvPr/>
            </p:nvSpPr>
            <p:spPr>
              <a:xfrm>
                <a:off x="1392" y="1632"/>
                <a:ext cx="22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 dirty="0">
                    <a:solidFill>
                      <a:srgbClr val="FF33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+</a:t>
                </a:r>
                <a:endParaRPr lang="zh-CN" altLang="en-US" dirty="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pic>
            <p:nvPicPr>
              <p:cNvPr id="80940" name="Object 45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765" y="1564"/>
                <a:ext cx="83" cy="16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80941" name="Line 46"/>
              <p:cNvSpPr/>
              <p:nvPr/>
            </p:nvSpPr>
            <p:spPr>
              <a:xfrm flipH="1">
                <a:off x="2640" y="1248"/>
                <a:ext cx="1" cy="576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42" name="Rectangle 47"/>
              <p:cNvSpPr/>
              <p:nvPr/>
            </p:nvSpPr>
            <p:spPr>
              <a:xfrm>
                <a:off x="3461" y="720"/>
                <a:ext cx="331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>
                <a:spAutoFit/>
              </a:bodyPr>
              <a:p>
                <a:pPr algn="ctr"/>
                <a:r>
                  <a:rPr lang="en-US" altLang="zh-CN" i="1" dirty="0">
                    <a:solidFill>
                      <a:srgbClr val="0000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Z</a:t>
                </a:r>
                <a:r>
                  <a:rPr lang="en-US" altLang="zh-CN" baseline="-25000" dirty="0">
                    <a:solidFill>
                      <a:srgbClr val="0000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2</a:t>
                </a:r>
                <a:endParaRPr lang="en-US" altLang="zh-CN" sz="1600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endParaRPr>
              </a:p>
            </p:txBody>
          </p:sp>
          <p:sp>
            <p:nvSpPr>
              <p:cNvPr id="80943" name="Rectangle 48"/>
              <p:cNvSpPr/>
              <p:nvPr/>
            </p:nvSpPr>
            <p:spPr>
              <a:xfrm rot="2876674">
                <a:off x="2822" y="886"/>
                <a:ext cx="117" cy="227"/>
              </a:xfrm>
              <a:prstGeom prst="rect">
                <a:avLst/>
              </a:pr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rot="10800000" wrap="none" anchor="ctr" anchorCtr="0"/>
              <a:p>
                <a:pPr algn="ctr"/>
                <a:endParaRPr lang="zh-CN" altLang="zh-CN" dirty="0">
                  <a:solidFill>
                    <a:schemeClr val="bg1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endParaRPr>
              </a:p>
            </p:txBody>
          </p:sp>
          <p:sp>
            <p:nvSpPr>
              <p:cNvPr id="80944" name="Line 49"/>
              <p:cNvSpPr/>
              <p:nvPr/>
            </p:nvSpPr>
            <p:spPr>
              <a:xfrm rot="2876674">
                <a:off x="2707" y="1041"/>
                <a:ext cx="5" cy="233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45" name="Line 50"/>
              <p:cNvSpPr/>
              <p:nvPr/>
            </p:nvSpPr>
            <p:spPr>
              <a:xfrm rot="2876675" flipV="1">
                <a:off x="3060" y="694"/>
                <a:ext cx="4" cy="265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46" name="Rectangle 51"/>
              <p:cNvSpPr/>
              <p:nvPr/>
            </p:nvSpPr>
            <p:spPr>
              <a:xfrm rot="-3164551">
                <a:off x="3388" y="887"/>
                <a:ext cx="117" cy="226"/>
              </a:xfrm>
              <a:prstGeom prst="rect">
                <a:avLst/>
              </a:pr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/>
                <a:endParaRPr lang="zh-CN" altLang="zh-CN" dirty="0">
                  <a:solidFill>
                    <a:schemeClr val="bg1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endParaRPr>
              </a:p>
            </p:txBody>
          </p:sp>
          <p:sp>
            <p:nvSpPr>
              <p:cNvPr id="80947" name="Line 52"/>
              <p:cNvSpPr/>
              <p:nvPr/>
            </p:nvSpPr>
            <p:spPr>
              <a:xfrm rot="-3164551">
                <a:off x="3627" y="1026"/>
                <a:ext cx="1" cy="227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48" name="Line 53"/>
              <p:cNvSpPr/>
              <p:nvPr/>
            </p:nvSpPr>
            <p:spPr>
              <a:xfrm rot="-3164552" flipV="1">
                <a:off x="3244" y="701"/>
                <a:ext cx="13" cy="271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49" name="Rectangle 54"/>
              <p:cNvSpPr/>
              <p:nvPr/>
            </p:nvSpPr>
            <p:spPr>
              <a:xfrm>
                <a:off x="3111" y="302"/>
                <a:ext cx="113" cy="233"/>
              </a:xfrm>
              <a:prstGeom prst="rect">
                <a:avLst/>
              </a:pr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/>
                <a:endParaRPr lang="zh-CN" altLang="zh-CN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endParaRPr>
              </a:p>
            </p:txBody>
          </p:sp>
          <p:sp>
            <p:nvSpPr>
              <p:cNvPr id="80950" name="Line 55"/>
              <p:cNvSpPr/>
              <p:nvPr/>
            </p:nvSpPr>
            <p:spPr>
              <a:xfrm>
                <a:off x="3168" y="535"/>
                <a:ext cx="1" cy="234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51" name="Line 56"/>
              <p:cNvSpPr/>
              <p:nvPr/>
            </p:nvSpPr>
            <p:spPr>
              <a:xfrm flipV="1">
                <a:off x="3168" y="68"/>
                <a:ext cx="1" cy="234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52" name="Line 57"/>
              <p:cNvSpPr/>
              <p:nvPr/>
            </p:nvSpPr>
            <p:spPr>
              <a:xfrm>
                <a:off x="3727" y="1203"/>
                <a:ext cx="1" cy="158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53" name="Rectangle 58"/>
              <p:cNvSpPr/>
              <p:nvPr/>
            </p:nvSpPr>
            <p:spPr>
              <a:xfrm>
                <a:off x="2880" y="960"/>
                <a:ext cx="34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>
                <a:spAutoFit/>
              </a:bodyPr>
              <a:p>
                <a:pPr algn="ctr"/>
                <a:r>
                  <a:rPr lang="en-US" altLang="zh-CN" i="1" dirty="0">
                    <a:solidFill>
                      <a:srgbClr val="0000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Z</a:t>
                </a:r>
                <a:r>
                  <a:rPr lang="en-US" altLang="zh-CN" baseline="-25000" dirty="0">
                    <a:solidFill>
                      <a:srgbClr val="0000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3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endParaRPr>
              </a:p>
            </p:txBody>
          </p:sp>
          <p:sp>
            <p:nvSpPr>
              <p:cNvPr id="80954" name="Rectangle 59"/>
              <p:cNvSpPr/>
              <p:nvPr/>
            </p:nvSpPr>
            <p:spPr>
              <a:xfrm>
                <a:off x="3216" y="261"/>
                <a:ext cx="297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ctr" anchorCtr="0">
                <a:spAutoFit/>
              </a:bodyPr>
              <a:p>
                <a:pPr algn="ctr"/>
                <a:r>
                  <a:rPr lang="en-US" altLang="zh-CN" i="1" dirty="0">
                    <a:solidFill>
                      <a:srgbClr val="0000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Z</a:t>
                </a:r>
                <a:r>
                  <a:rPr lang="en-US" altLang="zh-CN" baseline="-25000" dirty="0">
                    <a:solidFill>
                      <a:srgbClr val="0000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1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endParaRPr>
              </a:p>
            </p:txBody>
          </p:sp>
          <p:sp>
            <p:nvSpPr>
              <p:cNvPr id="80955" name="Rectangle 60"/>
              <p:cNvSpPr/>
              <p:nvPr/>
            </p:nvSpPr>
            <p:spPr>
              <a:xfrm>
                <a:off x="3120" y="548"/>
                <a:ext cx="367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>
                <a:spAutoFit/>
              </a:bodyPr>
              <a:p>
                <a:pPr algn="ctr"/>
                <a:r>
                  <a:rPr lang="en-US" altLang="zh-CN" dirty="0">
                    <a:solidFill>
                      <a:schemeClr val="accent2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N</a:t>
                </a:r>
                <a:r>
                  <a:rPr lang="en-US" altLang="zh-CN" i="1" baseline="30000" dirty="0">
                    <a:solidFill>
                      <a:schemeClr val="accent2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'</a:t>
                </a:r>
                <a:endParaRPr lang="en-US" altLang="zh-CN" dirty="0">
                  <a:solidFill>
                    <a:schemeClr val="accent2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endParaRPr>
              </a:p>
            </p:txBody>
          </p:sp>
          <p:sp>
            <p:nvSpPr>
              <p:cNvPr id="80956" name="Freeform 61"/>
              <p:cNvSpPr/>
              <p:nvPr/>
            </p:nvSpPr>
            <p:spPr>
              <a:xfrm rot="2700000">
                <a:off x="107" y="1095"/>
                <a:ext cx="175" cy="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3"/>
                  </a:cxn>
                </a:cxnLst>
                <a:pathLst>
                  <a:path w="37" h="54">
                    <a:moveTo>
                      <a:pt x="0" y="0"/>
                    </a:moveTo>
                    <a:cubicBezTo>
                      <a:pt x="37" y="12"/>
                      <a:pt x="21" y="33"/>
                      <a:pt x="0" y="5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0957" name="Line 62"/>
              <p:cNvSpPr/>
              <p:nvPr/>
            </p:nvSpPr>
            <p:spPr>
              <a:xfrm rot="2700000">
                <a:off x="55" y="1109"/>
                <a:ext cx="13" cy="132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58" name="Freeform 63"/>
              <p:cNvSpPr/>
              <p:nvPr/>
            </p:nvSpPr>
            <p:spPr>
              <a:xfrm>
                <a:off x="489" y="301"/>
                <a:ext cx="170" cy="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7"/>
                  </a:cxn>
                </a:cxnLst>
                <a:pathLst>
                  <a:path w="37" h="54">
                    <a:moveTo>
                      <a:pt x="0" y="0"/>
                    </a:moveTo>
                    <a:cubicBezTo>
                      <a:pt x="37" y="12"/>
                      <a:pt x="21" y="33"/>
                      <a:pt x="0" y="5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0959" name="Freeform 64"/>
              <p:cNvSpPr/>
              <p:nvPr/>
            </p:nvSpPr>
            <p:spPr>
              <a:xfrm>
                <a:off x="489" y="418"/>
                <a:ext cx="170" cy="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7"/>
                  </a:cxn>
                </a:cxnLst>
                <a:pathLst>
                  <a:path w="37" h="54">
                    <a:moveTo>
                      <a:pt x="0" y="0"/>
                    </a:moveTo>
                    <a:cubicBezTo>
                      <a:pt x="37" y="12"/>
                      <a:pt x="21" y="33"/>
                      <a:pt x="0" y="5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0960" name="Freeform 65"/>
              <p:cNvSpPr/>
              <p:nvPr/>
            </p:nvSpPr>
            <p:spPr>
              <a:xfrm>
                <a:off x="489" y="535"/>
                <a:ext cx="170" cy="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7"/>
                  </a:cxn>
                </a:cxnLst>
                <a:pathLst>
                  <a:path w="37" h="54">
                    <a:moveTo>
                      <a:pt x="0" y="0"/>
                    </a:moveTo>
                    <a:cubicBezTo>
                      <a:pt x="37" y="12"/>
                      <a:pt x="21" y="33"/>
                      <a:pt x="0" y="5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0961" name="Line 66"/>
              <p:cNvSpPr/>
              <p:nvPr/>
            </p:nvSpPr>
            <p:spPr>
              <a:xfrm>
                <a:off x="489" y="645"/>
                <a:ext cx="1" cy="124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62" name="Line 67"/>
              <p:cNvSpPr/>
              <p:nvPr/>
            </p:nvSpPr>
            <p:spPr>
              <a:xfrm flipV="1">
                <a:off x="489" y="68"/>
                <a:ext cx="1" cy="255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63" name="Freeform 68"/>
              <p:cNvSpPr/>
              <p:nvPr/>
            </p:nvSpPr>
            <p:spPr>
              <a:xfrm rot="2700000">
                <a:off x="270" y="934"/>
                <a:ext cx="176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4"/>
                  </a:cxn>
                </a:cxnLst>
                <a:pathLst>
                  <a:path w="37" h="54">
                    <a:moveTo>
                      <a:pt x="0" y="0"/>
                    </a:moveTo>
                    <a:cubicBezTo>
                      <a:pt x="37" y="12"/>
                      <a:pt x="21" y="33"/>
                      <a:pt x="0" y="5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0964" name="Freeform 69"/>
              <p:cNvSpPr/>
              <p:nvPr/>
            </p:nvSpPr>
            <p:spPr>
              <a:xfrm rot="2700000">
                <a:off x="187" y="1012"/>
                <a:ext cx="175" cy="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3"/>
                  </a:cxn>
                </a:cxnLst>
                <a:pathLst>
                  <a:path w="37" h="54">
                    <a:moveTo>
                      <a:pt x="0" y="0"/>
                    </a:moveTo>
                    <a:cubicBezTo>
                      <a:pt x="37" y="12"/>
                      <a:pt x="21" y="33"/>
                      <a:pt x="0" y="5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0965" name="Line 70"/>
              <p:cNvSpPr/>
              <p:nvPr/>
            </p:nvSpPr>
            <p:spPr>
              <a:xfrm rot="2700000" flipV="1">
                <a:off x="413" y="685"/>
                <a:ext cx="2" cy="244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66" name="Freeform 71"/>
              <p:cNvSpPr/>
              <p:nvPr/>
            </p:nvSpPr>
            <p:spPr>
              <a:xfrm rot="-2747743">
                <a:off x="643" y="817"/>
                <a:ext cx="176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4"/>
                  </a:cxn>
                </a:cxnLst>
                <a:pathLst>
                  <a:path w="37" h="54">
                    <a:moveTo>
                      <a:pt x="0" y="0"/>
                    </a:moveTo>
                    <a:cubicBezTo>
                      <a:pt x="37" y="12"/>
                      <a:pt x="21" y="33"/>
                      <a:pt x="0" y="5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0967" name="Freeform 72"/>
              <p:cNvSpPr/>
              <p:nvPr/>
            </p:nvSpPr>
            <p:spPr>
              <a:xfrm rot="-2747743">
                <a:off x="721" y="895"/>
                <a:ext cx="175" cy="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3"/>
                  </a:cxn>
                </a:cxnLst>
                <a:pathLst>
                  <a:path w="37" h="54">
                    <a:moveTo>
                      <a:pt x="0" y="0"/>
                    </a:moveTo>
                    <a:cubicBezTo>
                      <a:pt x="37" y="12"/>
                      <a:pt x="21" y="33"/>
                      <a:pt x="0" y="5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0968" name="Freeform 73"/>
              <p:cNvSpPr/>
              <p:nvPr/>
            </p:nvSpPr>
            <p:spPr>
              <a:xfrm rot="-2747743">
                <a:off x="802" y="977"/>
                <a:ext cx="175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4"/>
                  </a:cxn>
                </a:cxnLst>
                <a:pathLst>
                  <a:path w="37" h="54">
                    <a:moveTo>
                      <a:pt x="0" y="0"/>
                    </a:moveTo>
                    <a:cubicBezTo>
                      <a:pt x="37" y="12"/>
                      <a:pt x="21" y="33"/>
                      <a:pt x="0" y="54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80969" name="Line 74"/>
              <p:cNvSpPr/>
              <p:nvPr/>
            </p:nvSpPr>
            <p:spPr>
              <a:xfrm rot="-2747743">
                <a:off x="920" y="1098"/>
                <a:ext cx="32" cy="159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70" name="Line 75"/>
              <p:cNvSpPr/>
              <p:nvPr/>
            </p:nvSpPr>
            <p:spPr>
              <a:xfrm rot="-2747743" flipV="1">
                <a:off x="547" y="696"/>
                <a:ext cx="1" cy="227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71" name="Line 76"/>
              <p:cNvSpPr/>
              <p:nvPr/>
            </p:nvSpPr>
            <p:spPr>
              <a:xfrm>
                <a:off x="999" y="1222"/>
                <a:ext cx="1" cy="139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72" name="Line 77"/>
              <p:cNvSpPr/>
              <p:nvPr/>
            </p:nvSpPr>
            <p:spPr>
              <a:xfrm>
                <a:off x="992" y="1354"/>
                <a:ext cx="2750" cy="1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73" name="Line 78"/>
              <p:cNvSpPr/>
              <p:nvPr/>
            </p:nvSpPr>
            <p:spPr>
              <a:xfrm flipH="1">
                <a:off x="48" y="1824"/>
                <a:ext cx="2585" cy="1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74" name="Line 79"/>
              <p:cNvSpPr/>
              <p:nvPr/>
            </p:nvSpPr>
            <p:spPr>
              <a:xfrm>
                <a:off x="48" y="1200"/>
                <a:ext cx="1" cy="624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75" name="Rectangle 80"/>
              <p:cNvSpPr/>
              <p:nvPr/>
            </p:nvSpPr>
            <p:spPr>
              <a:xfrm>
                <a:off x="240" y="533"/>
                <a:ext cx="19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 anchorCtr="0">
                <a:spAutoFit/>
              </a:bodyPr>
              <a:p>
                <a:pPr algn="ctr"/>
                <a:r>
                  <a:rPr lang="en-US" altLang="zh-CN" dirty="0">
                    <a:solidFill>
                      <a:schemeClr val="accent2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N</a:t>
                </a:r>
                <a:endParaRPr lang="en-US" altLang="zh-CN" sz="1600" dirty="0">
                  <a:solidFill>
                    <a:schemeClr val="accent2"/>
                  </a:solidFill>
                  <a:latin typeface="Times New Roman" panose="02020603050405020304" charset="0"/>
                  <a:ea typeface="宋体" panose="02010600030101010101" pitchFamily="2" charset="-122"/>
                  <a:sym typeface="Times New Roman" panose="02020603050405020304" charset="0"/>
                </a:endParaRPr>
              </a:p>
            </p:txBody>
          </p:sp>
          <p:graphicFrame>
            <p:nvGraphicFramePr>
              <p:cNvPr id="80976" name="Object 81"/>
              <p:cNvGraphicFramePr>
                <a:graphicFrameLocks noChangeAspect="1"/>
              </p:cNvGraphicFramePr>
              <p:nvPr/>
            </p:nvGraphicFramePr>
            <p:xfrm>
              <a:off x="744" y="288"/>
              <a:ext cx="240" cy="2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63" name="" r:id="rId21" imgW="203835" imgH="280035" progId="">
                      <p:embed/>
                    </p:oleObj>
                  </mc:Choice>
                  <mc:Fallback>
                    <p:oleObj name="" r:id="rId21" imgW="203835" imgH="280035" progId="">
                      <p:embed/>
                      <p:pic>
                        <p:nvPicPr>
                          <p:cNvPr id="0" name="图片 3462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744" y="288"/>
                            <a:ext cx="240" cy="28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0977" name="Object 82"/>
              <p:cNvGraphicFramePr>
                <a:graphicFrameLocks noChangeAspect="1"/>
              </p:cNvGraphicFramePr>
              <p:nvPr/>
            </p:nvGraphicFramePr>
            <p:xfrm>
              <a:off x="1072" y="912"/>
              <a:ext cx="256" cy="2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64" name="" r:id="rId23" imgW="215900" imgH="280035" progId="">
                      <p:embed/>
                    </p:oleObj>
                  </mc:Choice>
                  <mc:Fallback>
                    <p:oleObj name="" r:id="rId23" imgW="215900" imgH="280035" progId="">
                      <p:embed/>
                      <p:pic>
                        <p:nvPicPr>
                          <p:cNvPr id="0" name="图片 3463"/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1072" y="912"/>
                            <a:ext cx="256" cy="28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0978" name="Object 83"/>
              <p:cNvGraphicFramePr>
                <a:graphicFrameLocks noChangeAspect="1"/>
              </p:cNvGraphicFramePr>
              <p:nvPr/>
            </p:nvGraphicFramePr>
            <p:xfrm>
              <a:off x="1408" y="1330"/>
              <a:ext cx="256" cy="3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62" name="" r:id="rId25" imgW="215900" imgH="280035" progId="">
                      <p:embed/>
                    </p:oleObj>
                  </mc:Choice>
                  <mc:Fallback>
                    <p:oleObj name="" r:id="rId25" imgW="215900" imgH="280035" progId="">
                      <p:embed/>
                      <p:pic>
                        <p:nvPicPr>
                          <p:cNvPr id="0" name="图片 3461"/>
                          <p:cNvPicPr/>
                          <p:nvPr/>
                        </p:nvPicPr>
                        <p:blipFill>
                          <a:blip r:embed="rId26"/>
                          <a:stretch>
                            <a:fillRect/>
                          </a:stretch>
                        </p:blipFill>
                        <p:spPr>
                          <a:xfrm>
                            <a:off x="1408" y="1330"/>
                            <a:ext cx="256" cy="30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0979" name="Text Box 84"/>
              <p:cNvSpPr/>
              <p:nvPr/>
            </p:nvSpPr>
            <p:spPr>
              <a:xfrm>
                <a:off x="1071" y="1104"/>
                <a:ext cx="22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 dirty="0">
                    <a:solidFill>
                      <a:srgbClr val="FF33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+</a:t>
                </a:r>
                <a:endParaRPr lang="zh-CN" altLang="en-US" dirty="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0980" name="Text Box 85"/>
              <p:cNvSpPr/>
              <p:nvPr/>
            </p:nvSpPr>
            <p:spPr>
              <a:xfrm>
                <a:off x="720" y="0"/>
                <a:ext cx="22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 dirty="0">
                    <a:solidFill>
                      <a:srgbClr val="FF33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+</a:t>
                </a:r>
                <a:endParaRPr lang="zh-CN" altLang="en-US" dirty="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0981" name="Text Box 86"/>
              <p:cNvSpPr/>
              <p:nvPr/>
            </p:nvSpPr>
            <p:spPr>
              <a:xfrm>
                <a:off x="720" y="480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 dirty="0">
                    <a:solidFill>
                      <a:srgbClr val="FF33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–</a:t>
                </a:r>
                <a:endParaRPr lang="zh-CN" altLang="en-US" dirty="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0982" name="Text Box 87"/>
              <p:cNvSpPr/>
              <p:nvPr/>
            </p:nvSpPr>
            <p:spPr>
              <a:xfrm>
                <a:off x="1084" y="672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 dirty="0">
                    <a:solidFill>
                      <a:srgbClr val="FF33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–</a:t>
                </a:r>
                <a:endParaRPr lang="zh-CN" altLang="en-US" dirty="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0983" name="Text Box 88"/>
              <p:cNvSpPr/>
              <p:nvPr/>
            </p:nvSpPr>
            <p:spPr>
              <a:xfrm>
                <a:off x="1372" y="672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CN" dirty="0">
                    <a:solidFill>
                      <a:srgbClr val="FF3300"/>
                    </a:solidFill>
                    <a:latin typeface="Times New Roman" panose="02020603050405020304" charset="0"/>
                    <a:ea typeface="宋体" panose="02010600030101010101" pitchFamily="2" charset="-122"/>
                    <a:sym typeface="Times New Roman" panose="02020603050405020304" charset="0"/>
                  </a:rPr>
                  <a:t>–</a:t>
                </a:r>
                <a:endParaRPr lang="zh-CN" altLang="en-US" dirty="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0984" name="Line 89"/>
              <p:cNvSpPr/>
              <p:nvPr/>
            </p:nvSpPr>
            <p:spPr>
              <a:xfrm>
                <a:off x="480" y="759"/>
                <a:ext cx="2688" cy="1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0985" name="Line 90"/>
              <p:cNvSpPr/>
              <p:nvPr/>
            </p:nvSpPr>
            <p:spPr>
              <a:xfrm>
                <a:off x="480" y="62"/>
                <a:ext cx="2688" cy="1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</p:grpSp>
      <p:sp>
        <p:nvSpPr>
          <p:cNvPr id="80986" name="灯片编号占位符 1"/>
          <p:cNvSpPr>
            <a:spLocks noGrp="1"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fld id="{9A0DB2DC-4C9A-4742-B13C-FB6460FD3503}" type="slidenum"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altLang="zh-CN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12" dur="5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17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22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27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32" dur="5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37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42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47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52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57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62" dur="5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67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72" dur="500"/>
                                        <p:tgtEl>
                                          <p:spTgt spid="4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77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82" dur="500"/>
                                        <p:tgtEl>
                                          <p:spTgt spid="44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9" grpId="0" bldLvl="0"/>
      <p:bldP spid="44060" grpId="0" bldLvl="0"/>
      <p:bldP spid="44061" grpId="0" bldLvl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5058" name="Object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325" y="1628775"/>
            <a:ext cx="5335588" cy="1096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59" name="Object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681288"/>
            <a:ext cx="5045075" cy="10175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5060" name="Group 13"/>
          <p:cNvGrpSpPr/>
          <p:nvPr/>
        </p:nvGrpSpPr>
        <p:grpSpPr>
          <a:xfrm>
            <a:off x="4044950" y="1993900"/>
            <a:ext cx="298450" cy="374650"/>
            <a:chOff x="0" y="0"/>
            <a:chExt cx="192" cy="240"/>
          </a:xfrm>
        </p:grpSpPr>
        <p:sp>
          <p:nvSpPr>
            <p:cNvPr id="81924" name="Line 14"/>
            <p:cNvSpPr/>
            <p:nvPr/>
          </p:nvSpPr>
          <p:spPr>
            <a:xfrm flipH="1"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81925" name="Line 15"/>
            <p:cNvSpPr/>
            <p:nvPr/>
          </p:nvSpPr>
          <p:spPr>
            <a:xfrm>
              <a:off x="0" y="0"/>
              <a:ext cx="192" cy="240"/>
            </a:xfrm>
            <a:prstGeom prst="line">
              <a:avLst/>
            </a:prstGeom>
            <a:ln w="508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sp>
        <p:nvSpPr>
          <p:cNvPr id="45063" name="Text Box 16"/>
          <p:cNvSpPr/>
          <p:nvPr/>
        </p:nvSpPr>
        <p:spPr>
          <a:xfrm>
            <a:off x="3835400" y="2828925"/>
            <a:ext cx="600075" cy="762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44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rPr>
              <a:t>√</a:t>
            </a:r>
            <a:endParaRPr lang="zh-CN" altLang="en-US" sz="4400" b="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45064" name="Object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686175"/>
            <a:ext cx="4792663" cy="1028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65" name="Text Box 18"/>
          <p:cNvSpPr/>
          <p:nvPr/>
        </p:nvSpPr>
        <p:spPr>
          <a:xfrm>
            <a:off x="3806825" y="3810000"/>
            <a:ext cx="600075" cy="762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44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Arial" panose="020B0604020202020204" pitchFamily="34" charset="0"/>
              </a:rPr>
              <a:t>√</a:t>
            </a:r>
            <a:endParaRPr lang="zh-CN" altLang="en-US" sz="4400" b="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81929" name="Group 30"/>
          <p:cNvGrpSpPr/>
          <p:nvPr/>
        </p:nvGrpSpPr>
        <p:grpSpPr>
          <a:xfrm>
            <a:off x="536575" y="1717675"/>
            <a:ext cx="2847975" cy="2498725"/>
            <a:chOff x="0" y="0"/>
            <a:chExt cx="1794" cy="1574"/>
          </a:xfrm>
        </p:grpSpPr>
        <p:graphicFrame>
          <p:nvGraphicFramePr>
            <p:cNvPr id="81930" name="Object 11"/>
            <p:cNvGraphicFramePr>
              <a:graphicFrameLocks noChangeAspect="1"/>
            </p:cNvGraphicFramePr>
            <p:nvPr/>
          </p:nvGraphicFramePr>
          <p:xfrm>
            <a:off x="0" y="0"/>
            <a:ext cx="1794" cy="15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61" name="" r:id="rId4" imgW="1042035" imgH="864235" progId="">
                    <p:embed/>
                  </p:oleObj>
                </mc:Choice>
                <mc:Fallback>
                  <p:oleObj name="" r:id="rId4" imgW="1042035" imgH="864235" progId="">
                    <p:embed/>
                    <p:pic>
                      <p:nvPicPr>
                        <p:cNvPr id="0" name="图片 3460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794" cy="15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1931" name="Group 32"/>
            <p:cNvGrpSpPr/>
            <p:nvPr/>
          </p:nvGrpSpPr>
          <p:grpSpPr>
            <a:xfrm>
              <a:off x="1114" y="886"/>
              <a:ext cx="432" cy="192"/>
              <a:chOff x="0" y="0"/>
              <a:chExt cx="432" cy="192"/>
            </a:xfrm>
          </p:grpSpPr>
          <p:sp>
            <p:nvSpPr>
              <p:cNvPr id="81932" name="Line 33"/>
              <p:cNvSpPr/>
              <p:nvPr/>
            </p:nvSpPr>
            <p:spPr>
              <a:xfrm flipH="1">
                <a:off x="0" y="0"/>
                <a:ext cx="96" cy="19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1933" name="Line 34"/>
              <p:cNvSpPr/>
              <p:nvPr/>
            </p:nvSpPr>
            <p:spPr>
              <a:xfrm>
                <a:off x="0" y="192"/>
                <a:ext cx="432" cy="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grpSp>
          <p:nvGrpSpPr>
            <p:cNvPr id="81934" name="Group 35"/>
            <p:cNvGrpSpPr/>
            <p:nvPr/>
          </p:nvGrpSpPr>
          <p:grpSpPr>
            <a:xfrm>
              <a:off x="730" y="1292"/>
              <a:ext cx="432" cy="192"/>
              <a:chOff x="0" y="0"/>
              <a:chExt cx="432" cy="192"/>
            </a:xfrm>
          </p:grpSpPr>
          <p:sp>
            <p:nvSpPr>
              <p:cNvPr id="81935" name="Line 36"/>
              <p:cNvSpPr/>
              <p:nvPr/>
            </p:nvSpPr>
            <p:spPr>
              <a:xfrm flipH="1">
                <a:off x="0" y="0"/>
                <a:ext cx="96" cy="19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81936" name="Line 37"/>
              <p:cNvSpPr/>
              <p:nvPr/>
            </p:nvSpPr>
            <p:spPr>
              <a:xfrm>
                <a:off x="0" y="192"/>
                <a:ext cx="432" cy="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</p:grpSp>
      <p:sp>
        <p:nvSpPr>
          <p:cNvPr id="81937" name="灯片编号占位符 1"/>
          <p:cNvSpPr>
            <a:spLocks noGrp="1"/>
          </p:cNvSpPr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fld id="{9A0DB2DC-4C9A-4742-B13C-FB6460FD3503}" type="slidenum"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</a:fld>
            <a:endParaRPr lang="en-US" altLang="zh-CN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81938" name="矩形 2"/>
          <p:cNvSpPr/>
          <p:nvPr/>
        </p:nvSpPr>
        <p:spPr>
          <a:xfrm>
            <a:off x="1673225" y="1731963"/>
            <a:ext cx="1165225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Y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Times New Roman" panose="02020603050405020304" charset="0"/>
              </a:rPr>
              <a:t>联结</a:t>
            </a:r>
            <a:endParaRPr lang="zh-CN" altLang="en-US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12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22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>
                                      <p:cBhvr>
                                        <p:cTn id="27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32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 bldLvl="0"/>
      <p:bldP spid="45065" grpId="0" bldLvl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文本框 55297"/>
          <p:cNvSpPr txBox="1"/>
          <p:nvPr/>
        </p:nvSpPr>
        <p:spPr>
          <a:xfrm>
            <a:off x="609600" y="304800"/>
            <a:ext cx="27098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5. 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三相功率的测量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299" name="文本框 55298"/>
          <p:cNvSpPr txBox="1"/>
          <p:nvPr/>
        </p:nvSpPr>
        <p:spPr>
          <a:xfrm>
            <a:off x="857250" y="935038"/>
            <a:ext cx="6743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(1)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三表法：三相四线制（不论负载是否对称）。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00" name="文本框 55299"/>
          <p:cNvSpPr txBox="1"/>
          <p:nvPr/>
        </p:nvSpPr>
        <p:spPr>
          <a:xfrm>
            <a:off x="1797050" y="5638800"/>
            <a:ext cx="56483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若负载对称，则需一块表，读数乘以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>
              <a:solidFill>
                <a:srgbClr val="FF33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55351" name="组合 55350"/>
          <p:cNvGrpSpPr/>
          <p:nvPr/>
        </p:nvGrpSpPr>
        <p:grpSpPr>
          <a:xfrm>
            <a:off x="2362200" y="1851025"/>
            <a:ext cx="4206875" cy="2362200"/>
            <a:chOff x="1488" y="1166"/>
            <a:chExt cx="2650" cy="1488"/>
          </a:xfrm>
        </p:grpSpPr>
        <p:sp>
          <p:nvSpPr>
            <p:cNvPr id="82949" name="矩形 55302"/>
            <p:cNvSpPr/>
            <p:nvPr/>
          </p:nvSpPr>
          <p:spPr>
            <a:xfrm>
              <a:off x="3418" y="1200"/>
              <a:ext cx="720" cy="1344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三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 algn="ctr"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相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 algn="ctr"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负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 algn="ctr"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载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50" name="直接连接符 55303"/>
            <p:cNvSpPr/>
            <p:nvPr/>
          </p:nvSpPr>
          <p:spPr>
            <a:xfrm>
              <a:off x="1786" y="1296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951" name="直接连接符 55304"/>
            <p:cNvSpPr/>
            <p:nvPr/>
          </p:nvSpPr>
          <p:spPr>
            <a:xfrm>
              <a:off x="1786" y="1728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952" name="直接连接符 55305"/>
            <p:cNvSpPr/>
            <p:nvPr/>
          </p:nvSpPr>
          <p:spPr>
            <a:xfrm>
              <a:off x="1786" y="216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953" name="直接连接符 55308"/>
            <p:cNvSpPr/>
            <p:nvPr/>
          </p:nvSpPr>
          <p:spPr>
            <a:xfrm>
              <a:off x="1786" y="2496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954" name="文本框 55327"/>
            <p:cNvSpPr txBox="1"/>
            <p:nvPr/>
          </p:nvSpPr>
          <p:spPr>
            <a:xfrm>
              <a:off x="1512" y="116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55" name="文本框 55328"/>
            <p:cNvSpPr txBox="1"/>
            <p:nvPr/>
          </p:nvSpPr>
          <p:spPr>
            <a:xfrm>
              <a:off x="1518" y="1574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56" name="文本框 55329"/>
            <p:cNvSpPr txBox="1"/>
            <p:nvPr/>
          </p:nvSpPr>
          <p:spPr>
            <a:xfrm>
              <a:off x="1488" y="199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57" name="文本框 55330"/>
            <p:cNvSpPr txBox="1"/>
            <p:nvPr/>
          </p:nvSpPr>
          <p:spPr>
            <a:xfrm>
              <a:off x="1512" y="236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N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58" name="椭圆 55342"/>
            <p:cNvSpPr/>
            <p:nvPr/>
          </p:nvSpPr>
          <p:spPr>
            <a:xfrm>
              <a:off x="1741" y="1266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59" name="椭圆 55343"/>
            <p:cNvSpPr/>
            <p:nvPr/>
          </p:nvSpPr>
          <p:spPr>
            <a:xfrm>
              <a:off x="1735" y="1704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60" name="椭圆 55344"/>
            <p:cNvSpPr/>
            <p:nvPr/>
          </p:nvSpPr>
          <p:spPr>
            <a:xfrm>
              <a:off x="1744" y="2130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61" name="椭圆 55345"/>
            <p:cNvSpPr/>
            <p:nvPr/>
          </p:nvSpPr>
          <p:spPr>
            <a:xfrm>
              <a:off x="1749" y="2472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55348" name="对象 55347"/>
          <p:cNvGraphicFramePr/>
          <p:nvPr/>
        </p:nvGraphicFramePr>
        <p:xfrm>
          <a:off x="2582863" y="4610100"/>
          <a:ext cx="304958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5" name="" r:id="rId1" imgW="1129665" imgH="228600" progId="Equation.3">
                  <p:embed/>
                </p:oleObj>
              </mc:Choice>
              <mc:Fallback>
                <p:oleObj name="" r:id="rId1" imgW="1129665" imgH="228600" progId="Equation.3">
                  <p:embed/>
                  <p:pic>
                    <p:nvPicPr>
                      <p:cNvPr id="0" name="图片 346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82863" y="4610100"/>
                        <a:ext cx="3049587" cy="617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350" name="组合 55349"/>
          <p:cNvGrpSpPr/>
          <p:nvPr/>
        </p:nvGrpSpPr>
        <p:grpSpPr>
          <a:xfrm>
            <a:off x="3071813" y="1543050"/>
            <a:ext cx="2105025" cy="2419350"/>
            <a:chOff x="1958" y="972"/>
            <a:chExt cx="1326" cy="1524"/>
          </a:xfrm>
        </p:grpSpPr>
        <p:sp>
          <p:nvSpPr>
            <p:cNvPr id="82964" name="文本框 55336"/>
            <p:cNvSpPr txBox="1"/>
            <p:nvPr/>
          </p:nvSpPr>
          <p:spPr>
            <a:xfrm>
              <a:off x="2208" y="97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65" name="直接连接符 55312"/>
            <p:cNvSpPr/>
            <p:nvPr/>
          </p:nvSpPr>
          <p:spPr>
            <a:xfrm>
              <a:off x="3118" y="1968"/>
              <a:ext cx="0" cy="5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82966" name="直接连接符 55313"/>
            <p:cNvSpPr/>
            <p:nvPr/>
          </p:nvSpPr>
          <p:spPr>
            <a:xfrm>
              <a:off x="2674" y="1536"/>
              <a:ext cx="0" cy="96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82967" name="直接连接符 55314"/>
            <p:cNvSpPr/>
            <p:nvPr/>
          </p:nvSpPr>
          <p:spPr>
            <a:xfrm>
              <a:off x="2242" y="1056"/>
              <a:ext cx="0" cy="14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82968" name="直接连接符 55315"/>
            <p:cNvSpPr/>
            <p:nvPr/>
          </p:nvSpPr>
          <p:spPr>
            <a:xfrm flipV="1">
              <a:off x="2884" y="1968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med" len="med"/>
              <a:tailEnd type="none" w="med" len="med"/>
            </a:ln>
          </p:spPr>
        </p:sp>
        <p:sp>
          <p:nvSpPr>
            <p:cNvPr id="82969" name="直接连接符 55316"/>
            <p:cNvSpPr/>
            <p:nvPr/>
          </p:nvSpPr>
          <p:spPr>
            <a:xfrm>
              <a:off x="2884" y="1968"/>
              <a:ext cx="2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970" name="椭圆 55311"/>
            <p:cNvSpPr/>
            <p:nvPr/>
          </p:nvSpPr>
          <p:spPr>
            <a:xfrm>
              <a:off x="2986" y="206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W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71" name="直接连接符 55317"/>
            <p:cNvSpPr/>
            <p:nvPr/>
          </p:nvSpPr>
          <p:spPr>
            <a:xfrm flipV="1">
              <a:off x="2458" y="1536"/>
              <a:ext cx="0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med" len="med"/>
              <a:tailEnd type="none" w="med" len="med"/>
            </a:ln>
          </p:spPr>
        </p:sp>
        <p:cxnSp>
          <p:nvCxnSpPr>
            <p:cNvPr id="82972" name="直接箭头连接符 55319"/>
            <p:cNvCxnSpPr>
              <a:stCxn id="82971" idx="1"/>
              <a:endCxn id="82966" idx="0"/>
            </p:cNvCxnSpPr>
            <p:nvPr/>
          </p:nvCxnSpPr>
          <p:spPr>
            <a:xfrm>
              <a:off x="2458" y="1530"/>
              <a:ext cx="216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2973" name="椭圆 55310"/>
            <p:cNvSpPr/>
            <p:nvPr/>
          </p:nvSpPr>
          <p:spPr>
            <a:xfrm>
              <a:off x="2554" y="16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W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74" name="直接连接符 55320"/>
            <p:cNvSpPr/>
            <p:nvPr/>
          </p:nvSpPr>
          <p:spPr>
            <a:xfrm flipV="1">
              <a:off x="2026" y="1056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med" len="med"/>
              <a:tailEnd type="none" w="med" len="med"/>
            </a:ln>
          </p:spPr>
        </p:sp>
        <p:cxnSp>
          <p:nvCxnSpPr>
            <p:cNvPr id="82975" name="直接箭头连接符 55322"/>
            <p:cNvCxnSpPr>
              <a:stCxn id="82974" idx="1"/>
              <a:endCxn id="82967" idx="0"/>
            </p:cNvCxnSpPr>
            <p:nvPr/>
          </p:nvCxnSpPr>
          <p:spPr>
            <a:xfrm>
              <a:off x="2026" y="1050"/>
              <a:ext cx="216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2976" name="椭圆 55306"/>
            <p:cNvSpPr/>
            <p:nvPr/>
          </p:nvSpPr>
          <p:spPr>
            <a:xfrm>
              <a:off x="2122" y="115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W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77" name="文本框 55332"/>
            <p:cNvSpPr txBox="1"/>
            <p:nvPr/>
          </p:nvSpPr>
          <p:spPr>
            <a:xfrm>
              <a:off x="2840" y="211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78" name="文本框 55333"/>
            <p:cNvSpPr txBox="1"/>
            <p:nvPr/>
          </p:nvSpPr>
          <p:spPr>
            <a:xfrm>
              <a:off x="3072" y="188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79" name="文本框 55334"/>
            <p:cNvSpPr txBox="1"/>
            <p:nvPr/>
          </p:nvSpPr>
          <p:spPr>
            <a:xfrm>
              <a:off x="2640" y="1446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80" name="文本框 55335"/>
            <p:cNvSpPr txBox="1"/>
            <p:nvPr/>
          </p:nvSpPr>
          <p:spPr>
            <a:xfrm>
              <a:off x="2404" y="168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2981" name="文本框 55337"/>
            <p:cNvSpPr txBox="1"/>
            <p:nvPr/>
          </p:nvSpPr>
          <p:spPr>
            <a:xfrm>
              <a:off x="1958" y="125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8298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55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/>
      <p:bldP spid="5530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0" name="文本框 58369"/>
          <p:cNvSpPr txBox="1"/>
          <p:nvPr/>
        </p:nvSpPr>
        <p:spPr>
          <a:xfrm>
            <a:off x="457200" y="401638"/>
            <a:ext cx="68199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(2) 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二表法：三相三线制（不论负载是否对称）。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8404" name="文本框 58403"/>
          <p:cNvSpPr txBox="1"/>
          <p:nvPr/>
        </p:nvSpPr>
        <p:spPr>
          <a:xfrm>
            <a:off x="898525" y="5299075"/>
            <a:ext cx="73406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若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W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的读数为</a:t>
            </a:r>
            <a:r>
              <a:rPr lang="en-US" altLang="zh-CN" i="1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，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W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的读数为</a:t>
            </a:r>
            <a:r>
              <a:rPr lang="en-US" altLang="zh-CN" i="1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，则  </a:t>
            </a:r>
            <a:r>
              <a:rPr lang="en-US" altLang="zh-CN" i="1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i="1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i="1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baseline="-2500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 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即为三相总功率。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58411" name="组合 58410"/>
          <p:cNvGrpSpPr/>
          <p:nvPr/>
        </p:nvGrpSpPr>
        <p:grpSpPr>
          <a:xfrm>
            <a:off x="2228850" y="1219200"/>
            <a:ext cx="4187825" cy="2133600"/>
            <a:chOff x="1404" y="768"/>
            <a:chExt cx="2638" cy="1344"/>
          </a:xfrm>
        </p:grpSpPr>
        <p:sp>
          <p:nvSpPr>
            <p:cNvPr id="83972" name="矩形 58372"/>
            <p:cNvSpPr/>
            <p:nvPr/>
          </p:nvSpPr>
          <p:spPr>
            <a:xfrm>
              <a:off x="3322" y="768"/>
              <a:ext cx="720" cy="1344"/>
            </a:xfrm>
            <a:prstGeom prst="rect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三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 algn="ctr"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相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 algn="ctr"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负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 algn="ctr"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载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73" name="直接连接符 58373"/>
            <p:cNvSpPr/>
            <p:nvPr/>
          </p:nvSpPr>
          <p:spPr>
            <a:xfrm>
              <a:off x="1690" y="1008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3974" name="直接连接符 58374"/>
            <p:cNvSpPr/>
            <p:nvPr/>
          </p:nvSpPr>
          <p:spPr>
            <a:xfrm>
              <a:off x="1690" y="1440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3975" name="直接连接符 58375"/>
            <p:cNvSpPr/>
            <p:nvPr/>
          </p:nvSpPr>
          <p:spPr>
            <a:xfrm>
              <a:off x="1690" y="1872"/>
              <a:ext cx="1632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3976" name="文本框 58393"/>
            <p:cNvSpPr txBox="1"/>
            <p:nvPr/>
          </p:nvSpPr>
          <p:spPr>
            <a:xfrm>
              <a:off x="1416" y="84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77" name="文本框 58394"/>
            <p:cNvSpPr txBox="1"/>
            <p:nvPr/>
          </p:nvSpPr>
          <p:spPr>
            <a:xfrm>
              <a:off x="1428" y="129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78" name="文本框 58395"/>
            <p:cNvSpPr txBox="1"/>
            <p:nvPr/>
          </p:nvSpPr>
          <p:spPr>
            <a:xfrm>
              <a:off x="1404" y="1706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79" name="椭圆 58404"/>
            <p:cNvSpPr/>
            <p:nvPr/>
          </p:nvSpPr>
          <p:spPr>
            <a:xfrm>
              <a:off x="1653" y="981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80" name="椭圆 58405"/>
            <p:cNvSpPr/>
            <p:nvPr/>
          </p:nvSpPr>
          <p:spPr>
            <a:xfrm>
              <a:off x="1653" y="1419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81" name="椭圆 58406"/>
            <p:cNvSpPr/>
            <p:nvPr/>
          </p:nvSpPr>
          <p:spPr>
            <a:xfrm>
              <a:off x="1654" y="1845"/>
              <a:ext cx="45" cy="45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58410" name="组合 58409"/>
          <p:cNvGrpSpPr/>
          <p:nvPr/>
        </p:nvGrpSpPr>
        <p:grpSpPr>
          <a:xfrm>
            <a:off x="3038475" y="1100138"/>
            <a:ext cx="1435100" cy="1871662"/>
            <a:chOff x="1852" y="693"/>
            <a:chExt cx="904" cy="1179"/>
          </a:xfrm>
        </p:grpSpPr>
        <p:sp>
          <p:nvSpPr>
            <p:cNvPr id="83983" name="直接连接符 58378"/>
            <p:cNvSpPr/>
            <p:nvPr/>
          </p:nvSpPr>
          <p:spPr>
            <a:xfrm>
              <a:off x="2578" y="1206"/>
              <a:ext cx="0" cy="66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83984" name="直接连接符 58379"/>
            <p:cNvSpPr/>
            <p:nvPr/>
          </p:nvSpPr>
          <p:spPr>
            <a:xfrm>
              <a:off x="2146" y="768"/>
              <a:ext cx="0" cy="110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83985" name="直接连接符 58383"/>
            <p:cNvSpPr/>
            <p:nvPr/>
          </p:nvSpPr>
          <p:spPr>
            <a:xfrm flipV="1">
              <a:off x="2344" y="1206"/>
              <a:ext cx="0" cy="2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med" len="med"/>
              <a:tailEnd type="none" w="med" len="med"/>
            </a:ln>
          </p:spPr>
        </p:sp>
        <p:cxnSp>
          <p:nvCxnSpPr>
            <p:cNvPr id="83986" name="直接箭头连接符 58384"/>
            <p:cNvCxnSpPr/>
            <p:nvPr/>
          </p:nvCxnSpPr>
          <p:spPr>
            <a:xfrm>
              <a:off x="2344" y="1206"/>
              <a:ext cx="234" cy="1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3987" name="直接连接符 58386"/>
            <p:cNvSpPr/>
            <p:nvPr/>
          </p:nvSpPr>
          <p:spPr>
            <a:xfrm flipV="1">
              <a:off x="1912" y="768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med" len="med"/>
              <a:tailEnd type="none" w="med" len="med"/>
            </a:ln>
          </p:spPr>
        </p:sp>
        <p:cxnSp>
          <p:nvCxnSpPr>
            <p:cNvPr id="83988" name="直接箭头连接符 58387"/>
            <p:cNvCxnSpPr/>
            <p:nvPr/>
          </p:nvCxnSpPr>
          <p:spPr>
            <a:xfrm>
              <a:off x="1912" y="768"/>
              <a:ext cx="234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3989" name="椭圆 58388"/>
            <p:cNvSpPr/>
            <p:nvPr/>
          </p:nvSpPr>
          <p:spPr>
            <a:xfrm>
              <a:off x="2016" y="876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W</a:t>
              </a:r>
              <a:r>
                <a:rPr lang="en-US" altLang="zh-CN" sz="2000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90" name="文本框 58399"/>
            <p:cNvSpPr txBox="1"/>
            <p:nvPr/>
          </p:nvSpPr>
          <p:spPr>
            <a:xfrm>
              <a:off x="2544" y="113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91" name="文本框 58400"/>
            <p:cNvSpPr txBox="1"/>
            <p:nvPr/>
          </p:nvSpPr>
          <p:spPr>
            <a:xfrm>
              <a:off x="2300" y="140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92" name="文本框 58401"/>
            <p:cNvSpPr txBox="1"/>
            <p:nvPr/>
          </p:nvSpPr>
          <p:spPr>
            <a:xfrm>
              <a:off x="2112" y="693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93" name="文本框 58402"/>
            <p:cNvSpPr txBox="1"/>
            <p:nvPr/>
          </p:nvSpPr>
          <p:spPr>
            <a:xfrm>
              <a:off x="1852" y="96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94" name="椭圆 58407"/>
            <p:cNvSpPr/>
            <p:nvPr/>
          </p:nvSpPr>
          <p:spPr>
            <a:xfrm>
              <a:off x="2444" y="1308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W</a:t>
              </a:r>
              <a:r>
                <a:rPr lang="en-US" altLang="zh-CN" sz="2000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58415" name="组合 58414"/>
          <p:cNvGrpSpPr/>
          <p:nvPr/>
        </p:nvGrpSpPr>
        <p:grpSpPr>
          <a:xfrm>
            <a:off x="990600" y="3719513"/>
            <a:ext cx="7794625" cy="1574800"/>
            <a:chOff x="556" y="2292"/>
            <a:chExt cx="4910" cy="992"/>
          </a:xfrm>
        </p:grpSpPr>
        <p:sp>
          <p:nvSpPr>
            <p:cNvPr id="83996" name="文本框 58370"/>
            <p:cNvSpPr txBox="1"/>
            <p:nvPr/>
          </p:nvSpPr>
          <p:spPr>
            <a:xfrm>
              <a:off x="556" y="2292"/>
              <a:ext cx="4910" cy="88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indent="666750" algn="just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这种量测线路的接法是将两个功率表的电流线圈接到任意两相中，而将其电压线圈的公共点接到另一相没有功率表的线上。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97" name="直接连接符 58411"/>
            <p:cNvSpPr/>
            <p:nvPr/>
          </p:nvSpPr>
          <p:spPr>
            <a:xfrm>
              <a:off x="3014" y="2611"/>
              <a:ext cx="2452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3998" name="直接连接符 58412"/>
            <p:cNvSpPr/>
            <p:nvPr/>
          </p:nvSpPr>
          <p:spPr>
            <a:xfrm>
              <a:off x="624" y="2909"/>
              <a:ext cx="4842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3999" name="直接连接符 58413"/>
            <p:cNvSpPr/>
            <p:nvPr/>
          </p:nvSpPr>
          <p:spPr>
            <a:xfrm>
              <a:off x="624" y="3284"/>
              <a:ext cx="1350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84000" name="灯片编号占位符 29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40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6204" name="组合 136203"/>
          <p:cNvGrpSpPr/>
          <p:nvPr/>
        </p:nvGrpSpPr>
        <p:grpSpPr>
          <a:xfrm>
            <a:off x="5386388" y="200025"/>
            <a:ext cx="2797175" cy="3659188"/>
            <a:chOff x="3545" y="181"/>
            <a:chExt cx="1762" cy="2305"/>
          </a:xfrm>
        </p:grpSpPr>
        <p:graphicFrame>
          <p:nvGraphicFramePr>
            <p:cNvPr id="84994" name="对象 136194"/>
            <p:cNvGraphicFramePr/>
            <p:nvPr/>
          </p:nvGraphicFramePr>
          <p:xfrm>
            <a:off x="3545" y="239"/>
            <a:ext cx="1762" cy="2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66" name="" r:id="rId1" imgW="2804160" imgH="3566160" progId="Visio.Drawing.5">
                    <p:embed/>
                  </p:oleObj>
                </mc:Choice>
                <mc:Fallback>
                  <p:oleObj name="" r:id="rId1" imgW="2804160" imgH="3566160" progId="Visio.Drawing.5">
                    <p:embed/>
                    <p:pic>
                      <p:nvPicPr>
                        <p:cNvPr id="0" name="图片 346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545" y="239"/>
                          <a:ext cx="1762" cy="224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995" name="对象 136197"/>
            <p:cNvGraphicFramePr/>
            <p:nvPr/>
          </p:nvGraphicFramePr>
          <p:xfrm>
            <a:off x="5047" y="1051"/>
            <a:ext cx="260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68" name="" r:id="rId3" imgW="215265" imgH="177800" progId="Equation.3">
                    <p:embed/>
                  </p:oleObj>
                </mc:Choice>
                <mc:Fallback>
                  <p:oleObj name="" r:id="rId3" imgW="215265" imgH="177800" progId="Equation.3">
                    <p:embed/>
                    <p:pic>
                      <p:nvPicPr>
                        <p:cNvPr id="0" name="图片 346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047" y="1051"/>
                          <a:ext cx="260" cy="2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996" name="对象 136199"/>
            <p:cNvGraphicFramePr/>
            <p:nvPr/>
          </p:nvGraphicFramePr>
          <p:xfrm>
            <a:off x="3913" y="181"/>
            <a:ext cx="362" cy="1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67" name="" r:id="rId5" imgW="579120" imgH="2679065" progId="Visio.Drawing.5">
                    <p:embed/>
                  </p:oleObj>
                </mc:Choice>
                <mc:Fallback>
                  <p:oleObj name="" r:id="rId5" imgW="579120" imgH="2679065" progId="Visio.Drawing.5">
                    <p:embed/>
                    <p:pic>
                      <p:nvPicPr>
                        <p:cNvPr id="0" name="图片 346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913" y="181"/>
                          <a:ext cx="362" cy="168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6202" name="文本框 136201"/>
          <p:cNvSpPr txBox="1"/>
          <p:nvPr/>
        </p:nvSpPr>
        <p:spPr>
          <a:xfrm>
            <a:off x="544513" y="292100"/>
            <a:ext cx="30591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证明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设负载为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Y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6205" name="文本框 136204"/>
          <p:cNvSpPr txBox="1"/>
          <p:nvPr/>
        </p:nvSpPr>
        <p:spPr>
          <a:xfrm>
            <a:off x="787400" y="1042988"/>
            <a:ext cx="3262313" cy="8778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15000"/>
              </a:lnSpc>
            </a:pP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=0     (KCL)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endParaRPr lang="en-US" altLang="zh-CN" i="1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</a:pP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= –(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endParaRPr lang="en-US" altLang="zh-CN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36230" name="组合 136229"/>
          <p:cNvGrpSpPr/>
          <p:nvPr/>
        </p:nvGrpSpPr>
        <p:grpSpPr>
          <a:xfrm>
            <a:off x="5197475" y="3157538"/>
            <a:ext cx="3763963" cy="1962150"/>
            <a:chOff x="2849" y="2248"/>
            <a:chExt cx="2638" cy="1419"/>
          </a:xfrm>
        </p:grpSpPr>
        <p:grpSp>
          <p:nvGrpSpPr>
            <p:cNvPr id="85000" name="组合 136205"/>
            <p:cNvGrpSpPr/>
            <p:nvPr/>
          </p:nvGrpSpPr>
          <p:grpSpPr>
            <a:xfrm>
              <a:off x="2849" y="2323"/>
              <a:ext cx="2638" cy="1344"/>
              <a:chOff x="1404" y="768"/>
              <a:chExt cx="2638" cy="1344"/>
            </a:xfrm>
          </p:grpSpPr>
          <p:sp>
            <p:nvSpPr>
              <p:cNvPr id="85001" name="矩形 136206"/>
              <p:cNvSpPr/>
              <p:nvPr/>
            </p:nvSpPr>
            <p:spPr>
              <a:xfrm>
                <a:off x="3322" y="768"/>
                <a:ext cx="720" cy="1344"/>
              </a:xfrm>
              <a:prstGeom prst="rect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三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相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负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载</a:t>
                </a:r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02" name="直接连接符 136207"/>
              <p:cNvSpPr/>
              <p:nvPr/>
            </p:nvSpPr>
            <p:spPr>
              <a:xfrm>
                <a:off x="1690" y="1008"/>
                <a:ext cx="16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5003" name="直接连接符 136208"/>
              <p:cNvSpPr/>
              <p:nvPr/>
            </p:nvSpPr>
            <p:spPr>
              <a:xfrm>
                <a:off x="1690" y="1440"/>
                <a:ext cx="16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5004" name="直接连接符 136209"/>
              <p:cNvSpPr/>
              <p:nvPr/>
            </p:nvSpPr>
            <p:spPr>
              <a:xfrm>
                <a:off x="1690" y="1872"/>
                <a:ext cx="16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5005" name="文本框 136210"/>
              <p:cNvSpPr txBox="1"/>
              <p:nvPr/>
            </p:nvSpPr>
            <p:spPr>
              <a:xfrm>
                <a:off x="1416" y="848"/>
                <a:ext cx="284" cy="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A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06" name="文本框 136211"/>
              <p:cNvSpPr txBox="1"/>
              <p:nvPr/>
            </p:nvSpPr>
            <p:spPr>
              <a:xfrm>
                <a:off x="1428" y="1298"/>
                <a:ext cx="272" cy="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B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07" name="文本框 136212"/>
              <p:cNvSpPr txBox="1"/>
              <p:nvPr/>
            </p:nvSpPr>
            <p:spPr>
              <a:xfrm>
                <a:off x="1404" y="1706"/>
                <a:ext cx="284" cy="33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C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08" name="椭圆 136213"/>
              <p:cNvSpPr/>
              <p:nvPr/>
            </p:nvSpPr>
            <p:spPr>
              <a:xfrm>
                <a:off x="1653" y="981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09" name="椭圆 136214"/>
              <p:cNvSpPr/>
              <p:nvPr/>
            </p:nvSpPr>
            <p:spPr>
              <a:xfrm>
                <a:off x="1653" y="1419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10" name="椭圆 136215"/>
              <p:cNvSpPr/>
              <p:nvPr/>
            </p:nvSpPr>
            <p:spPr>
              <a:xfrm>
                <a:off x="1654" y="1845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5011" name="组合 136216"/>
            <p:cNvGrpSpPr/>
            <p:nvPr/>
          </p:nvGrpSpPr>
          <p:grpSpPr>
            <a:xfrm>
              <a:off x="3359" y="2248"/>
              <a:ext cx="929" cy="1179"/>
              <a:chOff x="1852" y="693"/>
              <a:chExt cx="929" cy="1179"/>
            </a:xfrm>
          </p:grpSpPr>
          <p:sp>
            <p:nvSpPr>
              <p:cNvPr id="85012" name="直接连接符 136217"/>
              <p:cNvSpPr/>
              <p:nvPr/>
            </p:nvSpPr>
            <p:spPr>
              <a:xfrm>
                <a:off x="2578" y="1206"/>
                <a:ext cx="0" cy="66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85013" name="直接连接符 136218"/>
              <p:cNvSpPr/>
              <p:nvPr/>
            </p:nvSpPr>
            <p:spPr>
              <a:xfrm>
                <a:off x="2146" y="768"/>
                <a:ext cx="0" cy="110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85014" name="直接连接符 136219"/>
              <p:cNvSpPr/>
              <p:nvPr/>
            </p:nvSpPr>
            <p:spPr>
              <a:xfrm flipV="1">
                <a:off x="2344" y="1206"/>
                <a:ext cx="0" cy="23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oval" w="med" len="med"/>
                <a:tailEnd type="none" w="med" len="med"/>
              </a:ln>
            </p:spPr>
          </p:sp>
          <p:cxnSp>
            <p:nvCxnSpPr>
              <p:cNvPr id="85015" name="直接箭头连接符 136220"/>
              <p:cNvCxnSpPr/>
              <p:nvPr/>
            </p:nvCxnSpPr>
            <p:spPr>
              <a:xfrm>
                <a:off x="2344" y="1206"/>
                <a:ext cx="234" cy="1"/>
              </a:xfrm>
              <a:prstGeom prst="straightConnector1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5016" name="直接连接符 136221"/>
              <p:cNvSpPr/>
              <p:nvPr/>
            </p:nvSpPr>
            <p:spPr>
              <a:xfrm flipV="1">
                <a:off x="1912" y="768"/>
                <a:ext cx="0" cy="24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oval" w="med" len="med"/>
                <a:tailEnd type="none" w="med" len="med"/>
              </a:ln>
            </p:spPr>
          </p:sp>
          <p:cxnSp>
            <p:nvCxnSpPr>
              <p:cNvPr id="85017" name="直接箭头连接符 136222"/>
              <p:cNvCxnSpPr/>
              <p:nvPr/>
            </p:nvCxnSpPr>
            <p:spPr>
              <a:xfrm>
                <a:off x="1912" y="768"/>
                <a:ext cx="234" cy="0"/>
              </a:xfrm>
              <a:prstGeom prst="straightConnector1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5018" name="椭圆 136223"/>
              <p:cNvSpPr/>
              <p:nvPr/>
            </p:nvSpPr>
            <p:spPr>
              <a:xfrm>
                <a:off x="2016" y="876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W</a:t>
                </a:r>
                <a:r>
                  <a:rPr lang="en-US" altLang="zh-CN" sz="2000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19" name="文本框 136224"/>
              <p:cNvSpPr txBox="1"/>
              <p:nvPr/>
            </p:nvSpPr>
            <p:spPr>
              <a:xfrm>
                <a:off x="2545" y="1134"/>
                <a:ext cx="236" cy="33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20" name="文本框 136225"/>
              <p:cNvSpPr txBox="1"/>
              <p:nvPr/>
            </p:nvSpPr>
            <p:spPr>
              <a:xfrm>
                <a:off x="2300" y="1404"/>
                <a:ext cx="236" cy="33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21" name="文本框 136226"/>
              <p:cNvSpPr txBox="1"/>
              <p:nvPr/>
            </p:nvSpPr>
            <p:spPr>
              <a:xfrm>
                <a:off x="2112" y="693"/>
                <a:ext cx="236" cy="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22" name="文本框 136227"/>
              <p:cNvSpPr txBox="1"/>
              <p:nvPr/>
            </p:nvSpPr>
            <p:spPr>
              <a:xfrm>
                <a:off x="1852" y="960"/>
                <a:ext cx="212" cy="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5023" name="椭圆 136228"/>
              <p:cNvSpPr/>
              <p:nvPr/>
            </p:nvSpPr>
            <p:spPr>
              <a:xfrm>
                <a:off x="2444" y="1308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W</a:t>
                </a:r>
                <a:r>
                  <a:rPr lang="en-US" altLang="zh-CN" sz="2000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2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36231" name="文本框 136230"/>
          <p:cNvSpPr txBox="1"/>
          <p:nvPr/>
        </p:nvSpPr>
        <p:spPr>
          <a:xfrm>
            <a:off x="544513" y="2620963"/>
            <a:ext cx="4652962" cy="6397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=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+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–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 i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6232" name="文本框 136231"/>
          <p:cNvSpPr txBox="1"/>
          <p:nvPr/>
        </p:nvSpPr>
        <p:spPr>
          <a:xfrm>
            <a:off x="344488" y="5229225"/>
            <a:ext cx="44386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AC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+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BC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endParaRPr lang="en-US" altLang="zh-CN" i="1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136234" name="文本框 136233"/>
          <p:cNvSpPr txBox="1"/>
          <p:nvPr/>
        </p:nvSpPr>
        <p:spPr>
          <a:xfrm>
            <a:off x="288925" y="2166938"/>
            <a:ext cx="42735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p =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+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+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endParaRPr lang="en-US" altLang="zh-CN" i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6235" name="矩形 136234"/>
          <p:cNvSpPr/>
          <p:nvPr/>
        </p:nvSpPr>
        <p:spPr>
          <a:xfrm>
            <a:off x="544513" y="3592513"/>
            <a:ext cx="44926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–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+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–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 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CN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endParaRPr lang="en-US" altLang="zh-CN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6236" name="矩形 136235"/>
          <p:cNvSpPr/>
          <p:nvPr/>
        </p:nvSpPr>
        <p:spPr>
          <a:xfrm>
            <a:off x="544513" y="4292600"/>
            <a:ext cx="20701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AC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+u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BC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endParaRPr lang="en-US" altLang="zh-CN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6237" name="矩形 136236"/>
          <p:cNvSpPr/>
          <p:nvPr/>
        </p:nvSpPr>
        <p:spPr>
          <a:xfrm>
            <a:off x="414338" y="5984875"/>
            <a:ext cx="68357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: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AC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与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的相位差， </a:t>
            </a:r>
            <a:r>
              <a:rPr lang="en-US" altLang="zh-CN" i="1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: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BC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与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的相位差。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2" name="墨迹 1"/>
              <p14:cNvContentPartPr/>
              <p14:nvPr/>
            </p14:nvContentPartPr>
            <p14:xfrm>
              <a:off x="4830445" y="1124580"/>
              <a:ext cx="17780" cy="360"/>
            </p14:xfrm>
          </p:contentPart>
        </mc:Choice>
        <mc:Fallback xmlns="">
          <p:pic>
            <p:nvPicPr>
              <p:cNvPr id="2" name="墨迹 1"/>
            </p:nvPicPr>
            <p:blipFill>
              <a:blip r:embed="rId8"/>
            </p:blipFill>
            <p:spPr>
              <a:xfrm>
                <a:off x="4830445" y="1124580"/>
                <a:ext cx="17780" cy="360"/>
              </a:xfrm>
              <a:prstGeom prst="rect"/>
            </p:spPr>
          </p:pic>
        </mc:Fallback>
      </mc:AlternateContent>
      <p:sp>
        <p:nvSpPr>
          <p:cNvPr id="85031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6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6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6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6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6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6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6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6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6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6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6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2" grpId="0"/>
      <p:bldP spid="136205" grpId="0"/>
      <p:bldP spid="136231" grpId="0"/>
      <p:bldP spid="136232" grpId="0"/>
      <p:bldP spid="136234" grpId="0"/>
      <p:bldP spid="136235" grpId="0"/>
      <p:bldP spid="136236" grpId="0"/>
      <p:bldP spid="13623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7218" name="文本框 137217"/>
          <p:cNvSpPr txBox="1"/>
          <p:nvPr/>
        </p:nvSpPr>
        <p:spPr>
          <a:xfrm>
            <a:off x="406400" y="606425"/>
            <a:ext cx="6618288" cy="968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两块表的接法正好满足了这个式子的要求，所以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两个功率表的读数的代数和就是三相总功率。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7219" name="文本框 137218"/>
          <p:cNvSpPr txBox="1"/>
          <p:nvPr/>
        </p:nvSpPr>
        <p:spPr>
          <a:xfrm>
            <a:off x="1035050" y="1655763"/>
            <a:ext cx="64992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最后表达式仅与线电压有关，所以也适用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37220" name="组合 137219"/>
          <p:cNvGrpSpPr/>
          <p:nvPr/>
        </p:nvGrpSpPr>
        <p:grpSpPr>
          <a:xfrm>
            <a:off x="2087563" y="2546350"/>
            <a:ext cx="4187825" cy="2252663"/>
            <a:chOff x="2849" y="2248"/>
            <a:chExt cx="2638" cy="1419"/>
          </a:xfrm>
        </p:grpSpPr>
        <p:grpSp>
          <p:nvGrpSpPr>
            <p:cNvPr id="86020" name="组合 137220"/>
            <p:cNvGrpSpPr/>
            <p:nvPr/>
          </p:nvGrpSpPr>
          <p:grpSpPr>
            <a:xfrm>
              <a:off x="2849" y="2323"/>
              <a:ext cx="2638" cy="1344"/>
              <a:chOff x="1404" y="768"/>
              <a:chExt cx="2638" cy="1344"/>
            </a:xfrm>
          </p:grpSpPr>
          <p:sp>
            <p:nvSpPr>
              <p:cNvPr id="86021" name="矩形 137221"/>
              <p:cNvSpPr/>
              <p:nvPr/>
            </p:nvSpPr>
            <p:spPr>
              <a:xfrm>
                <a:off x="3322" y="768"/>
                <a:ext cx="720" cy="1344"/>
              </a:xfrm>
              <a:prstGeom prst="rect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三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相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负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载</a:t>
                </a:r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22" name="直接连接符 137222"/>
              <p:cNvSpPr/>
              <p:nvPr/>
            </p:nvSpPr>
            <p:spPr>
              <a:xfrm>
                <a:off x="1690" y="1008"/>
                <a:ext cx="16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6023" name="直接连接符 137223"/>
              <p:cNvSpPr/>
              <p:nvPr/>
            </p:nvSpPr>
            <p:spPr>
              <a:xfrm>
                <a:off x="1690" y="1440"/>
                <a:ext cx="16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6024" name="直接连接符 137224"/>
              <p:cNvSpPr/>
              <p:nvPr/>
            </p:nvSpPr>
            <p:spPr>
              <a:xfrm>
                <a:off x="1690" y="1872"/>
                <a:ext cx="16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6025" name="文本框 137225"/>
              <p:cNvSpPr txBox="1"/>
              <p:nvPr/>
            </p:nvSpPr>
            <p:spPr>
              <a:xfrm>
                <a:off x="1416" y="848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A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26" name="文本框 137226"/>
              <p:cNvSpPr txBox="1"/>
              <p:nvPr/>
            </p:nvSpPr>
            <p:spPr>
              <a:xfrm>
                <a:off x="1428" y="1298"/>
                <a:ext cx="24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B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27" name="文本框 137227"/>
              <p:cNvSpPr txBox="1"/>
              <p:nvPr/>
            </p:nvSpPr>
            <p:spPr>
              <a:xfrm>
                <a:off x="1404" y="1706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C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28" name="椭圆 137228"/>
              <p:cNvSpPr/>
              <p:nvPr/>
            </p:nvSpPr>
            <p:spPr>
              <a:xfrm>
                <a:off x="1653" y="981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29" name="椭圆 137229"/>
              <p:cNvSpPr/>
              <p:nvPr/>
            </p:nvSpPr>
            <p:spPr>
              <a:xfrm>
                <a:off x="1653" y="1419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30" name="椭圆 137230"/>
              <p:cNvSpPr/>
              <p:nvPr/>
            </p:nvSpPr>
            <p:spPr>
              <a:xfrm>
                <a:off x="1654" y="1845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6031" name="组合 137231"/>
            <p:cNvGrpSpPr/>
            <p:nvPr/>
          </p:nvGrpSpPr>
          <p:grpSpPr>
            <a:xfrm>
              <a:off x="3359" y="2248"/>
              <a:ext cx="904" cy="1179"/>
              <a:chOff x="1852" y="693"/>
              <a:chExt cx="904" cy="1179"/>
            </a:xfrm>
          </p:grpSpPr>
          <p:sp>
            <p:nvSpPr>
              <p:cNvPr id="86032" name="直接连接符 137232"/>
              <p:cNvSpPr/>
              <p:nvPr/>
            </p:nvSpPr>
            <p:spPr>
              <a:xfrm>
                <a:off x="2578" y="1206"/>
                <a:ext cx="0" cy="66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86033" name="直接连接符 137233"/>
              <p:cNvSpPr/>
              <p:nvPr/>
            </p:nvSpPr>
            <p:spPr>
              <a:xfrm>
                <a:off x="2146" y="768"/>
                <a:ext cx="0" cy="110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86034" name="直接连接符 137234"/>
              <p:cNvSpPr/>
              <p:nvPr/>
            </p:nvSpPr>
            <p:spPr>
              <a:xfrm flipV="1">
                <a:off x="2344" y="1206"/>
                <a:ext cx="0" cy="23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oval" w="med" len="med"/>
                <a:tailEnd type="none" w="med" len="med"/>
              </a:ln>
            </p:spPr>
          </p:sp>
          <p:cxnSp>
            <p:nvCxnSpPr>
              <p:cNvPr id="86035" name="直接箭头连接符 137235"/>
              <p:cNvCxnSpPr/>
              <p:nvPr/>
            </p:nvCxnSpPr>
            <p:spPr>
              <a:xfrm>
                <a:off x="2344" y="1206"/>
                <a:ext cx="234" cy="1"/>
              </a:xfrm>
              <a:prstGeom prst="straightConnector1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6036" name="直接连接符 137236"/>
              <p:cNvSpPr/>
              <p:nvPr/>
            </p:nvSpPr>
            <p:spPr>
              <a:xfrm flipV="1">
                <a:off x="1912" y="768"/>
                <a:ext cx="0" cy="24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oval" w="med" len="med"/>
                <a:tailEnd type="none" w="med" len="med"/>
              </a:ln>
            </p:spPr>
          </p:sp>
          <p:cxnSp>
            <p:nvCxnSpPr>
              <p:cNvPr id="86037" name="直接箭头连接符 137237"/>
              <p:cNvCxnSpPr/>
              <p:nvPr/>
            </p:nvCxnSpPr>
            <p:spPr>
              <a:xfrm>
                <a:off x="1912" y="768"/>
                <a:ext cx="234" cy="0"/>
              </a:xfrm>
              <a:prstGeom prst="straightConnector1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86038" name="椭圆 137238"/>
              <p:cNvSpPr/>
              <p:nvPr/>
            </p:nvSpPr>
            <p:spPr>
              <a:xfrm>
                <a:off x="2016" y="876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W</a:t>
                </a:r>
                <a:r>
                  <a:rPr lang="en-US" altLang="zh-CN" sz="2000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39" name="文本框 137239"/>
              <p:cNvSpPr txBox="1"/>
              <p:nvPr/>
            </p:nvSpPr>
            <p:spPr>
              <a:xfrm>
                <a:off x="2544" y="1134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40" name="文本框 137240"/>
              <p:cNvSpPr txBox="1"/>
              <p:nvPr/>
            </p:nvSpPr>
            <p:spPr>
              <a:xfrm>
                <a:off x="2300" y="1404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41" name="文本框 137241"/>
              <p:cNvSpPr txBox="1"/>
              <p:nvPr/>
            </p:nvSpPr>
            <p:spPr>
              <a:xfrm>
                <a:off x="2112" y="693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42" name="文本框 137242"/>
              <p:cNvSpPr txBox="1"/>
              <p:nvPr/>
            </p:nvSpPr>
            <p:spPr>
              <a:xfrm>
                <a:off x="1852" y="960"/>
                <a:ext cx="2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6043" name="椭圆 137243"/>
              <p:cNvSpPr/>
              <p:nvPr/>
            </p:nvSpPr>
            <p:spPr>
              <a:xfrm>
                <a:off x="2444" y="1308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W</a:t>
                </a:r>
                <a:r>
                  <a:rPr lang="en-US" altLang="zh-CN" sz="2000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2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37245" name="文本框 137244"/>
          <p:cNvSpPr txBox="1"/>
          <p:nvPr/>
        </p:nvSpPr>
        <p:spPr>
          <a:xfrm>
            <a:off x="2087563" y="5248275"/>
            <a:ext cx="44386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AC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+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BC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endParaRPr lang="en-US" altLang="zh-CN" i="1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8604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7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  <p:bldP spid="137219" grpId="0"/>
      <p:bldP spid="13724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8242" name="矩形 138241"/>
          <p:cNvSpPr/>
          <p:nvPr/>
        </p:nvSpPr>
        <p:spPr>
          <a:xfrm>
            <a:off x="577850" y="392113"/>
            <a:ext cx="3554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讨论：（对称三相电路）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38304" name="对象 138303"/>
          <p:cNvGraphicFramePr/>
          <p:nvPr/>
        </p:nvGraphicFramePr>
        <p:xfrm>
          <a:off x="1219200" y="831850"/>
          <a:ext cx="5810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" name="" r:id="rId1" imgW="292100" imgH="304800" progId="Equation.3">
                  <p:embed/>
                </p:oleObj>
              </mc:Choice>
              <mc:Fallback>
                <p:oleObj name="" r:id="rId1" imgW="292100" imgH="304800" progId="Equation.3">
                  <p:embed/>
                  <p:pic>
                    <p:nvPicPr>
                      <p:cNvPr id="0" name="图片 347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19200" y="831850"/>
                        <a:ext cx="58102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8327" name="组合 138326"/>
          <p:cNvGrpSpPr/>
          <p:nvPr/>
        </p:nvGrpSpPr>
        <p:grpSpPr>
          <a:xfrm>
            <a:off x="1241425" y="1357313"/>
            <a:ext cx="2268538" cy="2081212"/>
            <a:chOff x="782" y="855"/>
            <a:chExt cx="1429" cy="1311"/>
          </a:xfrm>
        </p:grpSpPr>
        <p:sp>
          <p:nvSpPr>
            <p:cNvPr id="87044" name="直接连接符 138300"/>
            <p:cNvSpPr/>
            <p:nvPr/>
          </p:nvSpPr>
          <p:spPr>
            <a:xfrm flipV="1">
              <a:off x="1284" y="1380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87045" name="对象 138301"/>
            <p:cNvGraphicFramePr/>
            <p:nvPr/>
          </p:nvGraphicFramePr>
          <p:xfrm>
            <a:off x="1845" y="109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0" name="" r:id="rId3" imgW="292100" imgH="304800" progId="Equation.3">
                    <p:embed/>
                  </p:oleObj>
                </mc:Choice>
                <mc:Fallback>
                  <p:oleObj name="" r:id="rId3" imgW="292100" imgH="304800" progId="Equation.3">
                    <p:embed/>
                    <p:pic>
                      <p:nvPicPr>
                        <p:cNvPr id="0" name="图片 346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845" y="109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046" name="对象 138302"/>
            <p:cNvGraphicFramePr/>
            <p:nvPr/>
          </p:nvGraphicFramePr>
          <p:xfrm>
            <a:off x="782" y="1784"/>
            <a:ext cx="35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4" name="" r:id="rId5" imgW="279400" imgH="304800" progId="Equation.3">
                    <p:embed/>
                  </p:oleObj>
                </mc:Choice>
                <mc:Fallback>
                  <p:oleObj name="" r:id="rId5" imgW="279400" imgH="304800" progId="Equation.3">
                    <p:embed/>
                    <p:pic>
                      <p:nvPicPr>
                        <p:cNvPr id="0" name="图片 347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82" y="1784"/>
                          <a:ext cx="352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047" name="直接连接符 138304"/>
            <p:cNvSpPr/>
            <p:nvPr/>
          </p:nvSpPr>
          <p:spPr>
            <a:xfrm rot="-7200000">
              <a:off x="846" y="1143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87048" name="直接连接符 138305"/>
            <p:cNvSpPr/>
            <p:nvPr/>
          </p:nvSpPr>
          <p:spPr>
            <a:xfrm rot="7200000">
              <a:off x="846" y="1626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grpSp>
        <p:nvGrpSpPr>
          <p:cNvPr id="138312" name="组合 138311"/>
          <p:cNvGrpSpPr/>
          <p:nvPr/>
        </p:nvGrpSpPr>
        <p:grpSpPr>
          <a:xfrm>
            <a:off x="1520825" y="2565400"/>
            <a:ext cx="520700" cy="641350"/>
            <a:chOff x="993" y="1542"/>
            <a:chExt cx="328" cy="404"/>
          </a:xfrm>
        </p:grpSpPr>
        <p:sp>
          <p:nvSpPr>
            <p:cNvPr id="87050" name="文本框 138312"/>
            <p:cNvSpPr txBox="1"/>
            <p:nvPr/>
          </p:nvSpPr>
          <p:spPr>
            <a:xfrm>
              <a:off x="993" y="1696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30</a:t>
              </a:r>
              <a:r>
                <a:rPr lang="en-US" altLang="zh-CN" sz="2000" baseline="40000">
                  <a:latin typeface="Times New Roman" panose="02020603050405020304" pitchFamily="18" charset="-94"/>
                  <a:ea typeface="宋体" panose="02010600030101010101" pitchFamily="2" charset="-122"/>
                </a:rPr>
                <a:t>o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7051" name="任意多边形 138313"/>
            <p:cNvSpPr/>
            <p:nvPr/>
          </p:nvSpPr>
          <p:spPr>
            <a:xfrm rot="2633826" flipV="1">
              <a:off x="1188" y="1542"/>
              <a:ext cx="84" cy="47"/>
            </a:xfrm>
            <a:custGeom>
              <a:avLst/>
              <a:gdLst/>
              <a:ahLst/>
              <a:cxnLst>
                <a:cxn ang="270">
                  <a:pos x="0" y="0"/>
                </a:cxn>
                <a:cxn ang="0">
                  <a:pos x="21631" y="21600"/>
                </a:cxn>
                <a:cxn ang="90">
                  <a:pos x="31" y="21600"/>
                </a:cxn>
              </a:cxnLst>
              <a:pathLst>
                <a:path w="21631" h="21600" fill="none">
                  <a:moveTo>
                    <a:pt x="0" y="0"/>
                  </a:moveTo>
                  <a:cubicBezTo>
                    <a:pt x="-21" y="0"/>
                    <a:pt x="-10" y="0"/>
                    <a:pt x="0" y="0"/>
                  </a:cubicBezTo>
                  <a:cubicBezTo>
                    <a:pt x="11929" y="0"/>
                    <a:pt x="21600" y="9671"/>
                    <a:pt x="21600" y="21600"/>
                  </a:cubicBezTo>
                </a:path>
                <a:path w="21631" h="21600" stroke="0">
                  <a:moveTo>
                    <a:pt x="0" y="0"/>
                  </a:moveTo>
                  <a:cubicBezTo>
                    <a:pt x="-21" y="0"/>
                    <a:pt x="-10" y="0"/>
                    <a:pt x="0" y="0"/>
                  </a:cubicBezTo>
                  <a:cubicBezTo>
                    <a:pt x="11929" y="0"/>
                    <a:pt x="21600" y="9671"/>
                    <a:pt x="21600" y="21600"/>
                  </a:cubicBezTo>
                  <a:lnTo>
                    <a:pt x="31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38336" name="组合 138335"/>
          <p:cNvGrpSpPr/>
          <p:nvPr/>
        </p:nvGrpSpPr>
        <p:grpSpPr>
          <a:xfrm>
            <a:off x="2682875" y="2224088"/>
            <a:ext cx="736600" cy="485775"/>
            <a:chOff x="1690" y="1401"/>
            <a:chExt cx="464" cy="306"/>
          </a:xfrm>
        </p:grpSpPr>
        <p:sp>
          <p:nvSpPr>
            <p:cNvPr id="87053" name="文本框 138315"/>
            <p:cNvSpPr txBox="1"/>
            <p:nvPr/>
          </p:nvSpPr>
          <p:spPr>
            <a:xfrm>
              <a:off x="1826" y="1457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30</a:t>
              </a:r>
              <a:r>
                <a:rPr lang="en-US" altLang="zh-CN" sz="2000" baseline="40000">
                  <a:latin typeface="Times New Roman" panose="02020603050405020304" pitchFamily="18" charset="-94"/>
                  <a:ea typeface="宋体" panose="02010600030101010101" pitchFamily="2" charset="-122"/>
                </a:rPr>
                <a:t>o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7054" name="任意多边形 138316"/>
            <p:cNvSpPr/>
            <p:nvPr/>
          </p:nvSpPr>
          <p:spPr>
            <a:xfrm rot="-4438641" flipV="1">
              <a:off x="1638" y="1438"/>
              <a:ext cx="225" cy="136"/>
            </a:xfrm>
            <a:custGeom>
              <a:avLst/>
              <a:gdLst/>
              <a:ahLst/>
              <a:cxnLst>
                <a:cxn ang="270">
                  <a:pos x="0" y="0"/>
                </a:cxn>
                <a:cxn ang="0">
                  <a:pos x="21631" y="21600"/>
                </a:cxn>
                <a:cxn ang="90">
                  <a:pos x="31" y="21600"/>
                </a:cxn>
              </a:cxnLst>
              <a:pathLst>
                <a:path w="21631" h="21600" fill="none">
                  <a:moveTo>
                    <a:pt x="0" y="0"/>
                  </a:moveTo>
                  <a:cubicBezTo>
                    <a:pt x="-21" y="0"/>
                    <a:pt x="-10" y="0"/>
                    <a:pt x="0" y="0"/>
                  </a:cubicBezTo>
                  <a:cubicBezTo>
                    <a:pt x="11929" y="0"/>
                    <a:pt x="21600" y="9671"/>
                    <a:pt x="21600" y="21600"/>
                  </a:cubicBezTo>
                </a:path>
                <a:path w="21631" h="21600" stroke="0">
                  <a:moveTo>
                    <a:pt x="0" y="0"/>
                  </a:moveTo>
                  <a:cubicBezTo>
                    <a:pt x="-21" y="0"/>
                    <a:pt x="-10" y="0"/>
                    <a:pt x="0" y="0"/>
                  </a:cubicBezTo>
                  <a:cubicBezTo>
                    <a:pt x="11929" y="0"/>
                    <a:pt x="21600" y="9671"/>
                    <a:pt x="21600" y="21600"/>
                  </a:cubicBezTo>
                  <a:lnTo>
                    <a:pt x="31" y="21600"/>
                  </a:lnTo>
                  <a:close/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aphicFrame>
        <p:nvGraphicFramePr>
          <p:cNvPr id="138309" name="对象 138308"/>
          <p:cNvGraphicFramePr/>
          <p:nvPr/>
        </p:nvGraphicFramePr>
        <p:xfrm>
          <a:off x="2370138" y="1530350"/>
          <a:ext cx="5588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1" name="" r:id="rId7" imgW="279400" imgH="330200" progId="Equation.3">
                  <p:embed/>
                </p:oleObj>
              </mc:Choice>
              <mc:Fallback>
                <p:oleObj name="" r:id="rId7" imgW="279400" imgH="330200" progId="Equation.3">
                  <p:embed/>
                  <p:pic>
                    <p:nvPicPr>
                      <p:cNvPr id="0" name="图片 3470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370138" y="1530350"/>
                        <a:ext cx="5588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10" name="对象 138309"/>
          <p:cNvGraphicFramePr/>
          <p:nvPr/>
        </p:nvGraphicFramePr>
        <p:xfrm>
          <a:off x="869950" y="2078038"/>
          <a:ext cx="4572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3" name="" r:id="rId9" imgW="228600" imgH="317500" progId="Equation.3">
                  <p:embed/>
                </p:oleObj>
              </mc:Choice>
              <mc:Fallback>
                <p:oleObj name="" r:id="rId9" imgW="228600" imgH="317500" progId="Equation.3">
                  <p:embed/>
                  <p:pic>
                    <p:nvPicPr>
                      <p:cNvPr id="0" name="图片 3472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69950" y="2078038"/>
                        <a:ext cx="457200" cy="63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8344" name="组合 138343"/>
          <p:cNvGrpSpPr/>
          <p:nvPr/>
        </p:nvGrpSpPr>
        <p:grpSpPr>
          <a:xfrm>
            <a:off x="1327150" y="1522413"/>
            <a:ext cx="1357313" cy="1031875"/>
            <a:chOff x="836" y="959"/>
            <a:chExt cx="855" cy="650"/>
          </a:xfrm>
        </p:grpSpPr>
        <p:grpSp>
          <p:nvGrpSpPr>
            <p:cNvPr id="87058" name="组合 138325"/>
            <p:cNvGrpSpPr/>
            <p:nvPr/>
          </p:nvGrpSpPr>
          <p:grpSpPr>
            <a:xfrm>
              <a:off x="836" y="959"/>
              <a:ext cx="855" cy="650"/>
              <a:chOff x="846" y="959"/>
              <a:chExt cx="855" cy="650"/>
            </a:xfrm>
          </p:grpSpPr>
          <p:sp>
            <p:nvSpPr>
              <p:cNvPr id="87059" name="直接连接符 138322"/>
              <p:cNvSpPr/>
              <p:nvPr/>
            </p:nvSpPr>
            <p:spPr>
              <a:xfrm rot="-7089965" flipV="1">
                <a:off x="1349" y="1257"/>
                <a:ext cx="325" cy="364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sm" len="med"/>
              </a:ln>
            </p:spPr>
          </p:sp>
          <p:sp>
            <p:nvSpPr>
              <p:cNvPr id="87060" name="直接连接符 138323"/>
              <p:cNvSpPr/>
              <p:nvPr/>
            </p:nvSpPr>
            <p:spPr>
              <a:xfrm rot="-7089965" flipH="1" flipV="1">
                <a:off x="1052" y="1298"/>
                <a:ext cx="55" cy="477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med"/>
              </a:ln>
            </p:spPr>
          </p:sp>
          <p:sp>
            <p:nvSpPr>
              <p:cNvPr id="87061" name="直接连接符 138324"/>
              <p:cNvSpPr/>
              <p:nvPr/>
            </p:nvSpPr>
            <p:spPr>
              <a:xfrm rot="-7089965">
                <a:off x="993" y="1131"/>
                <a:ext cx="429" cy="75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med"/>
              </a:ln>
            </p:spPr>
          </p:sp>
        </p:grpSp>
        <p:graphicFrame>
          <p:nvGraphicFramePr>
            <p:cNvPr id="87062" name="对象 138329"/>
            <p:cNvGraphicFramePr/>
            <p:nvPr/>
          </p:nvGraphicFramePr>
          <p:xfrm>
            <a:off x="1419" y="1249"/>
            <a:ext cx="106" cy="1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6" name="" r:id="rId11" imgW="165100" imgH="190500" progId="Equation.3">
                    <p:embed/>
                  </p:oleObj>
                </mc:Choice>
                <mc:Fallback>
                  <p:oleObj name="" r:id="rId11" imgW="165100" imgH="190500" progId="Equation.3">
                    <p:embed/>
                    <p:pic>
                      <p:nvPicPr>
                        <p:cNvPr id="0" name="图片 3475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419" y="1249"/>
                          <a:ext cx="106" cy="1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063" name="任意多边形 138331"/>
            <p:cNvSpPr/>
            <p:nvPr/>
          </p:nvSpPr>
          <p:spPr>
            <a:xfrm rot="4954398">
              <a:off x="1436" y="1368"/>
              <a:ext cx="84" cy="79"/>
            </a:xfrm>
            <a:custGeom>
              <a:avLst/>
              <a:gdLst/>
              <a:ahLst/>
              <a:cxnLst>
                <a:cxn ang="270">
                  <a:pos x="10800" y="0"/>
                </a:cxn>
                <a:cxn ang="180">
                  <a:pos x="2700" y="10800"/>
                </a:cxn>
                <a:cxn ang="270">
                  <a:pos x="10800" y="5400"/>
                </a:cxn>
                <a:cxn ang="0">
                  <a:pos x="18900" y="10800"/>
                </a:cxn>
              </a:cxnLst>
              <a:pathLst>
                <a:path w="21600" h="21600">
                  <a:moveTo>
                    <a:pt x="5400" y="10800"/>
                  </a:moveTo>
                  <a:cubicBezTo>
                    <a:pt x="5400" y="7818"/>
                    <a:pt x="7818" y="5400"/>
                    <a:pt x="10800" y="5400"/>
                  </a:cubicBezTo>
                  <a:cubicBezTo>
                    <a:pt x="13782" y="5400"/>
                    <a:pt x="16200" y="7818"/>
                    <a:pt x="16200" y="10800"/>
                  </a:cubicBezTo>
                  <a:lnTo>
                    <a:pt x="21600" y="10800"/>
                  </a:lnTo>
                  <a:cubicBezTo>
                    <a:pt x="21600" y="4835"/>
                    <a:pt x="16765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aphicFrame>
          <p:nvGraphicFramePr>
            <p:cNvPr id="87064" name="对象 138332"/>
            <p:cNvGraphicFramePr/>
            <p:nvPr/>
          </p:nvGraphicFramePr>
          <p:xfrm>
            <a:off x="1028" y="1401"/>
            <a:ext cx="106" cy="1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5" name="" r:id="rId13" imgW="165100" imgH="190500" progId="Equation.3">
                    <p:embed/>
                  </p:oleObj>
                </mc:Choice>
                <mc:Fallback>
                  <p:oleObj name="" r:id="rId13" imgW="165100" imgH="190500" progId="Equation.3">
                    <p:embed/>
                    <p:pic>
                      <p:nvPicPr>
                        <p:cNvPr id="0" name="图片 3474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028" y="1401"/>
                          <a:ext cx="106" cy="1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065" name="任意多边形 138333"/>
            <p:cNvSpPr/>
            <p:nvPr/>
          </p:nvSpPr>
          <p:spPr>
            <a:xfrm rot="-8343274">
              <a:off x="1081" y="1525"/>
              <a:ext cx="84" cy="79"/>
            </a:xfrm>
            <a:custGeom>
              <a:avLst/>
              <a:gdLst/>
              <a:ahLst/>
              <a:cxnLst>
                <a:cxn ang="270">
                  <a:pos x="10800" y="0"/>
                </a:cxn>
                <a:cxn ang="180">
                  <a:pos x="2700" y="10800"/>
                </a:cxn>
                <a:cxn ang="270">
                  <a:pos x="10800" y="5400"/>
                </a:cxn>
                <a:cxn ang="0">
                  <a:pos x="18900" y="10800"/>
                </a:cxn>
              </a:cxnLst>
              <a:pathLst>
                <a:path w="21600" h="21600">
                  <a:moveTo>
                    <a:pt x="5400" y="10800"/>
                  </a:moveTo>
                  <a:cubicBezTo>
                    <a:pt x="5400" y="7818"/>
                    <a:pt x="7818" y="5400"/>
                    <a:pt x="10800" y="5400"/>
                  </a:cubicBezTo>
                  <a:cubicBezTo>
                    <a:pt x="13782" y="5400"/>
                    <a:pt x="16200" y="7818"/>
                    <a:pt x="16200" y="10800"/>
                  </a:cubicBezTo>
                  <a:lnTo>
                    <a:pt x="21600" y="10800"/>
                  </a:lnTo>
                  <a:cubicBezTo>
                    <a:pt x="21600" y="4835"/>
                    <a:pt x="16765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tx1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aphicFrame>
        <p:nvGraphicFramePr>
          <p:cNvPr id="138339" name="对象 138338"/>
          <p:cNvGraphicFramePr/>
          <p:nvPr/>
        </p:nvGraphicFramePr>
        <p:xfrm>
          <a:off x="865188" y="4216400"/>
          <a:ext cx="235426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7" name="" r:id="rId14" imgW="1306830" imgH="254000" progId="Equation.3">
                  <p:embed/>
                </p:oleObj>
              </mc:Choice>
              <mc:Fallback>
                <p:oleObj name="" r:id="rId14" imgW="1306830" imgH="254000" progId="Equation.3">
                  <p:embed/>
                  <p:pic>
                    <p:nvPicPr>
                      <p:cNvPr id="0" name="图片 3476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65188" y="4216400"/>
                        <a:ext cx="2354262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0" name="对象 138339"/>
          <p:cNvGraphicFramePr/>
          <p:nvPr/>
        </p:nvGraphicFramePr>
        <p:xfrm>
          <a:off x="3309938" y="4148138"/>
          <a:ext cx="2925762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8" name="" r:id="rId16" imgW="1624965" imgH="292100" progId="Equation.3">
                  <p:embed/>
                </p:oleObj>
              </mc:Choice>
              <mc:Fallback>
                <p:oleObj name="" r:id="rId16" imgW="1624965" imgH="292100" progId="Equation.3">
                  <p:embed/>
                  <p:pic>
                    <p:nvPicPr>
                      <p:cNvPr id="0" name="图片 3477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309938" y="4148138"/>
                        <a:ext cx="2925762" cy="522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1" name="对象 138340"/>
          <p:cNvGraphicFramePr/>
          <p:nvPr/>
        </p:nvGraphicFramePr>
        <p:xfrm>
          <a:off x="854075" y="5192713"/>
          <a:ext cx="23780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9" name="" r:id="rId18" imgW="1319530" imgH="254000" progId="Equation.3">
                  <p:embed/>
                </p:oleObj>
              </mc:Choice>
              <mc:Fallback>
                <p:oleObj name="" r:id="rId18" imgW="1319530" imgH="254000" progId="Equation.3">
                  <p:embed/>
                  <p:pic>
                    <p:nvPicPr>
                      <p:cNvPr id="0" name="图片 3478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54075" y="5192713"/>
                        <a:ext cx="2378075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2" name="对象 138341"/>
          <p:cNvGraphicFramePr/>
          <p:nvPr/>
        </p:nvGraphicFramePr>
        <p:xfrm>
          <a:off x="3419475" y="5124450"/>
          <a:ext cx="2925763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0" name="" r:id="rId20" imgW="1624965" imgH="292100" progId="Equation.3">
                  <p:embed/>
                </p:oleObj>
              </mc:Choice>
              <mc:Fallback>
                <p:oleObj name="" r:id="rId20" imgW="1624965" imgH="292100" progId="Equation.3">
                  <p:embed/>
                  <p:pic>
                    <p:nvPicPr>
                      <p:cNvPr id="0" name="图片 3479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419475" y="5124450"/>
                        <a:ext cx="2925763" cy="522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343" name="文本框 138342"/>
          <p:cNvSpPr txBox="1"/>
          <p:nvPr/>
        </p:nvSpPr>
        <p:spPr>
          <a:xfrm>
            <a:off x="854075" y="5956300"/>
            <a:ext cx="68135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: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AC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与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的相位差， 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: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BC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与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的相位差。 </a:t>
            </a:r>
            <a:r>
              <a:rPr lang="zh-CN" altLang="en-US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endParaRPr lang="zh-CN" altLang="en-US" i="1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138345" name="组合 138344"/>
          <p:cNvGrpSpPr/>
          <p:nvPr/>
        </p:nvGrpSpPr>
        <p:grpSpPr>
          <a:xfrm>
            <a:off x="2003425" y="1954213"/>
            <a:ext cx="2268538" cy="1992312"/>
            <a:chOff x="1262" y="1231"/>
            <a:chExt cx="1429" cy="1255"/>
          </a:xfrm>
        </p:grpSpPr>
        <p:sp>
          <p:nvSpPr>
            <p:cNvPr id="87072" name="直接连接符 138345"/>
            <p:cNvSpPr/>
            <p:nvPr/>
          </p:nvSpPr>
          <p:spPr>
            <a:xfrm rot="-7089965" flipV="1">
              <a:off x="1333" y="1344"/>
              <a:ext cx="808" cy="582"/>
            </a:xfrm>
            <a:prstGeom prst="line">
              <a:avLst/>
            </a:prstGeom>
            <a:ln w="50800" cap="flat" cmpd="sng">
              <a:solidFill>
                <a:srgbClr val="FF3300"/>
              </a:solidFill>
              <a:prstDash val="solid"/>
              <a:round/>
              <a:headEnd type="triangle" w="med" len="med"/>
              <a:tailEnd type="none" w="sm" len="med"/>
            </a:ln>
          </p:spPr>
        </p:sp>
        <p:graphicFrame>
          <p:nvGraphicFramePr>
            <p:cNvPr id="87073" name="对象 138346"/>
            <p:cNvGraphicFramePr/>
            <p:nvPr/>
          </p:nvGraphicFramePr>
          <p:xfrm>
            <a:off x="2211" y="1609"/>
            <a:ext cx="480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1" name="" r:id="rId22" imgW="381000" imgH="330200" progId="Equation.3">
                    <p:embed/>
                  </p:oleObj>
                </mc:Choice>
                <mc:Fallback>
                  <p:oleObj name="" r:id="rId22" imgW="381000" imgH="330200" progId="Equation.3">
                    <p:embed/>
                    <p:pic>
                      <p:nvPicPr>
                        <p:cNvPr id="0" name="图片 3480"/>
                        <p:cNvPicPr/>
                        <p:nvPr/>
                      </p:nvPicPr>
                      <p:blipFill>
                        <a:blip r:embed="rId23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211" y="1609"/>
                          <a:ext cx="480" cy="4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074" name="对象 138347"/>
            <p:cNvGraphicFramePr/>
            <p:nvPr/>
          </p:nvGraphicFramePr>
          <p:xfrm>
            <a:off x="1306" y="2088"/>
            <a:ext cx="352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" name="" r:id="rId24" imgW="279400" imgH="317500" progId="Equation.3">
                    <p:embed/>
                  </p:oleObj>
                </mc:Choice>
                <mc:Fallback>
                  <p:oleObj name="" r:id="rId24" imgW="279400" imgH="317500" progId="Equation.3">
                    <p:embed/>
                    <p:pic>
                      <p:nvPicPr>
                        <p:cNvPr id="0" name="图片 3481"/>
                        <p:cNvPicPr/>
                        <p:nvPr/>
                      </p:nvPicPr>
                      <p:blipFill>
                        <a:blip r:embed="rId25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306" y="2088"/>
                          <a:ext cx="352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075" name="直接连接符 138348"/>
            <p:cNvSpPr/>
            <p:nvPr/>
          </p:nvSpPr>
          <p:spPr>
            <a:xfrm rot="76899">
              <a:off x="1262" y="1401"/>
              <a:ext cx="22" cy="1008"/>
            </a:xfrm>
            <a:prstGeom prst="line">
              <a:avLst/>
            </a:prstGeom>
            <a:ln w="508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sm" len="med"/>
            </a:ln>
          </p:spPr>
        </p:sp>
      </p:grpSp>
      <p:grpSp>
        <p:nvGrpSpPr>
          <p:cNvPr id="138354" name="组合 138353"/>
          <p:cNvGrpSpPr/>
          <p:nvPr/>
        </p:nvGrpSpPr>
        <p:grpSpPr>
          <a:xfrm>
            <a:off x="4271963" y="392113"/>
            <a:ext cx="4438650" cy="2854325"/>
            <a:chOff x="2691" y="247"/>
            <a:chExt cx="2796" cy="1798"/>
          </a:xfrm>
        </p:grpSpPr>
        <p:sp>
          <p:nvSpPr>
            <p:cNvPr id="87077" name="文本框 138243"/>
            <p:cNvSpPr txBox="1"/>
            <p:nvPr/>
          </p:nvSpPr>
          <p:spPr>
            <a:xfrm>
              <a:off x="2691" y="247"/>
              <a:ext cx="27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P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AC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cos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 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1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 + 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BC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cos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 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2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 </a:t>
              </a:r>
              <a:endPara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grpSp>
          <p:nvGrpSpPr>
            <p:cNvPr id="87078" name="组合 138245"/>
            <p:cNvGrpSpPr/>
            <p:nvPr/>
          </p:nvGrpSpPr>
          <p:grpSpPr>
            <a:xfrm>
              <a:off x="2849" y="626"/>
              <a:ext cx="2638" cy="1419"/>
              <a:chOff x="2849" y="2248"/>
              <a:chExt cx="2638" cy="1419"/>
            </a:xfrm>
          </p:grpSpPr>
          <p:grpSp>
            <p:nvGrpSpPr>
              <p:cNvPr id="87079" name="组合 138246"/>
              <p:cNvGrpSpPr/>
              <p:nvPr/>
            </p:nvGrpSpPr>
            <p:grpSpPr>
              <a:xfrm>
                <a:off x="2849" y="2323"/>
                <a:ext cx="2638" cy="1344"/>
                <a:chOff x="1404" y="768"/>
                <a:chExt cx="2638" cy="1344"/>
              </a:xfrm>
            </p:grpSpPr>
            <p:sp>
              <p:nvSpPr>
                <p:cNvPr id="87080" name="矩形 138247"/>
                <p:cNvSpPr/>
                <p:nvPr/>
              </p:nvSpPr>
              <p:spPr>
                <a:xfrm>
                  <a:off x="3322" y="768"/>
                  <a:ext cx="720" cy="1344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pPr algn="ctr">
                    <a:spcBef>
                      <a:spcPct val="0"/>
                    </a:spcBef>
                  </a:pPr>
                  <a:r>
                    <a:rPr lang="zh-CN" altLang="en-US" dirty="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三</a:t>
                  </a:r>
                  <a:endPara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</a:pPr>
                  <a:r>
                    <a:rPr lang="zh-CN" altLang="en-US" dirty="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相</a:t>
                  </a:r>
                  <a:endPara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</a:pPr>
                  <a:r>
                    <a:rPr lang="zh-CN" altLang="en-US" dirty="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负</a:t>
                  </a:r>
                  <a:endPara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</a:pPr>
                  <a:r>
                    <a:rPr lang="zh-CN" altLang="en-US" dirty="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载</a:t>
                  </a:r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081" name="直接连接符 138248"/>
                <p:cNvSpPr/>
                <p:nvPr/>
              </p:nvSpPr>
              <p:spPr>
                <a:xfrm>
                  <a:off x="1690" y="1008"/>
                  <a:ext cx="1632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7082" name="直接连接符 138249"/>
                <p:cNvSpPr/>
                <p:nvPr/>
              </p:nvSpPr>
              <p:spPr>
                <a:xfrm>
                  <a:off x="1690" y="1440"/>
                  <a:ext cx="1632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7083" name="直接连接符 138250"/>
                <p:cNvSpPr/>
                <p:nvPr/>
              </p:nvSpPr>
              <p:spPr>
                <a:xfrm>
                  <a:off x="1690" y="1872"/>
                  <a:ext cx="1632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7084" name="文本框 138251"/>
                <p:cNvSpPr txBox="1"/>
                <p:nvPr/>
              </p:nvSpPr>
              <p:spPr>
                <a:xfrm>
                  <a:off x="1416" y="848"/>
                  <a:ext cx="255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A</a:t>
                  </a:r>
                  <a:endPara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085" name="文本框 138252"/>
                <p:cNvSpPr txBox="1"/>
                <p:nvPr/>
              </p:nvSpPr>
              <p:spPr>
                <a:xfrm>
                  <a:off x="1428" y="1298"/>
                  <a:ext cx="244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B</a:t>
                  </a:r>
                  <a:endPara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086" name="文本框 138253"/>
                <p:cNvSpPr txBox="1"/>
                <p:nvPr/>
              </p:nvSpPr>
              <p:spPr>
                <a:xfrm>
                  <a:off x="1404" y="1706"/>
                  <a:ext cx="255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C</a:t>
                  </a:r>
                  <a:endPara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087" name="椭圆 138254"/>
                <p:cNvSpPr/>
                <p:nvPr/>
              </p:nvSpPr>
              <p:spPr>
                <a:xfrm>
                  <a:off x="1653" y="981"/>
                  <a:ext cx="45" cy="45"/>
                </a:xfrm>
                <a:prstGeom prst="ellipse">
                  <a:avLst/>
                </a:pr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088" name="椭圆 138255"/>
                <p:cNvSpPr/>
                <p:nvPr/>
              </p:nvSpPr>
              <p:spPr>
                <a:xfrm>
                  <a:off x="1653" y="1419"/>
                  <a:ext cx="45" cy="45"/>
                </a:xfrm>
                <a:prstGeom prst="ellipse">
                  <a:avLst/>
                </a:pr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089" name="椭圆 138256"/>
                <p:cNvSpPr/>
                <p:nvPr/>
              </p:nvSpPr>
              <p:spPr>
                <a:xfrm>
                  <a:off x="1654" y="1845"/>
                  <a:ext cx="45" cy="45"/>
                </a:xfrm>
                <a:prstGeom prst="ellipse">
                  <a:avLst/>
                </a:pr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87090" name="组合 138257"/>
              <p:cNvGrpSpPr/>
              <p:nvPr/>
            </p:nvGrpSpPr>
            <p:grpSpPr>
              <a:xfrm>
                <a:off x="3359" y="2248"/>
                <a:ext cx="904" cy="1179"/>
                <a:chOff x="1852" y="693"/>
                <a:chExt cx="904" cy="1179"/>
              </a:xfrm>
            </p:grpSpPr>
            <p:sp>
              <p:nvSpPr>
                <p:cNvPr id="87091" name="直接连接符 138258"/>
                <p:cNvSpPr/>
                <p:nvPr/>
              </p:nvSpPr>
              <p:spPr>
                <a:xfrm>
                  <a:off x="2578" y="1206"/>
                  <a:ext cx="0" cy="666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sp>
            <p:sp>
              <p:nvSpPr>
                <p:cNvPr id="87092" name="直接连接符 138259"/>
                <p:cNvSpPr/>
                <p:nvPr/>
              </p:nvSpPr>
              <p:spPr>
                <a:xfrm>
                  <a:off x="2146" y="768"/>
                  <a:ext cx="0" cy="1104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sp>
            <p:sp>
              <p:nvSpPr>
                <p:cNvPr id="87093" name="直接连接符 138260"/>
                <p:cNvSpPr/>
                <p:nvPr/>
              </p:nvSpPr>
              <p:spPr>
                <a:xfrm flipV="1">
                  <a:off x="2344" y="1206"/>
                  <a:ext cx="0" cy="234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oval" w="med" len="med"/>
                  <a:tailEnd type="none" w="med" len="med"/>
                </a:ln>
              </p:spPr>
            </p:sp>
            <p:cxnSp>
              <p:nvCxnSpPr>
                <p:cNvPr id="87094" name="直接箭头连接符 138261"/>
                <p:cNvCxnSpPr/>
                <p:nvPr/>
              </p:nvCxnSpPr>
              <p:spPr>
                <a:xfrm>
                  <a:off x="2344" y="1206"/>
                  <a:ext cx="234" cy="1"/>
                </a:xfrm>
                <a:prstGeom prst="straightConnector1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87095" name="直接连接符 138262"/>
                <p:cNvSpPr/>
                <p:nvPr/>
              </p:nvSpPr>
              <p:spPr>
                <a:xfrm flipV="1">
                  <a:off x="1912" y="768"/>
                  <a:ext cx="0" cy="24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oval" w="med" len="med"/>
                  <a:tailEnd type="none" w="med" len="med"/>
                </a:ln>
              </p:spPr>
            </p:sp>
            <p:cxnSp>
              <p:nvCxnSpPr>
                <p:cNvPr id="87096" name="直接箭头连接符 138263"/>
                <p:cNvCxnSpPr/>
                <p:nvPr/>
              </p:nvCxnSpPr>
              <p:spPr>
                <a:xfrm>
                  <a:off x="1912" y="768"/>
                  <a:ext cx="234" cy="0"/>
                </a:xfrm>
                <a:prstGeom prst="straightConnector1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87097" name="椭圆 138264"/>
                <p:cNvSpPr/>
                <p:nvPr/>
              </p:nvSpPr>
              <p:spPr>
                <a:xfrm>
                  <a:off x="2016" y="876"/>
                  <a:ext cx="272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pPr algn="ctr">
                    <a:spcBef>
                      <a:spcPct val="0"/>
                    </a:spcBef>
                  </a:pPr>
                  <a:r>
                    <a:rPr lang="en-US" altLang="zh-CN" sz="200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W</a:t>
                  </a:r>
                  <a:r>
                    <a:rPr lang="en-US" altLang="zh-CN" sz="2000" baseline="-2500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1</a:t>
                  </a:r>
                  <a:endPara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098" name="文本框 138265"/>
                <p:cNvSpPr txBox="1"/>
                <p:nvPr/>
              </p:nvSpPr>
              <p:spPr>
                <a:xfrm>
                  <a:off x="2544" y="1134"/>
                  <a:ext cx="212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solidFill>
                        <a:srgbClr val="FF3300"/>
                      </a:solidFill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*</a:t>
                  </a:r>
                  <a:endPara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099" name="文本框 138266"/>
                <p:cNvSpPr txBox="1"/>
                <p:nvPr/>
              </p:nvSpPr>
              <p:spPr>
                <a:xfrm>
                  <a:off x="2300" y="1404"/>
                  <a:ext cx="212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solidFill>
                        <a:srgbClr val="FF3300"/>
                      </a:solidFill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*</a:t>
                  </a:r>
                  <a:endPara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100" name="文本框 138267"/>
                <p:cNvSpPr txBox="1"/>
                <p:nvPr/>
              </p:nvSpPr>
              <p:spPr>
                <a:xfrm>
                  <a:off x="2112" y="693"/>
                  <a:ext cx="212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solidFill>
                        <a:srgbClr val="FF3300"/>
                      </a:solidFill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*</a:t>
                  </a:r>
                  <a:endPara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101" name="文本框 138268"/>
                <p:cNvSpPr txBox="1"/>
                <p:nvPr/>
              </p:nvSpPr>
              <p:spPr>
                <a:xfrm>
                  <a:off x="1852" y="960"/>
                  <a:ext cx="212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solidFill>
                        <a:srgbClr val="FF3300"/>
                      </a:solidFill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*</a:t>
                  </a:r>
                  <a:endPara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102" name="椭圆 138269"/>
                <p:cNvSpPr/>
                <p:nvPr/>
              </p:nvSpPr>
              <p:spPr>
                <a:xfrm>
                  <a:off x="2444" y="1308"/>
                  <a:ext cx="272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pPr algn="ctr">
                    <a:spcBef>
                      <a:spcPct val="0"/>
                    </a:spcBef>
                  </a:pPr>
                  <a:r>
                    <a:rPr lang="en-US" altLang="zh-CN" sz="200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W</a:t>
                  </a:r>
                  <a:r>
                    <a:rPr lang="en-US" altLang="zh-CN" sz="2000" baseline="-2500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2</a:t>
                  </a:r>
                  <a:endPara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</p:grpSp>
        </p:grpSp>
        <p:graphicFrame>
          <p:nvGraphicFramePr>
            <p:cNvPr id="87103" name="对象 138349"/>
            <p:cNvGraphicFramePr/>
            <p:nvPr/>
          </p:nvGraphicFramePr>
          <p:xfrm>
            <a:off x="4055" y="524"/>
            <a:ext cx="352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4" name="" r:id="rId26" imgW="279400" imgH="330200" progId="Equation.3">
                    <p:embed/>
                  </p:oleObj>
                </mc:Choice>
                <mc:Fallback>
                  <p:oleObj name="" r:id="rId26" imgW="279400" imgH="330200" progId="Equation.3">
                    <p:embed/>
                    <p:pic>
                      <p:nvPicPr>
                        <p:cNvPr id="0" name="图片 3483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55" y="524"/>
                          <a:ext cx="352" cy="4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104" name="对象 138350"/>
            <p:cNvGraphicFramePr/>
            <p:nvPr/>
          </p:nvGraphicFramePr>
          <p:xfrm>
            <a:off x="4407" y="941"/>
            <a:ext cx="288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3" name="" r:id="rId27" imgW="228600" imgH="317500" progId="Equation.3">
                    <p:embed/>
                  </p:oleObj>
                </mc:Choice>
                <mc:Fallback>
                  <p:oleObj name="" r:id="rId27" imgW="228600" imgH="317500" progId="Equation.3">
                    <p:embed/>
                    <p:pic>
                      <p:nvPicPr>
                        <p:cNvPr id="0" name="图片 3482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07" y="941"/>
                          <a:ext cx="288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105" name="右箭头 138351"/>
            <p:cNvSpPr/>
            <p:nvPr/>
          </p:nvSpPr>
          <p:spPr>
            <a:xfrm>
              <a:off x="4019" y="912"/>
              <a:ext cx="388" cy="63"/>
            </a:xfrm>
            <a:prstGeom prst="rightArrow">
              <a:avLst>
                <a:gd name="adj1" fmla="val 50000"/>
                <a:gd name="adj2" fmla="val 153768"/>
              </a:avLst>
            </a:prstGeom>
            <a:solidFill>
              <a:srgbClr val="FF0000"/>
            </a:solidFill>
            <a:ln w="12700">
              <a:noFill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7106" name="右箭头 138352"/>
            <p:cNvSpPr/>
            <p:nvPr/>
          </p:nvSpPr>
          <p:spPr>
            <a:xfrm>
              <a:off x="4379" y="1338"/>
              <a:ext cx="388" cy="63"/>
            </a:xfrm>
            <a:prstGeom prst="rightArrow">
              <a:avLst>
                <a:gd name="adj1" fmla="val 50000"/>
                <a:gd name="adj2" fmla="val 153768"/>
              </a:avLst>
            </a:prstGeom>
            <a:solidFill>
              <a:srgbClr val="FF0000"/>
            </a:solidFill>
            <a:ln w="12700">
              <a:noFill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8710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8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8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8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8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8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8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8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8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8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8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8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8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8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8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8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8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8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8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8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8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8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8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8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8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8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2" grpId="0"/>
      <p:bldP spid="13834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9266" name="矩形 139265"/>
          <p:cNvSpPr/>
          <p:nvPr/>
        </p:nvSpPr>
        <p:spPr>
          <a:xfrm>
            <a:off x="577850" y="317500"/>
            <a:ext cx="2174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、电阻负载：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9267" name="矩形 139266"/>
          <p:cNvSpPr/>
          <p:nvPr/>
        </p:nvSpPr>
        <p:spPr>
          <a:xfrm>
            <a:off x="350838" y="774700"/>
            <a:ext cx="3906837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i="1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sz="2800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=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0</a:t>
            </a:r>
            <a:r>
              <a:rPr lang="en-US" altLang="zh-CN" sz="2800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zh-CN" altLang="en-US" sz="2800" baseline="56000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r>
              <a:rPr lang="zh-CN" altLang="en-US" sz="2800" i="1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 i="1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</a:t>
            </a:r>
            <a:r>
              <a:rPr lang="en-US" altLang="zh-CN" sz="2800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800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sz="2800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sz="2800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=30</a:t>
            </a:r>
            <a:r>
              <a:rPr lang="zh-CN" altLang="en-US" sz="2800" baseline="56000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sz="2800" baseline="56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9268" name="矩形 139267"/>
          <p:cNvSpPr/>
          <p:nvPr/>
        </p:nvSpPr>
        <p:spPr>
          <a:xfrm>
            <a:off x="3789363" y="774700"/>
            <a:ext cx="1616075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P</a:t>
            </a:r>
            <a:r>
              <a:rPr lang="en-US" altLang="zh-CN" sz="2800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sz="28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P</a:t>
            </a:r>
            <a:r>
              <a:rPr lang="en-US" altLang="zh-CN" sz="2800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endParaRPr lang="en-US" altLang="zh-CN" sz="28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9269" name="矩形 139268"/>
          <p:cNvSpPr/>
          <p:nvPr/>
        </p:nvSpPr>
        <p:spPr>
          <a:xfrm>
            <a:off x="542925" y="1308100"/>
            <a:ext cx="3554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两块功率表的读数相同。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9270" name="矩形 139269"/>
          <p:cNvSpPr/>
          <p:nvPr/>
        </p:nvSpPr>
        <p:spPr>
          <a:xfrm>
            <a:off x="252413" y="1881188"/>
            <a:ext cx="37814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、负载功率因数大于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0.5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39271" name="对象 139270"/>
          <p:cNvGraphicFramePr/>
          <p:nvPr/>
        </p:nvGraphicFramePr>
        <p:xfrm>
          <a:off x="4381500" y="1765300"/>
          <a:ext cx="343217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" name="" r:id="rId1" imgW="1739265" imgH="292100" progId="Equation.3">
                  <p:embed/>
                </p:oleObj>
              </mc:Choice>
              <mc:Fallback>
                <p:oleObj name="" r:id="rId1" imgW="1739265" imgH="292100" progId="Equation.3">
                  <p:embed/>
                  <p:pic>
                    <p:nvPicPr>
                      <p:cNvPr id="0" name="图片 34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381500" y="1765300"/>
                        <a:ext cx="3432175" cy="573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301" name="矩形 139300"/>
          <p:cNvSpPr/>
          <p:nvPr/>
        </p:nvSpPr>
        <p:spPr>
          <a:xfrm>
            <a:off x="884238" y="2338388"/>
            <a:ext cx="47799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两块功率表的读数为正（正偏）。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9302" name="矩形 139301"/>
          <p:cNvSpPr/>
          <p:nvPr/>
        </p:nvSpPr>
        <p:spPr>
          <a:xfrm>
            <a:off x="252413" y="3003550"/>
            <a:ext cx="37814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、负载功率因数等于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0.5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39303" name="对象 139302"/>
          <p:cNvGraphicFramePr/>
          <p:nvPr/>
        </p:nvGraphicFramePr>
        <p:xfrm>
          <a:off x="4257675" y="2887663"/>
          <a:ext cx="3457575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" name="" r:id="rId3" imgW="1751965" imgH="292100" progId="Equation.3">
                  <p:embed/>
                </p:oleObj>
              </mc:Choice>
              <mc:Fallback>
                <p:oleObj name="" r:id="rId3" imgW="1751965" imgH="292100" progId="Equation.3">
                  <p:embed/>
                  <p:pic>
                    <p:nvPicPr>
                      <p:cNvPr id="0" name="图片 34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57675" y="2887663"/>
                        <a:ext cx="3457575" cy="573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304" name="矩形 139303"/>
          <p:cNvSpPr/>
          <p:nvPr/>
        </p:nvSpPr>
        <p:spPr>
          <a:xfrm>
            <a:off x="874713" y="4794250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有一块功率表的指针反偏。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9305" name="矩形 139304"/>
          <p:cNvSpPr/>
          <p:nvPr/>
        </p:nvSpPr>
        <p:spPr>
          <a:xfrm>
            <a:off x="849313" y="3460750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有一块功率表的读数为零。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39306" name="矩形 139305"/>
          <p:cNvSpPr/>
          <p:nvPr/>
        </p:nvSpPr>
        <p:spPr>
          <a:xfrm>
            <a:off x="277813" y="4132263"/>
            <a:ext cx="37814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4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、负载功率因数小于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0.5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39307" name="对象 139306"/>
          <p:cNvGraphicFramePr/>
          <p:nvPr/>
        </p:nvGraphicFramePr>
        <p:xfrm>
          <a:off x="4283075" y="4016375"/>
          <a:ext cx="343217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" name="" r:id="rId5" imgW="1739265" imgH="292100" progId="Equation.3">
                  <p:embed/>
                </p:oleObj>
              </mc:Choice>
              <mc:Fallback>
                <p:oleObj name="" r:id="rId5" imgW="1739265" imgH="292100" progId="Equation.3">
                  <p:embed/>
                  <p:pic>
                    <p:nvPicPr>
                      <p:cNvPr id="0" name="图片 348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3075" y="4016375"/>
                        <a:ext cx="3432175" cy="573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309" name="矩形 139308"/>
          <p:cNvSpPr/>
          <p:nvPr/>
        </p:nvSpPr>
        <p:spPr>
          <a:xfrm>
            <a:off x="350838" y="5434013"/>
            <a:ext cx="8359775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       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将反偏功率表的电流线圈两个端钮对换，使功率表的读数为正，但总的功率等于二只功率表示值之差。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39311" name="组合 139310"/>
          <p:cNvGrpSpPr/>
          <p:nvPr/>
        </p:nvGrpSpPr>
        <p:grpSpPr>
          <a:xfrm>
            <a:off x="5664200" y="317500"/>
            <a:ext cx="3378200" cy="1270000"/>
            <a:chOff x="2834" y="159"/>
            <a:chExt cx="2128" cy="800"/>
          </a:xfrm>
        </p:grpSpPr>
        <p:grpSp>
          <p:nvGrpSpPr>
            <p:cNvPr id="88080" name="组合 139307"/>
            <p:cNvGrpSpPr/>
            <p:nvPr/>
          </p:nvGrpSpPr>
          <p:grpSpPr>
            <a:xfrm>
              <a:off x="2834" y="159"/>
              <a:ext cx="2128" cy="800"/>
              <a:chOff x="3359" y="84"/>
              <a:chExt cx="2128" cy="800"/>
            </a:xfrm>
          </p:grpSpPr>
          <p:graphicFrame>
            <p:nvGraphicFramePr>
              <p:cNvPr id="88081" name="对象 139272"/>
              <p:cNvGraphicFramePr/>
              <p:nvPr/>
            </p:nvGraphicFramePr>
            <p:xfrm>
              <a:off x="3359" y="84"/>
              <a:ext cx="2088" cy="3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86" name="" r:id="rId7" imgW="1840865" imgH="292100" progId="Equation.3">
                      <p:embed/>
                    </p:oleObj>
                  </mc:Choice>
                  <mc:Fallback>
                    <p:oleObj name="" r:id="rId7" imgW="1840865" imgH="292100" progId="Equation.3">
                      <p:embed/>
                      <p:pic>
                        <p:nvPicPr>
                          <p:cNvPr id="0" name="图片 3485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3359" y="84"/>
                            <a:ext cx="2088" cy="32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8082" name="对象 139274"/>
              <p:cNvGraphicFramePr/>
              <p:nvPr/>
            </p:nvGraphicFramePr>
            <p:xfrm>
              <a:off x="3399" y="555"/>
              <a:ext cx="2088" cy="3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88" name="" r:id="rId9" imgW="1840865" imgH="292100" progId="Equation.3">
                      <p:embed/>
                    </p:oleObj>
                  </mc:Choice>
                  <mc:Fallback>
                    <p:oleObj name="" r:id="rId9" imgW="1840865" imgH="292100" progId="Equation.3">
                      <p:embed/>
                      <p:pic>
                        <p:nvPicPr>
                          <p:cNvPr id="0" name="图片 3487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3399" y="555"/>
                            <a:ext cx="2088" cy="32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8083" name="矩形 139309"/>
            <p:cNvSpPr/>
            <p:nvPr/>
          </p:nvSpPr>
          <p:spPr>
            <a:xfrm>
              <a:off x="2834" y="159"/>
              <a:ext cx="2128" cy="800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8808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9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9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9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9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9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9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9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9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9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9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9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9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/>
      <p:bldP spid="139268" grpId="0"/>
      <p:bldP spid="139269" grpId="0"/>
      <p:bldP spid="139270" grpId="0"/>
      <p:bldP spid="139301" grpId="0"/>
      <p:bldP spid="139302" grpId="0"/>
      <p:bldP spid="139304" grpId="0"/>
      <p:bldP spid="139305" grpId="0"/>
      <p:bldP spid="139306" grpId="0"/>
      <p:bldP spid="13930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5" name="文本框 56324"/>
          <p:cNvSpPr txBox="1"/>
          <p:nvPr/>
        </p:nvSpPr>
        <p:spPr>
          <a:xfrm>
            <a:off x="666750" y="1192213"/>
            <a:ext cx="809625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285750" indent="-285750">
              <a:lnSpc>
                <a:spcPct val="120000"/>
              </a:lnSpc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1.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只有在 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=0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这个条件下，才能用二表法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即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Y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接，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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接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不能用于不对称三相四线制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6326" name="文本框 56325"/>
          <p:cNvSpPr txBox="1"/>
          <p:nvPr/>
        </p:nvSpPr>
        <p:spPr>
          <a:xfrm>
            <a:off x="666750" y="3186113"/>
            <a:ext cx="8077200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81000" indent="-381000" algn="just">
              <a:lnSpc>
                <a:spcPct val="120000"/>
              </a:lnSpc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3.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接正确极性接线时，二表中可能有一个表的读数为负，此时功率表指针反转，将其电流线圈极性反接后，指针指向正数，但此时读数应记为负值。 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6327" name="矩形 56326"/>
          <p:cNvSpPr/>
          <p:nvPr/>
        </p:nvSpPr>
        <p:spPr>
          <a:xfrm>
            <a:off x="400050" y="457200"/>
            <a:ext cx="11017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注意：</a:t>
            </a:r>
            <a:endParaRPr lang="zh-CN" altLang="en-US" dirty="0">
              <a:solidFill>
                <a:srgbClr val="FF33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6328" name="矩形 56327"/>
          <p:cNvSpPr/>
          <p:nvPr/>
        </p:nvSpPr>
        <p:spPr>
          <a:xfrm>
            <a:off x="647700" y="2325688"/>
            <a:ext cx="809625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81000" indent="-381000" algn="just">
              <a:spcBef>
                <a:spcPct val="0"/>
              </a:spcBef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2.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两块表读数的代数和为三相总功率，每块表的单独读数无意义。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6329" name="文本框 56328"/>
          <p:cNvSpPr txBox="1"/>
          <p:nvPr/>
        </p:nvSpPr>
        <p:spPr>
          <a:xfrm>
            <a:off x="666750" y="4667250"/>
            <a:ext cx="809625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285750" indent="-285750" algn="just">
              <a:lnSpc>
                <a:spcPct val="120000"/>
              </a:lnSpc>
            </a:pP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4.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两表法测三相功率的接线方式有三种，注意功率表的同名端。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909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/>
      <p:bldP spid="56326" grpId="0"/>
      <p:bldP spid="56327" grpId="0"/>
      <p:bldP spid="56328" grpId="0"/>
      <p:bldP spid="5632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0292" name="对象 140291"/>
          <p:cNvGraphicFramePr/>
          <p:nvPr/>
        </p:nvGraphicFramePr>
        <p:xfrm>
          <a:off x="4778375" y="889000"/>
          <a:ext cx="3878263" cy="207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" name="" r:id="rId1" imgW="2584450" imgH="1383665" progId="Visio.Drawing.5">
                  <p:embed/>
                </p:oleObj>
              </mc:Choice>
              <mc:Fallback>
                <p:oleObj name="" r:id="rId1" imgW="2584450" imgH="1383665" progId="Visio.Drawing.5">
                  <p:embed/>
                  <p:pic>
                    <p:nvPicPr>
                      <p:cNvPr id="0" name="图片 34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78375" y="889000"/>
                        <a:ext cx="3878263" cy="2078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1" name="对象 140290"/>
          <p:cNvGraphicFramePr/>
          <p:nvPr/>
        </p:nvGraphicFramePr>
        <p:xfrm>
          <a:off x="5862638" y="514350"/>
          <a:ext cx="1103312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5" name="" r:id="rId3" imgW="746760" imgH="1880870" progId="Visio.Drawing.5">
                  <p:embed/>
                </p:oleObj>
              </mc:Choice>
              <mc:Fallback>
                <p:oleObj name="" r:id="rId3" imgW="746760" imgH="1880870" progId="Visio.Drawing.5">
                  <p:embed/>
                  <p:pic>
                    <p:nvPicPr>
                      <p:cNvPr id="0" name="图片 349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62638" y="514350"/>
                        <a:ext cx="1103312" cy="278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0302" name="组合 140301"/>
          <p:cNvGrpSpPr/>
          <p:nvPr/>
        </p:nvGrpSpPr>
        <p:grpSpPr>
          <a:xfrm>
            <a:off x="300038" y="431800"/>
            <a:ext cx="4478337" cy="2301875"/>
            <a:chOff x="189" y="272"/>
            <a:chExt cx="2821" cy="1450"/>
          </a:xfrm>
        </p:grpSpPr>
        <p:sp>
          <p:nvSpPr>
            <p:cNvPr id="90116" name="矩形 140289"/>
            <p:cNvSpPr/>
            <p:nvPr/>
          </p:nvSpPr>
          <p:spPr>
            <a:xfrm>
              <a:off x="189" y="272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例：</a:t>
              </a:r>
              <a:endPara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0117" name="矩形 140292"/>
            <p:cNvSpPr/>
            <p:nvPr/>
          </p:nvSpPr>
          <p:spPr>
            <a:xfrm>
              <a:off x="189" y="560"/>
              <a:ext cx="2821" cy="116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某台电动机的功率为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2.5KW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，功率因数</a:t>
              </a:r>
              <a:r>
                <a:rPr lang="zh-CN" altLang="en-US" err="1"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cos</a:t>
              </a:r>
              <a:r>
                <a:rPr lang="en-US" altLang="zh-CN" i="1" err="1">
                  <a:latin typeface="Symbol" panose="05050102010706020507" pitchFamily="18" charset="2"/>
                  <a:ea typeface="宋体" panose="02010600030101010101" pitchFamily="2" charset="-122"/>
                </a:rPr>
                <a:t>j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=0.866(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滞后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)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，线电压 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i="1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l</a:t>
              </a:r>
              <a:r>
                <a:rPr lang="en-US" altLang="zh-CN" i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  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=380V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，求两块功率表的读数。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140294" name="矩形 140293"/>
          <p:cNvSpPr/>
          <p:nvPr/>
        </p:nvSpPr>
        <p:spPr>
          <a:xfrm>
            <a:off x="358775" y="3025775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40296" name="对象 140295"/>
          <p:cNvGraphicFramePr/>
          <p:nvPr/>
        </p:nvGraphicFramePr>
        <p:xfrm>
          <a:off x="1243013" y="3062288"/>
          <a:ext cx="235426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" name="" r:id="rId5" imgW="1306830" imgH="254000" progId="Equation.3">
                  <p:embed/>
                </p:oleObj>
              </mc:Choice>
              <mc:Fallback>
                <p:oleObj name="" r:id="rId5" imgW="1306830" imgH="254000" progId="Equation.3">
                  <p:embed/>
                  <p:pic>
                    <p:nvPicPr>
                      <p:cNvPr id="0" name="图片 34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3013" y="3062288"/>
                        <a:ext cx="2354262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7" name="对象 140296"/>
          <p:cNvGraphicFramePr/>
          <p:nvPr/>
        </p:nvGraphicFramePr>
        <p:xfrm>
          <a:off x="1243013" y="3749675"/>
          <a:ext cx="235426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" name="" r:id="rId7" imgW="1306830" imgH="254000" progId="Equation.3">
                  <p:embed/>
                </p:oleObj>
              </mc:Choice>
              <mc:Fallback>
                <p:oleObj name="" r:id="rId7" imgW="1306830" imgH="254000" progId="Equation.3">
                  <p:embed/>
                  <p:pic>
                    <p:nvPicPr>
                      <p:cNvPr id="0" name="图片 349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43013" y="3749675"/>
                        <a:ext cx="2354262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8" name="对象 140297"/>
          <p:cNvGraphicFramePr/>
          <p:nvPr/>
        </p:nvGraphicFramePr>
        <p:xfrm>
          <a:off x="417513" y="4430713"/>
          <a:ext cx="3179762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" name="" r:id="rId9" imgW="1548765" imgH="292100" progId="Equation.3">
                  <p:embed/>
                </p:oleObj>
              </mc:Choice>
              <mc:Fallback>
                <p:oleObj name="" r:id="rId9" imgW="1548765" imgH="292100" progId="Equation.3">
                  <p:embed/>
                  <p:pic>
                    <p:nvPicPr>
                      <p:cNvPr id="0" name="图片 349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7513" y="4430713"/>
                        <a:ext cx="3179762" cy="595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9" name="对象 140298"/>
          <p:cNvGraphicFramePr/>
          <p:nvPr/>
        </p:nvGraphicFramePr>
        <p:xfrm>
          <a:off x="358775" y="5026025"/>
          <a:ext cx="294640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" name="" r:id="rId11" imgW="1434465" imgH="533400" progId="Equation.3">
                  <p:embed/>
                </p:oleObj>
              </mc:Choice>
              <mc:Fallback>
                <p:oleObj name="" r:id="rId11" imgW="1434465" imgH="533400" progId="Equation.3">
                  <p:embed/>
                  <p:pic>
                    <p:nvPicPr>
                      <p:cNvPr id="0" name="图片 348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58775" y="5026025"/>
                        <a:ext cx="2946400" cy="1089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300" name="对象 140299"/>
          <p:cNvGraphicFramePr/>
          <p:nvPr/>
        </p:nvGraphicFramePr>
        <p:xfrm>
          <a:off x="3597275" y="5026025"/>
          <a:ext cx="4354513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" name="" r:id="rId13" imgW="2120900" imgH="508000" progId="Equation.3">
                  <p:embed/>
                </p:oleObj>
              </mc:Choice>
              <mc:Fallback>
                <p:oleObj name="" r:id="rId13" imgW="2120900" imgH="508000" progId="Equation.3">
                  <p:embed/>
                  <p:pic>
                    <p:nvPicPr>
                      <p:cNvPr id="0" name="图片 349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97275" y="5026025"/>
                        <a:ext cx="4354513" cy="1039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301" name="对象 140300"/>
          <p:cNvGraphicFramePr/>
          <p:nvPr/>
        </p:nvGraphicFramePr>
        <p:xfrm>
          <a:off x="985838" y="6115050"/>
          <a:ext cx="3754437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6" name="" r:id="rId15" imgW="1828165" imgH="292100" progId="Equation.3">
                  <p:embed/>
                </p:oleObj>
              </mc:Choice>
              <mc:Fallback>
                <p:oleObj name="" r:id="rId15" imgW="1828165" imgH="292100" progId="Equation.3">
                  <p:embed/>
                  <p:pic>
                    <p:nvPicPr>
                      <p:cNvPr id="0" name="图片 349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85838" y="6115050"/>
                        <a:ext cx="3754437" cy="595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2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1329" name="组合 141328"/>
          <p:cNvGrpSpPr/>
          <p:nvPr/>
        </p:nvGrpSpPr>
        <p:grpSpPr>
          <a:xfrm>
            <a:off x="25400" y="1350963"/>
            <a:ext cx="3422650" cy="708025"/>
            <a:chOff x="698" y="362"/>
            <a:chExt cx="2156" cy="446"/>
          </a:xfrm>
        </p:grpSpPr>
        <p:grpSp>
          <p:nvGrpSpPr>
            <p:cNvPr id="91138" name="组合 141314"/>
            <p:cNvGrpSpPr/>
            <p:nvPr/>
          </p:nvGrpSpPr>
          <p:grpSpPr>
            <a:xfrm>
              <a:off x="1206" y="362"/>
              <a:ext cx="1648" cy="446"/>
              <a:chOff x="3688" y="1682"/>
              <a:chExt cx="1648" cy="446"/>
            </a:xfrm>
          </p:grpSpPr>
          <p:graphicFrame>
            <p:nvGraphicFramePr>
              <p:cNvPr id="91139" name="对象 141315"/>
              <p:cNvGraphicFramePr/>
              <p:nvPr/>
            </p:nvGraphicFramePr>
            <p:xfrm>
              <a:off x="3688" y="1682"/>
              <a:ext cx="1648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97" name="" r:id="rId1" imgW="1306830" imgH="355600" progId="Equation.3">
                      <p:embed/>
                    </p:oleObj>
                  </mc:Choice>
                  <mc:Fallback>
                    <p:oleObj name="" r:id="rId1" imgW="1306830" imgH="355600" progId="Equation.3">
                      <p:embed/>
                      <p:pic>
                        <p:nvPicPr>
                          <p:cNvPr id="0" name="图片 3496"/>
                          <p:cNvPicPr/>
                          <p:nvPr/>
                        </p:nvPicPr>
                        <p:blipFill>
                          <a:blip r:embed="rId2">
                            <a:clrChange>
                              <a:clrFrom>
                                <a:srgbClr val="000000"/>
                              </a:clrFrom>
                              <a:clrTo>
                                <a:srgbClr val="00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688" y="1682"/>
                            <a:ext cx="1648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91140" name="组合 141316"/>
              <p:cNvGrpSpPr/>
              <p:nvPr/>
            </p:nvGrpSpPr>
            <p:grpSpPr>
              <a:xfrm>
                <a:off x="4710" y="1806"/>
                <a:ext cx="402" cy="314"/>
                <a:chOff x="4426" y="432"/>
                <a:chExt cx="471" cy="244"/>
              </a:xfrm>
            </p:grpSpPr>
            <p:sp>
              <p:nvSpPr>
                <p:cNvPr id="91141" name="直接连接符 141317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91142" name="直接连接符 141318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91143" name="矩形 141319"/>
            <p:cNvSpPr/>
            <p:nvPr/>
          </p:nvSpPr>
          <p:spPr>
            <a:xfrm>
              <a:off x="698" y="486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设：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141321" name="组合 141320"/>
          <p:cNvGrpSpPr/>
          <p:nvPr/>
        </p:nvGrpSpPr>
        <p:grpSpPr>
          <a:xfrm>
            <a:off x="796925" y="3429000"/>
            <a:ext cx="3251200" cy="708025"/>
            <a:chOff x="3512" y="2167"/>
            <a:chExt cx="2048" cy="446"/>
          </a:xfrm>
        </p:grpSpPr>
        <p:graphicFrame>
          <p:nvGraphicFramePr>
            <p:cNvPr id="91145" name="对象 141321"/>
            <p:cNvGraphicFramePr/>
            <p:nvPr/>
          </p:nvGraphicFramePr>
          <p:xfrm>
            <a:off x="3512" y="2167"/>
            <a:ext cx="2048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7" name="" r:id="rId3" imgW="1624330" imgH="355600" progId="Equation.3">
                    <p:embed/>
                  </p:oleObj>
                </mc:Choice>
                <mc:Fallback>
                  <p:oleObj name="" r:id="rId3" imgW="1624330" imgH="355600" progId="Equation.3">
                    <p:embed/>
                    <p:pic>
                      <p:nvPicPr>
                        <p:cNvPr id="0" name="图片 3506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12" y="2167"/>
                          <a:ext cx="2048" cy="4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1146" name="组合 141322"/>
            <p:cNvGrpSpPr/>
            <p:nvPr/>
          </p:nvGrpSpPr>
          <p:grpSpPr>
            <a:xfrm>
              <a:off x="4569" y="2283"/>
              <a:ext cx="605" cy="314"/>
              <a:chOff x="4426" y="432"/>
              <a:chExt cx="471" cy="244"/>
            </a:xfrm>
          </p:grpSpPr>
          <p:sp>
            <p:nvSpPr>
              <p:cNvPr id="91147" name="直接连接符 14132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1148" name="直接连接符 14132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141326" name="矩形 141325"/>
          <p:cNvSpPr/>
          <p:nvPr/>
        </p:nvSpPr>
        <p:spPr>
          <a:xfrm>
            <a:off x="0" y="2452688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则：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41407" name="组合 141406"/>
          <p:cNvGrpSpPr/>
          <p:nvPr/>
        </p:nvGrpSpPr>
        <p:grpSpPr>
          <a:xfrm>
            <a:off x="4692650" y="60325"/>
            <a:ext cx="3878263" cy="2781300"/>
            <a:chOff x="2956" y="38"/>
            <a:chExt cx="2443" cy="1752"/>
          </a:xfrm>
        </p:grpSpPr>
        <p:graphicFrame>
          <p:nvGraphicFramePr>
            <p:cNvPr id="91151" name="对象 141326"/>
            <p:cNvGraphicFramePr/>
            <p:nvPr/>
          </p:nvGraphicFramePr>
          <p:xfrm>
            <a:off x="2956" y="274"/>
            <a:ext cx="2443" cy="1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0" name="" r:id="rId5" imgW="2584450" imgH="1383665" progId="Visio.Drawing.5">
                    <p:embed/>
                  </p:oleObj>
                </mc:Choice>
                <mc:Fallback>
                  <p:oleObj name="" r:id="rId5" imgW="2584450" imgH="1383665" progId="Visio.Drawing.5">
                    <p:embed/>
                    <p:pic>
                      <p:nvPicPr>
                        <p:cNvPr id="0" name="图片 349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956" y="274"/>
                          <a:ext cx="2443" cy="13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152" name="对象 141327"/>
            <p:cNvGraphicFramePr/>
            <p:nvPr/>
          </p:nvGraphicFramePr>
          <p:xfrm>
            <a:off x="3639" y="38"/>
            <a:ext cx="695" cy="17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1" name="" r:id="rId7" imgW="746760" imgH="1880870" progId="Visio.Drawing.5">
                    <p:embed/>
                  </p:oleObj>
                </mc:Choice>
                <mc:Fallback>
                  <p:oleObj name="" r:id="rId7" imgW="746760" imgH="1880870" progId="Visio.Drawing.5">
                    <p:embed/>
                    <p:pic>
                      <p:nvPicPr>
                        <p:cNvPr id="0" name="图片 3500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639" y="38"/>
                          <a:ext cx="695" cy="17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1408" name="组合 141407"/>
          <p:cNvGrpSpPr/>
          <p:nvPr/>
        </p:nvGrpSpPr>
        <p:grpSpPr>
          <a:xfrm>
            <a:off x="1081088" y="244475"/>
            <a:ext cx="2366962" cy="1106488"/>
            <a:chOff x="681" y="154"/>
            <a:chExt cx="1491" cy="697"/>
          </a:xfrm>
        </p:grpSpPr>
        <p:graphicFrame>
          <p:nvGraphicFramePr>
            <p:cNvPr id="91154" name="对象 141329"/>
            <p:cNvGraphicFramePr/>
            <p:nvPr/>
          </p:nvGraphicFramePr>
          <p:xfrm>
            <a:off x="681" y="154"/>
            <a:ext cx="1483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6" name="" r:id="rId9" imgW="1306830" imgH="254000" progId="Equation.3">
                    <p:embed/>
                  </p:oleObj>
                </mc:Choice>
                <mc:Fallback>
                  <p:oleObj name="" r:id="rId9" imgW="1306830" imgH="254000" progId="Equation.3">
                    <p:embed/>
                    <p:pic>
                      <p:nvPicPr>
                        <p:cNvPr id="0" name="图片 3505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81" y="154"/>
                          <a:ext cx="1483" cy="2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155" name="对象 141330"/>
            <p:cNvGraphicFramePr/>
            <p:nvPr/>
          </p:nvGraphicFramePr>
          <p:xfrm>
            <a:off x="689" y="565"/>
            <a:ext cx="1483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9" name="" r:id="rId11" imgW="1306830" imgH="254000" progId="Equation.3">
                    <p:embed/>
                  </p:oleObj>
                </mc:Choice>
                <mc:Fallback>
                  <p:oleObj name="" r:id="rId11" imgW="1306830" imgH="254000" progId="Equation.3">
                    <p:embed/>
                    <p:pic>
                      <p:nvPicPr>
                        <p:cNvPr id="0" name="图片 350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89" y="565"/>
                          <a:ext cx="1483" cy="2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1339" name="组合 141338"/>
          <p:cNvGrpSpPr/>
          <p:nvPr/>
        </p:nvGrpSpPr>
        <p:grpSpPr>
          <a:xfrm>
            <a:off x="796925" y="2374900"/>
            <a:ext cx="3259138" cy="725488"/>
            <a:chOff x="1134" y="3191"/>
            <a:chExt cx="2053" cy="457"/>
          </a:xfrm>
        </p:grpSpPr>
        <p:graphicFrame>
          <p:nvGraphicFramePr>
            <p:cNvPr id="91157" name="对象 141332"/>
            <p:cNvGraphicFramePr/>
            <p:nvPr/>
          </p:nvGraphicFramePr>
          <p:xfrm>
            <a:off x="1134" y="3191"/>
            <a:ext cx="2053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8" name="" r:id="rId13" imgW="1586230" imgH="355600" progId="Equation.3">
                    <p:embed/>
                  </p:oleObj>
                </mc:Choice>
                <mc:Fallback>
                  <p:oleObj name="" r:id="rId13" imgW="1586230" imgH="355600" progId="Equation.3">
                    <p:embed/>
                    <p:pic>
                      <p:nvPicPr>
                        <p:cNvPr id="0" name="图片 3507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134" y="3191"/>
                          <a:ext cx="2053" cy="4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1158" name="组合 141335"/>
            <p:cNvGrpSpPr/>
            <p:nvPr/>
          </p:nvGrpSpPr>
          <p:grpSpPr>
            <a:xfrm>
              <a:off x="2251" y="3293"/>
              <a:ext cx="605" cy="314"/>
              <a:chOff x="4426" y="432"/>
              <a:chExt cx="471" cy="244"/>
            </a:xfrm>
          </p:grpSpPr>
          <p:sp>
            <p:nvSpPr>
              <p:cNvPr id="91159" name="直接连接符 14133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1160" name="直接连接符 14133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41345" name="组合 141344"/>
          <p:cNvGrpSpPr/>
          <p:nvPr/>
        </p:nvGrpSpPr>
        <p:grpSpPr>
          <a:xfrm>
            <a:off x="796925" y="4387850"/>
            <a:ext cx="2946400" cy="725488"/>
            <a:chOff x="652" y="2076"/>
            <a:chExt cx="1856" cy="457"/>
          </a:xfrm>
        </p:grpSpPr>
        <p:graphicFrame>
          <p:nvGraphicFramePr>
            <p:cNvPr id="91162" name="对象 141340"/>
            <p:cNvGraphicFramePr/>
            <p:nvPr/>
          </p:nvGraphicFramePr>
          <p:xfrm>
            <a:off x="652" y="2076"/>
            <a:ext cx="1856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0" name="" r:id="rId15" imgW="1433830" imgH="355600" progId="Equation.3">
                    <p:embed/>
                  </p:oleObj>
                </mc:Choice>
                <mc:Fallback>
                  <p:oleObj name="" r:id="rId15" imgW="1433830" imgH="355600" progId="Equation.3">
                    <p:embed/>
                    <p:pic>
                      <p:nvPicPr>
                        <p:cNvPr id="0" name="图片 3509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652" y="2076"/>
                          <a:ext cx="1856" cy="4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1163" name="组合 141341"/>
            <p:cNvGrpSpPr/>
            <p:nvPr/>
          </p:nvGrpSpPr>
          <p:grpSpPr>
            <a:xfrm>
              <a:off x="1764" y="2178"/>
              <a:ext cx="605" cy="314"/>
              <a:chOff x="4426" y="432"/>
              <a:chExt cx="471" cy="244"/>
            </a:xfrm>
          </p:grpSpPr>
          <p:sp>
            <p:nvSpPr>
              <p:cNvPr id="91164" name="直接连接符 141342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1165" name="直接连接符 141343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41353" name="组合 141352"/>
          <p:cNvGrpSpPr/>
          <p:nvPr/>
        </p:nvGrpSpPr>
        <p:grpSpPr>
          <a:xfrm>
            <a:off x="754063" y="5370513"/>
            <a:ext cx="4294187" cy="723900"/>
            <a:chOff x="625" y="2646"/>
            <a:chExt cx="2705" cy="456"/>
          </a:xfrm>
        </p:grpSpPr>
        <p:graphicFrame>
          <p:nvGraphicFramePr>
            <p:cNvPr id="91167" name="对象 141334"/>
            <p:cNvGraphicFramePr/>
            <p:nvPr/>
          </p:nvGraphicFramePr>
          <p:xfrm>
            <a:off x="625" y="2646"/>
            <a:ext cx="1280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3" name="" r:id="rId17" imgW="1015365" imgH="317500" progId="Equation.3">
                    <p:embed/>
                  </p:oleObj>
                </mc:Choice>
                <mc:Fallback>
                  <p:oleObj name="" r:id="rId17" imgW="1015365" imgH="317500" progId="Equation.3">
                    <p:embed/>
                    <p:pic>
                      <p:nvPicPr>
                        <p:cNvPr id="0" name="图片 3502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25" y="2646"/>
                          <a:ext cx="1280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168" name="对象 141346"/>
            <p:cNvGraphicFramePr/>
            <p:nvPr/>
          </p:nvGraphicFramePr>
          <p:xfrm>
            <a:off x="1850" y="2704"/>
            <a:ext cx="1480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5" name="" r:id="rId19" imgW="1078865" imgH="292100" progId="Equation.3">
                    <p:embed/>
                  </p:oleObj>
                </mc:Choice>
                <mc:Fallback>
                  <p:oleObj name="" r:id="rId19" imgW="1078865" imgH="292100" progId="Equation.3">
                    <p:embed/>
                    <p:pic>
                      <p:nvPicPr>
                        <p:cNvPr id="0" name="图片 3504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850" y="2704"/>
                          <a:ext cx="1480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1169" name="组合 141349"/>
            <p:cNvGrpSpPr/>
            <p:nvPr/>
          </p:nvGrpSpPr>
          <p:grpSpPr>
            <a:xfrm>
              <a:off x="2508" y="2788"/>
              <a:ext cx="605" cy="314"/>
              <a:chOff x="4426" y="432"/>
              <a:chExt cx="471" cy="244"/>
            </a:xfrm>
          </p:grpSpPr>
          <p:sp>
            <p:nvSpPr>
              <p:cNvPr id="91170" name="直接连接符 14135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1171" name="直接连接符 14135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141381" name="对象 141380"/>
          <p:cNvGraphicFramePr/>
          <p:nvPr/>
        </p:nvGraphicFramePr>
        <p:xfrm>
          <a:off x="5476875" y="3554413"/>
          <a:ext cx="5810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" name="" r:id="rId21" imgW="292100" imgH="304800" progId="Equation.3">
                  <p:embed/>
                </p:oleObj>
              </mc:Choice>
              <mc:Fallback>
                <p:oleObj name="" r:id="rId21" imgW="292100" imgH="304800" progId="Equation.3">
                  <p:embed/>
                  <p:pic>
                    <p:nvPicPr>
                      <p:cNvPr id="0" name="图片 350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476875" y="3554413"/>
                        <a:ext cx="58102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1382" name="组合 141381"/>
          <p:cNvGrpSpPr/>
          <p:nvPr/>
        </p:nvGrpSpPr>
        <p:grpSpPr>
          <a:xfrm>
            <a:off x="5799138" y="3894138"/>
            <a:ext cx="2268537" cy="2081212"/>
            <a:chOff x="782" y="855"/>
            <a:chExt cx="1429" cy="1311"/>
          </a:xfrm>
        </p:grpSpPr>
        <p:sp>
          <p:nvSpPr>
            <p:cNvPr id="91174" name="直接连接符 141382"/>
            <p:cNvSpPr/>
            <p:nvPr/>
          </p:nvSpPr>
          <p:spPr>
            <a:xfrm flipV="1">
              <a:off x="1284" y="1380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graphicFrame>
          <p:nvGraphicFramePr>
            <p:cNvPr id="91175" name="对象 141383"/>
            <p:cNvGraphicFramePr/>
            <p:nvPr/>
          </p:nvGraphicFramePr>
          <p:xfrm>
            <a:off x="1845" y="1096"/>
            <a:ext cx="366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9" name="" r:id="rId23" imgW="292100" imgH="304800" progId="Equation.3">
                    <p:embed/>
                  </p:oleObj>
                </mc:Choice>
                <mc:Fallback>
                  <p:oleObj name="" r:id="rId23" imgW="292100" imgH="304800" progId="Equation.3">
                    <p:embed/>
                    <p:pic>
                      <p:nvPicPr>
                        <p:cNvPr id="0" name="图片 3498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845" y="1096"/>
                          <a:ext cx="366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176" name="对象 141384"/>
            <p:cNvGraphicFramePr/>
            <p:nvPr/>
          </p:nvGraphicFramePr>
          <p:xfrm>
            <a:off x="782" y="1784"/>
            <a:ext cx="352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4" name="" r:id="rId25" imgW="279400" imgH="304800" progId="Equation.3">
                    <p:embed/>
                  </p:oleObj>
                </mc:Choice>
                <mc:Fallback>
                  <p:oleObj name="" r:id="rId25" imgW="279400" imgH="304800" progId="Equation.3">
                    <p:embed/>
                    <p:pic>
                      <p:nvPicPr>
                        <p:cNvPr id="0" name="图片 3503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782" y="1784"/>
                          <a:ext cx="352" cy="3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177" name="直接连接符 141385"/>
            <p:cNvSpPr/>
            <p:nvPr/>
          </p:nvSpPr>
          <p:spPr>
            <a:xfrm rot="-7200000">
              <a:off x="846" y="1143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1178" name="直接连接符 141386"/>
            <p:cNvSpPr/>
            <p:nvPr/>
          </p:nvSpPr>
          <p:spPr>
            <a:xfrm rot="7200000">
              <a:off x="846" y="1626"/>
              <a:ext cx="576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sp>
        <p:nvSpPr>
          <p:cNvPr id="141388" name="文本框 141387"/>
          <p:cNvSpPr txBox="1"/>
          <p:nvPr/>
        </p:nvSpPr>
        <p:spPr>
          <a:xfrm>
            <a:off x="6040438" y="3613150"/>
            <a:ext cx="52070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rPr>
              <a:t>30</a:t>
            </a:r>
            <a:r>
              <a:rPr lang="en-US" altLang="zh-CN" sz="2000" baseline="40000">
                <a:latin typeface="Times New Roman" panose="02020603050405020304" pitchFamily="18" charset="-94"/>
                <a:ea typeface="宋体" panose="02010600030101010101" pitchFamily="2" charset="-122"/>
              </a:rPr>
              <a:t>o</a:t>
            </a:r>
            <a:endParaRPr lang="en-US" altLang="zh-CN" sz="2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1389" name="任意多边形 141388"/>
          <p:cNvSpPr/>
          <p:nvPr/>
        </p:nvSpPr>
        <p:spPr>
          <a:xfrm rot="9766751" flipV="1">
            <a:off x="6226175" y="4048125"/>
            <a:ext cx="366713" cy="74613"/>
          </a:xfrm>
          <a:custGeom>
            <a:avLst/>
            <a:gdLst/>
            <a:ahLst/>
            <a:cxnLst>
              <a:cxn ang="270">
                <a:pos x="0" y="0"/>
              </a:cxn>
              <a:cxn ang="0">
                <a:pos x="21631" y="21600"/>
              </a:cxn>
              <a:cxn ang="90">
                <a:pos x="31" y="21600"/>
              </a:cxn>
            </a:cxnLst>
            <a:pathLst>
              <a:path w="21631" h="21600" fill="none">
                <a:moveTo>
                  <a:pt x="0" y="0"/>
                </a:moveTo>
                <a:cubicBezTo>
                  <a:pt x="-21" y="0"/>
                  <a:pt x="-10" y="0"/>
                  <a:pt x="0" y="0"/>
                </a:cubicBezTo>
                <a:cubicBezTo>
                  <a:pt x="11929" y="0"/>
                  <a:pt x="21600" y="9671"/>
                  <a:pt x="21600" y="21600"/>
                </a:cubicBezTo>
              </a:path>
              <a:path w="21631" h="21600" stroke="0">
                <a:moveTo>
                  <a:pt x="0" y="0"/>
                </a:moveTo>
                <a:cubicBezTo>
                  <a:pt x="-21" y="0"/>
                  <a:pt x="-10" y="0"/>
                  <a:pt x="0" y="0"/>
                </a:cubicBezTo>
                <a:cubicBezTo>
                  <a:pt x="11929" y="0"/>
                  <a:pt x="21600" y="9671"/>
                  <a:pt x="21600" y="21600"/>
                </a:cubicBezTo>
                <a:lnTo>
                  <a:pt x="31" y="21600"/>
                </a:lnTo>
                <a:close/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41390" name="直接连接符 141389"/>
          <p:cNvSpPr/>
          <p:nvPr/>
        </p:nvSpPr>
        <p:spPr>
          <a:xfrm rot="-7089965" flipV="1">
            <a:off x="7370763" y="3500438"/>
            <a:ext cx="85725" cy="1793875"/>
          </a:xfrm>
          <a:prstGeom prst="line">
            <a:avLst/>
          </a:prstGeom>
          <a:ln w="50800" cap="flat" cmpd="sng">
            <a:solidFill>
              <a:srgbClr val="FF3300"/>
            </a:solidFill>
            <a:prstDash val="solid"/>
            <a:round/>
            <a:headEnd type="triangle" w="med" len="med"/>
            <a:tailEnd type="none" w="sm" len="med"/>
          </a:ln>
        </p:spPr>
      </p:sp>
      <p:graphicFrame>
        <p:nvGraphicFramePr>
          <p:cNvPr id="141392" name="对象 141391"/>
          <p:cNvGraphicFramePr/>
          <p:nvPr/>
        </p:nvGraphicFramePr>
        <p:xfrm>
          <a:off x="6630988" y="5851525"/>
          <a:ext cx="5588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" name="" r:id="rId27" imgW="279400" imgH="317500" progId="Equation.3">
                  <p:embed/>
                </p:oleObj>
              </mc:Choice>
              <mc:Fallback>
                <p:oleObj name="" r:id="rId27" imgW="279400" imgH="317500" progId="Equation.3">
                  <p:embed/>
                  <p:pic>
                    <p:nvPicPr>
                      <p:cNvPr id="0" name="图片 3515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30988" y="5851525"/>
                        <a:ext cx="558800" cy="63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93" name="直接连接符 141392"/>
          <p:cNvSpPr/>
          <p:nvPr/>
        </p:nvSpPr>
        <p:spPr>
          <a:xfrm rot="76899">
            <a:off x="6561138" y="4760913"/>
            <a:ext cx="34925" cy="1600200"/>
          </a:xfrm>
          <a:prstGeom prst="line">
            <a:avLst/>
          </a:prstGeom>
          <a:ln w="5080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med"/>
          </a:ln>
        </p:spPr>
      </p:sp>
      <p:sp>
        <p:nvSpPr>
          <p:cNvPr id="141395" name="直接连接符 141394"/>
          <p:cNvSpPr/>
          <p:nvPr/>
        </p:nvSpPr>
        <p:spPr>
          <a:xfrm rot="-7089965" flipV="1">
            <a:off x="6692900" y="4541838"/>
            <a:ext cx="515938" cy="577850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triangle" w="med" len="med"/>
            <a:tailEnd type="none" w="sm" len="med"/>
          </a:ln>
        </p:spPr>
      </p:sp>
      <p:sp>
        <p:nvSpPr>
          <p:cNvPr id="141396" name="直接连接符 141395"/>
          <p:cNvSpPr/>
          <p:nvPr/>
        </p:nvSpPr>
        <p:spPr>
          <a:xfrm rot="-7089965" flipH="1" flipV="1">
            <a:off x="6219825" y="4605338"/>
            <a:ext cx="87313" cy="757237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</p:sp>
      <p:graphicFrame>
        <p:nvGraphicFramePr>
          <p:cNvPr id="141398" name="对象 141397"/>
          <p:cNvGraphicFramePr/>
          <p:nvPr/>
        </p:nvGraphicFramePr>
        <p:xfrm>
          <a:off x="6810375" y="4883150"/>
          <a:ext cx="168275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8" name="" r:id="rId29" imgW="165100" imgH="190500" progId="Equation.3">
                  <p:embed/>
                </p:oleObj>
              </mc:Choice>
              <mc:Fallback>
                <p:oleObj name="" r:id="rId29" imgW="165100" imgH="190500" progId="Equation.3">
                  <p:embed/>
                  <p:pic>
                    <p:nvPicPr>
                      <p:cNvPr id="0" name="图片 3517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810375" y="4883150"/>
                        <a:ext cx="168275" cy="196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99" name="任意多边形 141398"/>
          <p:cNvSpPr/>
          <p:nvPr/>
        </p:nvSpPr>
        <p:spPr>
          <a:xfrm rot="4954398">
            <a:off x="6848475" y="4721225"/>
            <a:ext cx="133350" cy="123825"/>
          </a:xfrm>
          <a:custGeom>
            <a:avLst/>
            <a:gdLst/>
            <a:ahLst/>
            <a:cxnLst>
              <a:cxn ang="270">
                <a:pos x="10800" y="0"/>
              </a:cxn>
              <a:cxn ang="180">
                <a:pos x="2700" y="10800"/>
              </a:cxn>
              <a:cxn ang="270">
                <a:pos x="10800" y="5400"/>
              </a:cxn>
              <a:cxn ang="0">
                <a:pos x="18900" y="10800"/>
              </a:cxn>
            </a:cxnLst>
            <a:pathLst>
              <a:path w="21600" h="21600">
                <a:moveTo>
                  <a:pt x="5400" y="10800"/>
                </a:moveTo>
                <a:cubicBezTo>
                  <a:pt x="5400" y="7818"/>
                  <a:pt x="7818" y="5400"/>
                  <a:pt x="10800" y="5400"/>
                </a:cubicBezTo>
                <a:cubicBezTo>
                  <a:pt x="13782" y="5400"/>
                  <a:pt x="16200" y="7818"/>
                  <a:pt x="16200" y="10800"/>
                </a:cubicBezTo>
                <a:lnTo>
                  <a:pt x="21600" y="10800"/>
                </a:lnTo>
                <a:cubicBezTo>
                  <a:pt x="21600" y="4835"/>
                  <a:pt x="1676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tx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141400" name="对象 141399"/>
          <p:cNvGraphicFramePr/>
          <p:nvPr/>
        </p:nvGraphicFramePr>
        <p:xfrm>
          <a:off x="6057900" y="4243388"/>
          <a:ext cx="168275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1" name="" r:id="rId31" imgW="165100" imgH="190500" progId="Equation.3">
                  <p:embed/>
                </p:oleObj>
              </mc:Choice>
              <mc:Fallback>
                <p:oleObj name="" r:id="rId31" imgW="165100" imgH="190500" progId="Equation.3">
                  <p:embed/>
                  <p:pic>
                    <p:nvPicPr>
                      <p:cNvPr id="0" name="图片 3510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057900" y="4243388"/>
                        <a:ext cx="168275" cy="196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1409" name="组合 141408"/>
          <p:cNvGrpSpPr/>
          <p:nvPr/>
        </p:nvGrpSpPr>
        <p:grpSpPr>
          <a:xfrm>
            <a:off x="6978650" y="3695700"/>
            <a:ext cx="2082800" cy="995363"/>
            <a:chOff x="4396" y="2328"/>
            <a:chExt cx="1312" cy="627"/>
          </a:xfrm>
        </p:grpSpPr>
        <p:graphicFrame>
          <p:nvGraphicFramePr>
            <p:cNvPr id="91190" name="对象 141390"/>
            <p:cNvGraphicFramePr/>
            <p:nvPr/>
          </p:nvGraphicFramePr>
          <p:xfrm>
            <a:off x="5244" y="2328"/>
            <a:ext cx="464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2" name="" r:id="rId33" imgW="368300" imgH="330200" progId="Equation.3">
                    <p:embed/>
                  </p:oleObj>
                </mc:Choice>
                <mc:Fallback>
                  <p:oleObj name="" r:id="rId33" imgW="368300" imgH="330200" progId="Equation.3">
                    <p:embed/>
                    <p:pic>
                      <p:nvPicPr>
                        <p:cNvPr id="0" name="图片 3511"/>
                        <p:cNvPicPr/>
                        <p:nvPr/>
                      </p:nvPicPr>
                      <p:blipFill>
                        <a:blip r:embed="rId3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44" y="2328"/>
                          <a:ext cx="464" cy="4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191" name="文本框 141401"/>
            <p:cNvSpPr txBox="1"/>
            <p:nvPr/>
          </p:nvSpPr>
          <p:spPr>
            <a:xfrm>
              <a:off x="4396" y="2621"/>
              <a:ext cx="328" cy="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30</a:t>
              </a:r>
              <a:r>
                <a:rPr lang="en-US" altLang="zh-CN" sz="2000" baseline="40000">
                  <a:latin typeface="Times New Roman" panose="02020603050405020304" pitchFamily="18" charset="-94"/>
                  <a:ea typeface="宋体" panose="02010600030101010101" pitchFamily="2" charset="-122"/>
                </a:rPr>
                <a:t>o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1192" name="任意多边形 141402"/>
            <p:cNvSpPr/>
            <p:nvPr/>
          </p:nvSpPr>
          <p:spPr>
            <a:xfrm rot="-4787578" flipV="1">
              <a:off x="4470" y="2882"/>
              <a:ext cx="84" cy="47"/>
            </a:xfrm>
            <a:custGeom>
              <a:avLst/>
              <a:gdLst/>
              <a:ahLst/>
              <a:cxnLst>
                <a:cxn ang="270">
                  <a:pos x="0" y="0"/>
                </a:cxn>
                <a:cxn ang="0">
                  <a:pos x="21631" y="21600"/>
                </a:cxn>
                <a:cxn ang="90">
                  <a:pos x="31" y="21600"/>
                </a:cxn>
              </a:cxnLst>
              <a:pathLst>
                <a:path w="21631" h="21600" fill="none">
                  <a:moveTo>
                    <a:pt x="0" y="0"/>
                  </a:moveTo>
                  <a:cubicBezTo>
                    <a:pt x="-21" y="0"/>
                    <a:pt x="-10" y="0"/>
                    <a:pt x="0" y="0"/>
                  </a:cubicBezTo>
                  <a:cubicBezTo>
                    <a:pt x="11929" y="0"/>
                    <a:pt x="21600" y="9671"/>
                    <a:pt x="21600" y="21600"/>
                  </a:cubicBezTo>
                </a:path>
                <a:path w="21631" h="21600" stroke="0">
                  <a:moveTo>
                    <a:pt x="0" y="0"/>
                  </a:moveTo>
                  <a:cubicBezTo>
                    <a:pt x="-21" y="0"/>
                    <a:pt x="-10" y="0"/>
                    <a:pt x="0" y="0"/>
                  </a:cubicBezTo>
                  <a:cubicBezTo>
                    <a:pt x="11929" y="0"/>
                    <a:pt x="21600" y="9671"/>
                    <a:pt x="21600" y="21600"/>
                  </a:cubicBezTo>
                  <a:lnTo>
                    <a:pt x="31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41404" name="直接连接符 141403"/>
          <p:cNvSpPr/>
          <p:nvPr/>
        </p:nvSpPr>
        <p:spPr>
          <a:xfrm rot="76899" flipH="1" flipV="1">
            <a:off x="6561138" y="3006725"/>
            <a:ext cx="36512" cy="1751013"/>
          </a:xfrm>
          <a:prstGeom prst="line">
            <a:avLst/>
          </a:prstGeom>
          <a:ln w="5080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med"/>
          </a:ln>
        </p:spPr>
      </p:sp>
      <p:graphicFrame>
        <p:nvGraphicFramePr>
          <p:cNvPr id="141405" name="对象 141404"/>
          <p:cNvGraphicFramePr/>
          <p:nvPr/>
        </p:nvGraphicFramePr>
        <p:xfrm>
          <a:off x="6664325" y="2536825"/>
          <a:ext cx="736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7" name="" r:id="rId35" imgW="368300" imgH="330200" progId="Equation.3">
                  <p:embed/>
                </p:oleObj>
              </mc:Choice>
              <mc:Fallback>
                <p:oleObj name="" r:id="rId35" imgW="368300" imgH="330200" progId="Equation.3">
                  <p:embed/>
                  <p:pic>
                    <p:nvPicPr>
                      <p:cNvPr id="0" name="图片 3516"/>
                      <p:cNvPicPr/>
                      <p:nvPr/>
                    </p:nvPicPr>
                    <p:blipFill>
                      <a:blip r:embed="rId36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64325" y="2536825"/>
                        <a:ext cx="7366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97" name="直接连接符 141396"/>
          <p:cNvSpPr/>
          <p:nvPr/>
        </p:nvSpPr>
        <p:spPr>
          <a:xfrm rot="-7089965">
            <a:off x="6245225" y="4138613"/>
            <a:ext cx="681038" cy="392112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</p:sp>
      <p:graphicFrame>
        <p:nvGraphicFramePr>
          <p:cNvPr id="141410" name="对象 141409"/>
          <p:cNvGraphicFramePr/>
          <p:nvPr/>
        </p:nvGraphicFramePr>
        <p:xfrm>
          <a:off x="7526338" y="5467350"/>
          <a:ext cx="104457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" name="" r:id="rId37" imgW="596900" imgH="292100" progId="Equation.3">
                  <p:embed/>
                </p:oleObj>
              </mc:Choice>
              <mc:Fallback>
                <p:oleObj name="" r:id="rId37" imgW="596900" imgH="292100" progId="Equation.3">
                  <p:embed/>
                  <p:pic>
                    <p:nvPicPr>
                      <p:cNvPr id="0" name="图片 3523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7526338" y="5467350"/>
                        <a:ext cx="1044575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411" name="对象 141410"/>
          <p:cNvGraphicFramePr/>
          <p:nvPr/>
        </p:nvGraphicFramePr>
        <p:xfrm>
          <a:off x="7242175" y="4708525"/>
          <a:ext cx="5588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9" name="" r:id="rId39" imgW="279400" imgH="330200" progId="Equation.3">
                  <p:embed/>
                </p:oleObj>
              </mc:Choice>
              <mc:Fallback>
                <p:oleObj name="" r:id="rId39" imgW="279400" imgH="330200" progId="Equation.3">
                  <p:embed/>
                  <p:pic>
                    <p:nvPicPr>
                      <p:cNvPr id="0" name="图片 3518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42175" y="4708525"/>
                        <a:ext cx="5588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412" name="对象 141411"/>
          <p:cNvGraphicFramePr/>
          <p:nvPr/>
        </p:nvGraphicFramePr>
        <p:xfrm>
          <a:off x="6630988" y="3476625"/>
          <a:ext cx="5302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0" name="" r:id="rId41" imgW="266065" imgH="329565" progId="Equation.3">
                  <p:embed/>
                </p:oleObj>
              </mc:Choice>
              <mc:Fallback>
                <p:oleObj name="" r:id="rId41" imgW="266065" imgH="329565" progId="Equation.3">
                  <p:embed/>
                  <p:pic>
                    <p:nvPicPr>
                      <p:cNvPr id="0" name="图片 3519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30988" y="3476625"/>
                        <a:ext cx="530225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9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1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1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1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1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1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1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1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1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1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1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1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1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1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1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1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1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1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41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1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1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41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1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1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41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41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4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4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4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41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41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41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1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41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41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41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41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6" grpId="0"/>
      <p:bldP spid="141388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2370" name="对象 142369"/>
          <p:cNvGraphicFramePr/>
          <p:nvPr/>
        </p:nvGraphicFramePr>
        <p:xfrm>
          <a:off x="1081088" y="698500"/>
          <a:ext cx="235426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" name="" r:id="rId1" imgW="1306830" imgH="254000" progId="Equation.3">
                  <p:embed/>
                </p:oleObj>
              </mc:Choice>
              <mc:Fallback>
                <p:oleObj name="" r:id="rId1" imgW="1306830" imgH="254000" progId="Equation.3">
                  <p:embed/>
                  <p:pic>
                    <p:nvPicPr>
                      <p:cNvPr id="0" name="图片 35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81088" y="698500"/>
                        <a:ext cx="2354262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71" name="对象 142370"/>
          <p:cNvGraphicFramePr/>
          <p:nvPr/>
        </p:nvGraphicFramePr>
        <p:xfrm>
          <a:off x="3435350" y="630238"/>
          <a:ext cx="3932238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1" name="" r:id="rId3" imgW="2183765" imgH="292100" progId="Equation.3">
                  <p:embed/>
                </p:oleObj>
              </mc:Choice>
              <mc:Fallback>
                <p:oleObj name="" r:id="rId3" imgW="2183765" imgH="292100" progId="Equation.3">
                  <p:embed/>
                  <p:pic>
                    <p:nvPicPr>
                      <p:cNvPr id="0" name="图片 35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5350" y="630238"/>
                        <a:ext cx="3932238" cy="522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72" name="对象 142371"/>
          <p:cNvGraphicFramePr/>
          <p:nvPr/>
        </p:nvGraphicFramePr>
        <p:xfrm>
          <a:off x="1497013" y="1624013"/>
          <a:ext cx="1439862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" name="" r:id="rId5" imgW="799465" imgH="203200" progId="Equation.3">
                  <p:embed/>
                </p:oleObj>
              </mc:Choice>
              <mc:Fallback>
                <p:oleObj name="" r:id="rId5" imgW="799465" imgH="203200" progId="Equation.3">
                  <p:embed/>
                  <p:pic>
                    <p:nvPicPr>
                      <p:cNvPr id="0" name="图片 35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97013" y="1624013"/>
                        <a:ext cx="1439862" cy="3635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73" name="对象 142372"/>
          <p:cNvGraphicFramePr/>
          <p:nvPr/>
        </p:nvGraphicFramePr>
        <p:xfrm>
          <a:off x="1081088" y="2298700"/>
          <a:ext cx="235426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3" name="" r:id="rId7" imgW="1306830" imgH="254000" progId="Equation.3">
                  <p:embed/>
                </p:oleObj>
              </mc:Choice>
              <mc:Fallback>
                <p:oleObj name="" r:id="rId7" imgW="1306830" imgH="254000" progId="Equation.3">
                  <p:embed/>
                  <p:pic>
                    <p:nvPicPr>
                      <p:cNvPr id="0" name="图片 35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81088" y="2298700"/>
                        <a:ext cx="2354262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74" name="对象 142373"/>
          <p:cNvGraphicFramePr/>
          <p:nvPr/>
        </p:nvGraphicFramePr>
        <p:xfrm>
          <a:off x="3446463" y="2298700"/>
          <a:ext cx="3910012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" name="" r:id="rId9" imgW="2171065" imgH="292100" progId="Equation.3">
                  <p:embed/>
                </p:oleObj>
              </mc:Choice>
              <mc:Fallback>
                <p:oleObj name="" r:id="rId9" imgW="2171065" imgH="292100" progId="Equation.3">
                  <p:embed/>
                  <p:pic>
                    <p:nvPicPr>
                      <p:cNvPr id="0" name="图片 352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46463" y="2298700"/>
                        <a:ext cx="3910012" cy="522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75" name="对象 142374"/>
          <p:cNvGraphicFramePr/>
          <p:nvPr/>
        </p:nvGraphicFramePr>
        <p:xfrm>
          <a:off x="1497013" y="3041650"/>
          <a:ext cx="16224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5" name="" r:id="rId11" imgW="901065" imgH="203200" progId="Equation.3">
                  <p:embed/>
                </p:oleObj>
              </mc:Choice>
              <mc:Fallback>
                <p:oleObj name="" r:id="rId11" imgW="901065" imgH="203200" progId="Equation.3">
                  <p:embed/>
                  <p:pic>
                    <p:nvPicPr>
                      <p:cNvPr id="0" name="图片 351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97013" y="3041650"/>
                        <a:ext cx="1622425" cy="363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2379" name="组合 142378"/>
          <p:cNvGrpSpPr/>
          <p:nvPr/>
        </p:nvGrpSpPr>
        <p:grpSpPr>
          <a:xfrm>
            <a:off x="790575" y="3930650"/>
            <a:ext cx="1781175" cy="550863"/>
            <a:chOff x="498" y="2476"/>
            <a:chExt cx="1122" cy="347"/>
          </a:xfrm>
        </p:grpSpPr>
        <p:sp>
          <p:nvSpPr>
            <p:cNvPr id="92168" name="矩形 142375"/>
            <p:cNvSpPr/>
            <p:nvPr/>
          </p:nvSpPr>
          <p:spPr>
            <a:xfrm>
              <a:off x="807" y="2535"/>
              <a:ext cx="81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i="1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P</a:t>
              </a: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=</a:t>
              </a:r>
              <a:r>
                <a:rPr lang="en-US" altLang="zh-CN" i="1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P</a:t>
              </a:r>
              <a:r>
                <a:rPr lang="en-US" altLang="zh-CN" baseline="-25000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+</a:t>
              </a:r>
              <a:r>
                <a:rPr lang="en-US" altLang="zh-CN" i="1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P</a:t>
              </a:r>
              <a:r>
                <a:rPr lang="en-US" altLang="zh-CN" baseline="-25000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endParaRPr lang="en-US" altLang="zh-CN" baseline="-2500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2169" name="矩形 142376"/>
            <p:cNvSpPr/>
            <p:nvPr/>
          </p:nvSpPr>
          <p:spPr>
            <a:xfrm>
              <a:off x="498" y="2476"/>
              <a:ext cx="30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则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142378" name="对象 142377"/>
          <p:cNvGraphicFramePr/>
          <p:nvPr/>
        </p:nvGraphicFramePr>
        <p:xfrm>
          <a:off x="2605088" y="4024313"/>
          <a:ext cx="13716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5" name="" r:id="rId13" imgW="761365" imgH="203200" progId="Equation.3">
                  <p:embed/>
                </p:oleObj>
              </mc:Choice>
              <mc:Fallback>
                <p:oleObj name="" r:id="rId13" imgW="761365" imgH="203200" progId="Equation.3">
                  <p:embed/>
                  <p:pic>
                    <p:nvPicPr>
                      <p:cNvPr id="0" name="图片 35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605088" y="4024313"/>
                        <a:ext cx="1371600" cy="3635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171" name="组合 142382"/>
          <p:cNvGrpSpPr/>
          <p:nvPr/>
        </p:nvGrpSpPr>
        <p:grpSpPr>
          <a:xfrm>
            <a:off x="4459288" y="3405188"/>
            <a:ext cx="3878262" cy="2781300"/>
            <a:chOff x="2809" y="2145"/>
            <a:chExt cx="2443" cy="1752"/>
          </a:xfrm>
        </p:grpSpPr>
        <p:graphicFrame>
          <p:nvGraphicFramePr>
            <p:cNvPr id="92172" name="对象 142380"/>
            <p:cNvGraphicFramePr/>
            <p:nvPr/>
          </p:nvGraphicFramePr>
          <p:xfrm>
            <a:off x="2809" y="2381"/>
            <a:ext cx="2443" cy="1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26" name="" r:id="rId15" imgW="2584450" imgH="1383665" progId="Visio.Drawing.5">
                    <p:embed/>
                  </p:oleObj>
                </mc:Choice>
                <mc:Fallback>
                  <p:oleObj name="" r:id="rId15" imgW="2584450" imgH="1383665" progId="Visio.Drawing.5">
                    <p:embed/>
                    <p:pic>
                      <p:nvPicPr>
                        <p:cNvPr id="0" name="图片 3525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809" y="2381"/>
                          <a:ext cx="2443" cy="13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73" name="对象 142381"/>
            <p:cNvGraphicFramePr/>
            <p:nvPr/>
          </p:nvGraphicFramePr>
          <p:xfrm>
            <a:off x="3492" y="2145"/>
            <a:ext cx="695" cy="17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27" name="" r:id="rId17" imgW="746760" imgH="1880870" progId="Visio.Drawing.5">
                    <p:embed/>
                  </p:oleObj>
                </mc:Choice>
                <mc:Fallback>
                  <p:oleObj name="" r:id="rId17" imgW="746760" imgH="1880870" progId="Visio.Drawing.5">
                    <p:embed/>
                    <p:pic>
                      <p:nvPicPr>
                        <p:cNvPr id="0" name="图片 3526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492" y="2145"/>
                          <a:ext cx="695" cy="17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17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2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2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2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2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2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2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2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2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2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511" name="文本框 62510"/>
          <p:cNvSpPr txBox="1"/>
          <p:nvPr/>
        </p:nvSpPr>
        <p:spPr>
          <a:xfrm>
            <a:off x="28575" y="1916113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>
              <a:solidFill>
                <a:schemeClr val="accent2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62551" name="组合 62550"/>
          <p:cNvGrpSpPr/>
          <p:nvPr/>
        </p:nvGrpSpPr>
        <p:grpSpPr>
          <a:xfrm>
            <a:off x="28575" y="311150"/>
            <a:ext cx="9115425" cy="1536700"/>
            <a:chOff x="18" y="196"/>
            <a:chExt cx="5742" cy="968"/>
          </a:xfrm>
        </p:grpSpPr>
        <p:sp>
          <p:nvSpPr>
            <p:cNvPr id="93187" name="文本框 62465"/>
            <p:cNvSpPr txBox="1"/>
            <p:nvPr/>
          </p:nvSpPr>
          <p:spPr>
            <a:xfrm>
              <a:off x="124" y="554"/>
              <a:ext cx="5636" cy="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just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求：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(1) 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线电流和电源发出总功率；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 algn="just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　　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(2) 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用两表法测电动机负载的功率，画接线图，求两表读数。</a:t>
              </a:r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188" name="矩形 62511"/>
            <p:cNvSpPr/>
            <p:nvPr/>
          </p:nvSpPr>
          <p:spPr>
            <a:xfrm>
              <a:off x="18" y="232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例：</a:t>
              </a:r>
              <a:endPara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189" name="矩形 62512"/>
            <p:cNvSpPr/>
            <p:nvPr/>
          </p:nvSpPr>
          <p:spPr>
            <a:xfrm>
              <a:off x="314" y="196"/>
              <a:ext cx="5446" cy="33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i="1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l</a:t>
              </a:r>
              <a:r>
                <a:rPr lang="en-US" altLang="zh-CN" i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  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=380V</a:t>
              </a:r>
              <a:r>
                <a:rPr lang="zh-CN" altLang="en-US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=30+j40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，电动机 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P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=1700W</a:t>
              </a:r>
              <a:r>
                <a:rPr lang="zh-CN" altLang="en-US" err="1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cos</a:t>
              </a:r>
              <a:r>
                <a:rPr lang="en-US" altLang="zh-CN" i="1" err="1">
                  <a:latin typeface="Symbol" panose="05050102010706020507" pitchFamily="18" charset="2"/>
                  <a:ea typeface="宋体" panose="02010600030101010101" pitchFamily="2" charset="-122"/>
                </a:rPr>
                <a:t>j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=0.8(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滞后</a:t>
              </a:r>
              <a:r>
                <a:rPr lang="en-US" altLang="zh-CN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)</a:t>
              </a: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62524" name="对象 62523"/>
          <p:cNvGraphicFramePr/>
          <p:nvPr/>
        </p:nvGraphicFramePr>
        <p:xfrm>
          <a:off x="204788" y="2840038"/>
          <a:ext cx="163195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9" name="" r:id="rId1" imgW="812165" imgH="571500" progId="Equation.3">
                  <p:embed/>
                </p:oleObj>
              </mc:Choice>
              <mc:Fallback>
                <p:oleObj name="" r:id="rId1" imgW="812165" imgH="571500" progId="Equation.3">
                  <p:embed/>
                  <p:pic>
                    <p:nvPicPr>
                      <p:cNvPr id="0" name="图片 346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04788" y="2840038"/>
                        <a:ext cx="1631950" cy="1149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526" name="文本框 62525"/>
          <p:cNvSpPr txBox="1"/>
          <p:nvPr/>
        </p:nvSpPr>
        <p:spPr>
          <a:xfrm>
            <a:off x="498475" y="2227263"/>
            <a:ext cx="6985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(1)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62531" name="组合 62530"/>
          <p:cNvGrpSpPr/>
          <p:nvPr/>
        </p:nvGrpSpPr>
        <p:grpSpPr>
          <a:xfrm>
            <a:off x="3868738" y="1916113"/>
            <a:ext cx="5062537" cy="2981325"/>
            <a:chOff x="1284" y="1074"/>
            <a:chExt cx="3189" cy="1878"/>
          </a:xfrm>
        </p:grpSpPr>
        <p:sp>
          <p:nvSpPr>
            <p:cNvPr id="93193" name="椭圆 62471"/>
            <p:cNvSpPr/>
            <p:nvPr/>
          </p:nvSpPr>
          <p:spPr>
            <a:xfrm>
              <a:off x="3790" y="1590"/>
              <a:ext cx="432" cy="43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194" name="直接连接符 62472"/>
            <p:cNvSpPr/>
            <p:nvPr/>
          </p:nvSpPr>
          <p:spPr>
            <a:xfrm flipH="1">
              <a:off x="1582" y="1836"/>
              <a:ext cx="2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3195" name="直接连接符 62473"/>
            <p:cNvSpPr/>
            <p:nvPr/>
          </p:nvSpPr>
          <p:spPr>
            <a:xfrm flipH="1" flipV="1">
              <a:off x="3646" y="1464"/>
              <a:ext cx="192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3196" name="直接连接符 62474"/>
            <p:cNvSpPr/>
            <p:nvPr/>
          </p:nvSpPr>
          <p:spPr>
            <a:xfrm flipH="1">
              <a:off x="1582" y="1464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3197" name="直接连接符 62476"/>
            <p:cNvSpPr/>
            <p:nvPr/>
          </p:nvSpPr>
          <p:spPr>
            <a:xfrm flipH="1">
              <a:off x="3646" y="1992"/>
              <a:ext cx="24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3198" name="直接连接符 62477"/>
            <p:cNvSpPr/>
            <p:nvPr/>
          </p:nvSpPr>
          <p:spPr>
            <a:xfrm flipH="1">
              <a:off x="1582" y="2232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3199" name="直接连接符 62490"/>
            <p:cNvSpPr/>
            <p:nvPr/>
          </p:nvSpPr>
          <p:spPr>
            <a:xfrm>
              <a:off x="2296" y="2232"/>
              <a:ext cx="0" cy="72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sp>
          <p:nvSpPr>
            <p:cNvPr id="93200" name="直接连接符 62491"/>
            <p:cNvSpPr/>
            <p:nvPr/>
          </p:nvSpPr>
          <p:spPr>
            <a:xfrm>
              <a:off x="2296" y="2952"/>
              <a:ext cx="5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3201" name="直接连接符 62492"/>
            <p:cNvSpPr/>
            <p:nvPr/>
          </p:nvSpPr>
          <p:spPr>
            <a:xfrm>
              <a:off x="2806" y="1458"/>
              <a:ext cx="0" cy="14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sp>
          <p:nvSpPr>
            <p:cNvPr id="93202" name="直接连接符 62493"/>
            <p:cNvSpPr/>
            <p:nvPr/>
          </p:nvSpPr>
          <p:spPr>
            <a:xfrm>
              <a:off x="2548" y="1836"/>
              <a:ext cx="0" cy="11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oval" w="sm" len="sm"/>
            </a:ln>
          </p:spPr>
        </p:sp>
        <p:sp>
          <p:nvSpPr>
            <p:cNvPr id="93203" name="矩形 62495"/>
            <p:cNvSpPr/>
            <p:nvPr/>
          </p:nvSpPr>
          <p:spPr>
            <a:xfrm>
              <a:off x="2488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204" name="矩形 62496"/>
            <p:cNvSpPr/>
            <p:nvPr/>
          </p:nvSpPr>
          <p:spPr>
            <a:xfrm>
              <a:off x="2236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205" name="矩形 62470"/>
            <p:cNvSpPr/>
            <p:nvPr/>
          </p:nvSpPr>
          <p:spPr>
            <a:xfrm>
              <a:off x="2746" y="25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206" name="文本框 62501"/>
            <p:cNvSpPr txBox="1"/>
            <p:nvPr/>
          </p:nvSpPr>
          <p:spPr>
            <a:xfrm>
              <a:off x="1284" y="128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207" name="文本框 62502"/>
            <p:cNvSpPr txBox="1"/>
            <p:nvPr/>
          </p:nvSpPr>
          <p:spPr>
            <a:xfrm>
              <a:off x="1294" y="165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208" name="文本框 62503"/>
            <p:cNvSpPr txBox="1"/>
            <p:nvPr/>
          </p:nvSpPr>
          <p:spPr>
            <a:xfrm>
              <a:off x="1284" y="20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209" name="直接连接符 62504"/>
            <p:cNvSpPr/>
            <p:nvPr/>
          </p:nvSpPr>
          <p:spPr>
            <a:xfrm>
              <a:off x="2806" y="1512"/>
              <a:ext cx="0" cy="288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3210" name="直接连接符 62505"/>
            <p:cNvSpPr/>
            <p:nvPr/>
          </p:nvSpPr>
          <p:spPr>
            <a:xfrm>
              <a:off x="3210" y="1458"/>
              <a:ext cx="384" cy="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3211" name="文本框 62508"/>
            <p:cNvSpPr txBox="1"/>
            <p:nvPr/>
          </p:nvSpPr>
          <p:spPr>
            <a:xfrm>
              <a:off x="2854" y="2520"/>
              <a:ext cx="233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212" name="椭圆 62514"/>
            <p:cNvSpPr/>
            <p:nvPr/>
          </p:nvSpPr>
          <p:spPr>
            <a:xfrm>
              <a:off x="1527" y="2199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213" name="椭圆 62515"/>
            <p:cNvSpPr/>
            <p:nvPr/>
          </p:nvSpPr>
          <p:spPr>
            <a:xfrm>
              <a:off x="1530" y="1800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214" name="椭圆 62516"/>
            <p:cNvSpPr/>
            <p:nvPr/>
          </p:nvSpPr>
          <p:spPr>
            <a:xfrm>
              <a:off x="1527" y="1428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3215" name="对象 62517"/>
            <p:cNvGraphicFramePr/>
            <p:nvPr/>
          </p:nvGraphicFramePr>
          <p:xfrm>
            <a:off x="2437" y="1386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3" name="" r:id="rId3" imgW="254000" imgH="279400" progId="Equation.3">
                    <p:embed/>
                  </p:oleObj>
                </mc:Choice>
                <mc:Fallback>
                  <p:oleObj name="" r:id="rId3" imgW="254000" imgH="279400" progId="Equation.3">
                    <p:embed/>
                    <p:pic>
                      <p:nvPicPr>
                        <p:cNvPr id="0" name="图片 3532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37" y="1386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216" name="对象 62518"/>
            <p:cNvGraphicFramePr/>
            <p:nvPr/>
          </p:nvGraphicFramePr>
          <p:xfrm>
            <a:off x="3274" y="1074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6" name="" r:id="rId5" imgW="254000" imgH="279400" progId="Equation.3">
                    <p:embed/>
                  </p:oleObj>
                </mc:Choice>
                <mc:Fallback>
                  <p:oleObj name="" r:id="rId5" imgW="254000" imgH="279400" progId="Equation.3">
                    <p:embed/>
                    <p:pic>
                      <p:nvPicPr>
                        <p:cNvPr id="0" name="图片 3535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74" y="1074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3217" name="矩形 62520"/>
            <p:cNvSpPr/>
            <p:nvPr/>
          </p:nvSpPr>
          <p:spPr>
            <a:xfrm>
              <a:off x="3778" y="2036"/>
              <a:ext cx="69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电动机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3218" name="对象 62526"/>
            <p:cNvGraphicFramePr/>
            <p:nvPr/>
          </p:nvGraphicFramePr>
          <p:xfrm>
            <a:off x="2085" y="1074"/>
            <a:ext cx="271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2" name="" r:id="rId7" imgW="215900" imgH="278765" progId="Equation.3">
                    <p:embed/>
                  </p:oleObj>
                </mc:Choice>
                <mc:Fallback>
                  <p:oleObj name="" r:id="rId7" imgW="215900" imgH="278765" progId="Equation.3">
                    <p:embed/>
                    <p:pic>
                      <p:nvPicPr>
                        <p:cNvPr id="0" name="图片 3531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85" y="1074"/>
                          <a:ext cx="271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3219" name="直接连接符 62527"/>
            <p:cNvSpPr/>
            <p:nvPr/>
          </p:nvSpPr>
          <p:spPr>
            <a:xfrm>
              <a:off x="2053" y="1454"/>
              <a:ext cx="384" cy="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grpSp>
        <p:nvGrpSpPr>
          <p:cNvPr id="62548" name="组合 62547"/>
          <p:cNvGrpSpPr/>
          <p:nvPr/>
        </p:nvGrpSpPr>
        <p:grpSpPr>
          <a:xfrm>
            <a:off x="498475" y="4144963"/>
            <a:ext cx="4273550" cy="1041400"/>
            <a:chOff x="817" y="2929"/>
            <a:chExt cx="2692" cy="656"/>
          </a:xfrm>
        </p:grpSpPr>
        <p:graphicFrame>
          <p:nvGraphicFramePr>
            <p:cNvPr id="93221" name="对象 62538"/>
            <p:cNvGraphicFramePr/>
            <p:nvPr/>
          </p:nvGraphicFramePr>
          <p:xfrm>
            <a:off x="817" y="2929"/>
            <a:ext cx="2692" cy="6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4" name="" r:id="rId9" imgW="2233930" imgH="546100" progId="Equation.3">
                    <p:embed/>
                  </p:oleObj>
                </mc:Choice>
                <mc:Fallback>
                  <p:oleObj name="" r:id="rId9" imgW="2233930" imgH="546100" progId="Equation.3">
                    <p:embed/>
                    <p:pic>
                      <p:nvPicPr>
                        <p:cNvPr id="0" name="图片 353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17" y="2929"/>
                          <a:ext cx="2692" cy="6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3222" name="组合 62534"/>
            <p:cNvGrpSpPr/>
            <p:nvPr/>
          </p:nvGrpSpPr>
          <p:grpSpPr>
            <a:xfrm>
              <a:off x="1452" y="2941"/>
              <a:ext cx="308" cy="314"/>
              <a:chOff x="4426" y="432"/>
              <a:chExt cx="471" cy="244"/>
            </a:xfrm>
          </p:grpSpPr>
          <p:sp>
            <p:nvSpPr>
              <p:cNvPr id="93223" name="直接连接符 6253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3224" name="直接连接符 6253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93225" name="组合 62544"/>
            <p:cNvGrpSpPr/>
            <p:nvPr/>
          </p:nvGrpSpPr>
          <p:grpSpPr>
            <a:xfrm>
              <a:off x="2447" y="3085"/>
              <a:ext cx="791" cy="314"/>
              <a:chOff x="4426" y="432"/>
              <a:chExt cx="471" cy="244"/>
            </a:xfrm>
          </p:grpSpPr>
          <p:sp>
            <p:nvSpPr>
              <p:cNvPr id="93226" name="直接连接符 6254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3227" name="直接连接符 6254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62549" name="文本框 62548"/>
          <p:cNvSpPr txBox="1"/>
          <p:nvPr/>
        </p:nvSpPr>
        <p:spPr>
          <a:xfrm>
            <a:off x="498475" y="5703888"/>
            <a:ext cx="2286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电动机负载：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2550" name="对象 62549"/>
          <p:cNvGraphicFramePr/>
          <p:nvPr/>
        </p:nvGraphicFramePr>
        <p:xfrm>
          <a:off x="2628900" y="5703888"/>
          <a:ext cx="5199063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5" name="" r:id="rId11" imgW="1864995" imgH="254000" progId="Equation.3">
                  <p:embed/>
                </p:oleObj>
              </mc:Choice>
              <mc:Fallback>
                <p:oleObj name="" r:id="rId11" imgW="1864995" imgH="254000" progId="Equation.3">
                  <p:embed/>
                  <p:pic>
                    <p:nvPicPr>
                      <p:cNvPr id="0" name="图片 353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28900" y="5703888"/>
                        <a:ext cx="5199063" cy="703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560" name="组合 62559"/>
          <p:cNvGrpSpPr/>
          <p:nvPr/>
        </p:nvGrpSpPr>
        <p:grpSpPr>
          <a:xfrm>
            <a:off x="1182688" y="2162175"/>
            <a:ext cx="2500312" cy="677863"/>
            <a:chOff x="601" y="1448"/>
            <a:chExt cx="1575" cy="427"/>
          </a:xfrm>
        </p:grpSpPr>
        <p:graphicFrame>
          <p:nvGraphicFramePr>
            <p:cNvPr id="93231" name="对象 62552"/>
            <p:cNvGraphicFramePr/>
            <p:nvPr/>
          </p:nvGraphicFramePr>
          <p:xfrm>
            <a:off x="601" y="1448"/>
            <a:ext cx="1575" cy="4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7" name="" r:id="rId13" imgW="1306830" imgH="355600" progId="Equation.3">
                    <p:embed/>
                  </p:oleObj>
                </mc:Choice>
                <mc:Fallback>
                  <p:oleObj name="" r:id="rId13" imgW="1306830" imgH="355600" progId="Equation.3">
                    <p:embed/>
                    <p:pic>
                      <p:nvPicPr>
                        <p:cNvPr id="0" name="图片 3536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601" y="1448"/>
                          <a:ext cx="1575" cy="4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3232" name="组合 62553"/>
            <p:cNvGrpSpPr/>
            <p:nvPr/>
          </p:nvGrpSpPr>
          <p:grpSpPr>
            <a:xfrm>
              <a:off x="1636" y="1559"/>
              <a:ext cx="308" cy="314"/>
              <a:chOff x="4426" y="432"/>
              <a:chExt cx="471" cy="244"/>
            </a:xfrm>
          </p:grpSpPr>
          <p:sp>
            <p:nvSpPr>
              <p:cNvPr id="93233" name="直接连接符 6255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3234" name="直接连接符 6255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9323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6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6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11" grpId="0"/>
      <p:bldP spid="62526" grpId="0"/>
      <p:bldP spid="6254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4522" name="对象 64521"/>
          <p:cNvGraphicFramePr/>
          <p:nvPr/>
        </p:nvGraphicFramePr>
        <p:xfrm>
          <a:off x="257175" y="1687513"/>
          <a:ext cx="36830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0" name="" r:id="rId1" imgW="1840865" imgH="292100" progId="Equation.3">
                  <p:embed/>
                </p:oleObj>
              </mc:Choice>
              <mc:Fallback>
                <p:oleObj name="" r:id="rId1" imgW="1840865" imgH="292100" progId="Equation.3">
                  <p:embed/>
                  <p:pic>
                    <p:nvPicPr>
                      <p:cNvPr id="0" name="图片 352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7175" y="1687513"/>
                        <a:ext cx="3683000" cy="581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4" name="文本框 64523"/>
          <p:cNvSpPr txBox="1"/>
          <p:nvPr/>
        </p:nvSpPr>
        <p:spPr>
          <a:xfrm>
            <a:off x="457200" y="3505200"/>
            <a:ext cx="16764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总电流：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4528" name="对象 64527"/>
          <p:cNvGraphicFramePr/>
          <p:nvPr/>
        </p:nvGraphicFramePr>
        <p:xfrm>
          <a:off x="2971800" y="425450"/>
          <a:ext cx="374967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1" name="" r:id="rId3" imgW="2006600" imgH="508000" progId="Equation.3">
                  <p:embed/>
                </p:oleObj>
              </mc:Choice>
              <mc:Fallback>
                <p:oleObj name="" r:id="rId3" imgW="2006600" imgH="508000" progId="Equation.3">
                  <p:embed/>
                  <p:pic>
                    <p:nvPicPr>
                      <p:cNvPr id="0" name="图片 353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425450"/>
                        <a:ext cx="3749675" cy="949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530" name="组合 64529"/>
          <p:cNvGrpSpPr/>
          <p:nvPr/>
        </p:nvGrpSpPr>
        <p:grpSpPr>
          <a:xfrm>
            <a:off x="4081463" y="1211263"/>
            <a:ext cx="5062537" cy="2981325"/>
            <a:chOff x="1284" y="1074"/>
            <a:chExt cx="3189" cy="1878"/>
          </a:xfrm>
        </p:grpSpPr>
        <p:sp>
          <p:nvSpPr>
            <p:cNvPr id="94213" name="椭圆 64530"/>
            <p:cNvSpPr/>
            <p:nvPr/>
          </p:nvSpPr>
          <p:spPr>
            <a:xfrm>
              <a:off x="3790" y="1590"/>
              <a:ext cx="432" cy="43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14" name="直接连接符 64531"/>
            <p:cNvSpPr/>
            <p:nvPr/>
          </p:nvSpPr>
          <p:spPr>
            <a:xfrm flipH="1">
              <a:off x="1582" y="1836"/>
              <a:ext cx="2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4215" name="直接连接符 64532"/>
            <p:cNvSpPr/>
            <p:nvPr/>
          </p:nvSpPr>
          <p:spPr>
            <a:xfrm flipH="1" flipV="1">
              <a:off x="3646" y="1464"/>
              <a:ext cx="192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4216" name="直接连接符 64533"/>
            <p:cNvSpPr/>
            <p:nvPr/>
          </p:nvSpPr>
          <p:spPr>
            <a:xfrm flipH="1">
              <a:off x="1582" y="1464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4217" name="直接连接符 64534"/>
            <p:cNvSpPr/>
            <p:nvPr/>
          </p:nvSpPr>
          <p:spPr>
            <a:xfrm flipH="1">
              <a:off x="3646" y="1992"/>
              <a:ext cx="24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4218" name="直接连接符 64535"/>
            <p:cNvSpPr/>
            <p:nvPr/>
          </p:nvSpPr>
          <p:spPr>
            <a:xfrm flipH="1">
              <a:off x="1582" y="2232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4219" name="直接连接符 64536"/>
            <p:cNvSpPr/>
            <p:nvPr/>
          </p:nvSpPr>
          <p:spPr>
            <a:xfrm>
              <a:off x="2296" y="2232"/>
              <a:ext cx="0" cy="72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sp>
          <p:nvSpPr>
            <p:cNvPr id="94220" name="直接连接符 64537"/>
            <p:cNvSpPr/>
            <p:nvPr/>
          </p:nvSpPr>
          <p:spPr>
            <a:xfrm>
              <a:off x="2296" y="2952"/>
              <a:ext cx="5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4221" name="直接连接符 64538"/>
            <p:cNvSpPr/>
            <p:nvPr/>
          </p:nvSpPr>
          <p:spPr>
            <a:xfrm>
              <a:off x="2806" y="1458"/>
              <a:ext cx="0" cy="14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sp>
          <p:nvSpPr>
            <p:cNvPr id="94222" name="直接连接符 64539"/>
            <p:cNvSpPr/>
            <p:nvPr/>
          </p:nvSpPr>
          <p:spPr>
            <a:xfrm>
              <a:off x="2548" y="1836"/>
              <a:ext cx="0" cy="11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oval" w="sm" len="sm"/>
            </a:ln>
          </p:spPr>
        </p:sp>
        <p:sp>
          <p:nvSpPr>
            <p:cNvPr id="94223" name="矩形 64540"/>
            <p:cNvSpPr/>
            <p:nvPr/>
          </p:nvSpPr>
          <p:spPr>
            <a:xfrm>
              <a:off x="2488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24" name="矩形 64541"/>
            <p:cNvSpPr/>
            <p:nvPr/>
          </p:nvSpPr>
          <p:spPr>
            <a:xfrm>
              <a:off x="2236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25" name="矩形 64542"/>
            <p:cNvSpPr/>
            <p:nvPr/>
          </p:nvSpPr>
          <p:spPr>
            <a:xfrm>
              <a:off x="2746" y="25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26" name="文本框 64543"/>
            <p:cNvSpPr txBox="1"/>
            <p:nvPr/>
          </p:nvSpPr>
          <p:spPr>
            <a:xfrm>
              <a:off x="1284" y="128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27" name="文本框 64544"/>
            <p:cNvSpPr txBox="1"/>
            <p:nvPr/>
          </p:nvSpPr>
          <p:spPr>
            <a:xfrm>
              <a:off x="1294" y="165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28" name="文本框 64545"/>
            <p:cNvSpPr txBox="1"/>
            <p:nvPr/>
          </p:nvSpPr>
          <p:spPr>
            <a:xfrm>
              <a:off x="1284" y="20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29" name="直接连接符 64546"/>
            <p:cNvSpPr/>
            <p:nvPr/>
          </p:nvSpPr>
          <p:spPr>
            <a:xfrm>
              <a:off x="2806" y="1512"/>
              <a:ext cx="0" cy="288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4230" name="直接连接符 64547"/>
            <p:cNvSpPr/>
            <p:nvPr/>
          </p:nvSpPr>
          <p:spPr>
            <a:xfrm>
              <a:off x="3210" y="1458"/>
              <a:ext cx="384" cy="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4231" name="文本框 64548"/>
            <p:cNvSpPr txBox="1"/>
            <p:nvPr/>
          </p:nvSpPr>
          <p:spPr>
            <a:xfrm>
              <a:off x="2854" y="2520"/>
              <a:ext cx="233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32" name="椭圆 64549"/>
            <p:cNvSpPr/>
            <p:nvPr/>
          </p:nvSpPr>
          <p:spPr>
            <a:xfrm>
              <a:off x="1527" y="2199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33" name="椭圆 64550"/>
            <p:cNvSpPr/>
            <p:nvPr/>
          </p:nvSpPr>
          <p:spPr>
            <a:xfrm>
              <a:off x="1530" y="1800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4234" name="椭圆 64551"/>
            <p:cNvSpPr/>
            <p:nvPr/>
          </p:nvSpPr>
          <p:spPr>
            <a:xfrm>
              <a:off x="1527" y="1428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4235" name="对象 64552"/>
            <p:cNvGraphicFramePr/>
            <p:nvPr/>
          </p:nvGraphicFramePr>
          <p:xfrm>
            <a:off x="2437" y="1386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8" name="" r:id="rId5" imgW="254000" imgH="279400" progId="Equation.3">
                    <p:embed/>
                  </p:oleObj>
                </mc:Choice>
                <mc:Fallback>
                  <p:oleObj name="" r:id="rId5" imgW="254000" imgH="279400" progId="Equation.3">
                    <p:embed/>
                    <p:pic>
                      <p:nvPicPr>
                        <p:cNvPr id="0" name="图片 3537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37" y="1386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236" name="对象 64553"/>
            <p:cNvGraphicFramePr/>
            <p:nvPr/>
          </p:nvGraphicFramePr>
          <p:xfrm>
            <a:off x="3274" y="1074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39" name="" r:id="rId7" imgW="254000" imgH="279400" progId="Equation.3">
                    <p:embed/>
                  </p:oleObj>
                </mc:Choice>
                <mc:Fallback>
                  <p:oleObj name="" r:id="rId7" imgW="254000" imgH="279400" progId="Equation.3">
                    <p:embed/>
                    <p:pic>
                      <p:nvPicPr>
                        <p:cNvPr id="0" name="图片 3538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74" y="1074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37" name="矩形 64554"/>
            <p:cNvSpPr/>
            <p:nvPr/>
          </p:nvSpPr>
          <p:spPr>
            <a:xfrm>
              <a:off x="3778" y="2036"/>
              <a:ext cx="69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电动机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4238" name="对象 64555"/>
            <p:cNvGraphicFramePr/>
            <p:nvPr/>
          </p:nvGraphicFramePr>
          <p:xfrm>
            <a:off x="2085" y="1074"/>
            <a:ext cx="271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0" name="" r:id="rId9" imgW="215900" imgH="278765" progId="Equation.3">
                    <p:embed/>
                  </p:oleObj>
                </mc:Choice>
                <mc:Fallback>
                  <p:oleObj name="" r:id="rId9" imgW="215900" imgH="278765" progId="Equation.3">
                    <p:embed/>
                    <p:pic>
                      <p:nvPicPr>
                        <p:cNvPr id="0" name="图片 3539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85" y="1074"/>
                          <a:ext cx="271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39" name="直接连接符 64556"/>
            <p:cNvSpPr/>
            <p:nvPr/>
          </p:nvSpPr>
          <p:spPr>
            <a:xfrm>
              <a:off x="2053" y="1454"/>
              <a:ext cx="384" cy="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grpSp>
        <p:nvGrpSpPr>
          <p:cNvPr id="64578" name="组合 64577"/>
          <p:cNvGrpSpPr/>
          <p:nvPr/>
        </p:nvGrpSpPr>
        <p:grpSpPr>
          <a:xfrm>
            <a:off x="457200" y="2349500"/>
            <a:ext cx="3397250" cy="727075"/>
            <a:chOff x="288" y="1480"/>
            <a:chExt cx="2140" cy="458"/>
          </a:xfrm>
        </p:grpSpPr>
        <p:graphicFrame>
          <p:nvGraphicFramePr>
            <p:cNvPr id="94241" name="对象 64557"/>
            <p:cNvGraphicFramePr/>
            <p:nvPr/>
          </p:nvGraphicFramePr>
          <p:xfrm>
            <a:off x="288" y="1480"/>
            <a:ext cx="214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1" name="" r:id="rId11" imgW="1687830" imgH="355600" progId="Equation.3">
                    <p:embed/>
                  </p:oleObj>
                </mc:Choice>
                <mc:Fallback>
                  <p:oleObj name="" r:id="rId11" imgW="1687830" imgH="355600" progId="Equation.3">
                    <p:embed/>
                    <p:pic>
                      <p:nvPicPr>
                        <p:cNvPr id="0" name="图片 3540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8" y="1480"/>
                          <a:ext cx="214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4242" name="组合 64558"/>
            <p:cNvGrpSpPr/>
            <p:nvPr/>
          </p:nvGrpSpPr>
          <p:grpSpPr>
            <a:xfrm>
              <a:off x="1306" y="1624"/>
              <a:ext cx="757" cy="314"/>
              <a:chOff x="4426" y="432"/>
              <a:chExt cx="471" cy="244"/>
            </a:xfrm>
          </p:grpSpPr>
          <p:sp>
            <p:nvSpPr>
              <p:cNvPr id="94243" name="直接连接符 6455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4244" name="直接连接符 6456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64581" name="组合 64580"/>
          <p:cNvGrpSpPr/>
          <p:nvPr/>
        </p:nvGrpSpPr>
        <p:grpSpPr>
          <a:xfrm>
            <a:off x="558800" y="4906963"/>
            <a:ext cx="8077200" cy="606425"/>
            <a:chOff x="352" y="3091"/>
            <a:chExt cx="5088" cy="382"/>
          </a:xfrm>
        </p:grpSpPr>
        <p:graphicFrame>
          <p:nvGraphicFramePr>
            <p:cNvPr id="94246" name="对象 64524"/>
            <p:cNvGraphicFramePr/>
            <p:nvPr/>
          </p:nvGraphicFramePr>
          <p:xfrm>
            <a:off x="352" y="3091"/>
            <a:ext cx="5088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4" name="" r:id="rId13" imgW="4036695" imgH="292100" progId="Equation.3">
                    <p:embed/>
                  </p:oleObj>
                </mc:Choice>
                <mc:Fallback>
                  <p:oleObj name="" r:id="rId13" imgW="4036695" imgH="292100" progId="Equation.3">
                    <p:embed/>
                    <p:pic>
                      <p:nvPicPr>
                        <p:cNvPr id="0" name="图片 3543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52" y="3091"/>
                          <a:ext cx="5088" cy="3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4247" name="组合 64567"/>
            <p:cNvGrpSpPr/>
            <p:nvPr/>
          </p:nvGrpSpPr>
          <p:grpSpPr>
            <a:xfrm>
              <a:off x="2871" y="3159"/>
              <a:ext cx="725" cy="314"/>
              <a:chOff x="4426" y="432"/>
              <a:chExt cx="471" cy="244"/>
            </a:xfrm>
          </p:grpSpPr>
          <p:sp>
            <p:nvSpPr>
              <p:cNvPr id="94248" name="直接连接符 6456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4249" name="直接连接符 6456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94250" name="组合 64570"/>
            <p:cNvGrpSpPr/>
            <p:nvPr/>
          </p:nvGrpSpPr>
          <p:grpSpPr>
            <a:xfrm>
              <a:off x="1306" y="3159"/>
              <a:ext cx="845" cy="314"/>
              <a:chOff x="4426" y="432"/>
              <a:chExt cx="471" cy="244"/>
            </a:xfrm>
          </p:grpSpPr>
          <p:sp>
            <p:nvSpPr>
              <p:cNvPr id="94251" name="直接连接符 64571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4252" name="直接连接符 64572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94253" name="组合 64573"/>
            <p:cNvGrpSpPr/>
            <p:nvPr/>
          </p:nvGrpSpPr>
          <p:grpSpPr>
            <a:xfrm>
              <a:off x="4374" y="3151"/>
              <a:ext cx="799" cy="314"/>
              <a:chOff x="4426" y="432"/>
              <a:chExt cx="471" cy="244"/>
            </a:xfrm>
          </p:grpSpPr>
          <p:sp>
            <p:nvSpPr>
              <p:cNvPr id="94254" name="直接连接符 6457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4255" name="直接连接符 6457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aphicFrame>
        <p:nvGraphicFramePr>
          <p:cNvPr id="64579" name="对象 64578"/>
          <p:cNvGraphicFramePr/>
          <p:nvPr/>
        </p:nvGraphicFramePr>
        <p:xfrm>
          <a:off x="257175" y="425450"/>
          <a:ext cx="25146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6" name="" r:id="rId15" imgW="1307465" imgH="533400" progId="Equation.3">
                  <p:embed/>
                </p:oleObj>
              </mc:Choice>
              <mc:Fallback>
                <p:oleObj name="" r:id="rId15" imgW="1307465" imgH="533400" progId="Equation.3">
                  <p:embed/>
                  <p:pic>
                    <p:nvPicPr>
                      <p:cNvPr id="0" name="图片 354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57175" y="425450"/>
                        <a:ext cx="2514600" cy="1022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80" name="对象 64579"/>
          <p:cNvGraphicFramePr/>
          <p:nvPr/>
        </p:nvGraphicFramePr>
        <p:xfrm>
          <a:off x="615950" y="4192588"/>
          <a:ext cx="1830388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" name="" r:id="rId17" imgW="1066165" imgH="317500" progId="Equation.3">
                  <p:embed/>
                </p:oleObj>
              </mc:Choice>
              <mc:Fallback>
                <p:oleObj name="" r:id="rId17" imgW="1066165" imgH="317500" progId="Equation.3">
                  <p:embed/>
                  <p:pic>
                    <p:nvPicPr>
                      <p:cNvPr id="0" name="图片 354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15950" y="4192588"/>
                        <a:ext cx="1830388" cy="541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5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4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3372" name="对象 143371"/>
          <p:cNvGraphicFramePr/>
          <p:nvPr/>
        </p:nvGraphicFramePr>
        <p:xfrm>
          <a:off x="1100138" y="3498850"/>
          <a:ext cx="34575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2" name="" r:id="rId1" imgW="1535430" imgH="254000" progId="Equation.3">
                  <p:embed/>
                </p:oleObj>
              </mc:Choice>
              <mc:Fallback>
                <p:oleObj name="" r:id="rId1" imgW="1535430" imgH="254000" progId="Equation.3">
                  <p:embed/>
                  <p:pic>
                    <p:nvPicPr>
                      <p:cNvPr id="0" name="图片 354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00138" y="3498850"/>
                        <a:ext cx="345757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3" name="对象 143372"/>
          <p:cNvGraphicFramePr/>
          <p:nvPr/>
        </p:nvGraphicFramePr>
        <p:xfrm>
          <a:off x="1041400" y="5113338"/>
          <a:ext cx="297021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7" name="" r:id="rId3" imgW="1320165" imgH="279400" progId="Equation.3">
                  <p:embed/>
                </p:oleObj>
              </mc:Choice>
              <mc:Fallback>
                <p:oleObj name="" r:id="rId3" imgW="1320165" imgH="279400" progId="Equation.3">
                  <p:embed/>
                  <p:pic>
                    <p:nvPicPr>
                      <p:cNvPr id="0" name="图片 354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1400" y="5113338"/>
                        <a:ext cx="2970213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5" name="对象 143374"/>
          <p:cNvGraphicFramePr/>
          <p:nvPr/>
        </p:nvGraphicFramePr>
        <p:xfrm>
          <a:off x="1570038" y="4281488"/>
          <a:ext cx="564356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5" name="" r:id="rId5" imgW="3007360" imgH="254000" progId="Equation.3">
                  <p:embed/>
                </p:oleObj>
              </mc:Choice>
              <mc:Fallback>
                <p:oleObj name="" r:id="rId5" imgW="3007360" imgH="254000" progId="Equation.3">
                  <p:embed/>
                  <p:pic>
                    <p:nvPicPr>
                      <p:cNvPr id="0" name="图片 354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70038" y="4281488"/>
                        <a:ext cx="5643562" cy="473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376" name="组合 143375"/>
          <p:cNvGrpSpPr/>
          <p:nvPr/>
        </p:nvGrpSpPr>
        <p:grpSpPr>
          <a:xfrm>
            <a:off x="1952625" y="204788"/>
            <a:ext cx="5062538" cy="2981325"/>
            <a:chOff x="1284" y="1074"/>
            <a:chExt cx="3189" cy="1878"/>
          </a:xfrm>
        </p:grpSpPr>
        <p:sp>
          <p:nvSpPr>
            <p:cNvPr id="95237" name="椭圆 143376"/>
            <p:cNvSpPr/>
            <p:nvPr/>
          </p:nvSpPr>
          <p:spPr>
            <a:xfrm>
              <a:off x="3790" y="1590"/>
              <a:ext cx="432" cy="43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38" name="直接连接符 143377"/>
            <p:cNvSpPr/>
            <p:nvPr/>
          </p:nvSpPr>
          <p:spPr>
            <a:xfrm flipH="1">
              <a:off x="1582" y="1836"/>
              <a:ext cx="2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5239" name="直接连接符 143378"/>
            <p:cNvSpPr/>
            <p:nvPr/>
          </p:nvSpPr>
          <p:spPr>
            <a:xfrm flipH="1" flipV="1">
              <a:off x="3646" y="1464"/>
              <a:ext cx="192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5240" name="直接连接符 143379"/>
            <p:cNvSpPr/>
            <p:nvPr/>
          </p:nvSpPr>
          <p:spPr>
            <a:xfrm flipH="1">
              <a:off x="1582" y="1464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5241" name="直接连接符 143380"/>
            <p:cNvSpPr/>
            <p:nvPr/>
          </p:nvSpPr>
          <p:spPr>
            <a:xfrm flipH="1">
              <a:off x="3646" y="1992"/>
              <a:ext cx="24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5242" name="直接连接符 143381"/>
            <p:cNvSpPr/>
            <p:nvPr/>
          </p:nvSpPr>
          <p:spPr>
            <a:xfrm flipH="1">
              <a:off x="1582" y="2232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5243" name="直接连接符 143382"/>
            <p:cNvSpPr/>
            <p:nvPr/>
          </p:nvSpPr>
          <p:spPr>
            <a:xfrm>
              <a:off x="2296" y="2232"/>
              <a:ext cx="0" cy="72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sp>
          <p:nvSpPr>
            <p:cNvPr id="95244" name="直接连接符 143383"/>
            <p:cNvSpPr/>
            <p:nvPr/>
          </p:nvSpPr>
          <p:spPr>
            <a:xfrm>
              <a:off x="2296" y="2952"/>
              <a:ext cx="5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5245" name="直接连接符 143384"/>
            <p:cNvSpPr/>
            <p:nvPr/>
          </p:nvSpPr>
          <p:spPr>
            <a:xfrm>
              <a:off x="2806" y="1458"/>
              <a:ext cx="0" cy="14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sp>
          <p:nvSpPr>
            <p:cNvPr id="95246" name="直接连接符 143385"/>
            <p:cNvSpPr/>
            <p:nvPr/>
          </p:nvSpPr>
          <p:spPr>
            <a:xfrm>
              <a:off x="2548" y="1836"/>
              <a:ext cx="0" cy="11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oval" w="sm" len="sm"/>
            </a:ln>
          </p:spPr>
        </p:sp>
        <p:sp>
          <p:nvSpPr>
            <p:cNvPr id="95247" name="矩形 143386"/>
            <p:cNvSpPr/>
            <p:nvPr/>
          </p:nvSpPr>
          <p:spPr>
            <a:xfrm>
              <a:off x="2488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48" name="矩形 143387"/>
            <p:cNvSpPr/>
            <p:nvPr/>
          </p:nvSpPr>
          <p:spPr>
            <a:xfrm>
              <a:off x="2236" y="25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49" name="矩形 143388"/>
            <p:cNvSpPr/>
            <p:nvPr/>
          </p:nvSpPr>
          <p:spPr>
            <a:xfrm>
              <a:off x="2746" y="25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50" name="文本框 143389"/>
            <p:cNvSpPr txBox="1"/>
            <p:nvPr/>
          </p:nvSpPr>
          <p:spPr>
            <a:xfrm>
              <a:off x="1284" y="128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51" name="文本框 143390"/>
            <p:cNvSpPr txBox="1"/>
            <p:nvPr/>
          </p:nvSpPr>
          <p:spPr>
            <a:xfrm>
              <a:off x="1294" y="165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52" name="文本框 143391"/>
            <p:cNvSpPr txBox="1"/>
            <p:nvPr/>
          </p:nvSpPr>
          <p:spPr>
            <a:xfrm>
              <a:off x="1284" y="20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53" name="直接连接符 143392"/>
            <p:cNvSpPr/>
            <p:nvPr/>
          </p:nvSpPr>
          <p:spPr>
            <a:xfrm>
              <a:off x="2806" y="1512"/>
              <a:ext cx="0" cy="288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5254" name="直接连接符 143393"/>
            <p:cNvSpPr/>
            <p:nvPr/>
          </p:nvSpPr>
          <p:spPr>
            <a:xfrm>
              <a:off x="3210" y="1458"/>
              <a:ext cx="384" cy="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5255" name="文本框 143394"/>
            <p:cNvSpPr txBox="1"/>
            <p:nvPr/>
          </p:nvSpPr>
          <p:spPr>
            <a:xfrm>
              <a:off x="2854" y="2520"/>
              <a:ext cx="233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56" name="椭圆 143395"/>
            <p:cNvSpPr/>
            <p:nvPr/>
          </p:nvSpPr>
          <p:spPr>
            <a:xfrm>
              <a:off x="1527" y="2199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57" name="椭圆 143396"/>
            <p:cNvSpPr/>
            <p:nvPr/>
          </p:nvSpPr>
          <p:spPr>
            <a:xfrm>
              <a:off x="1530" y="1800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5258" name="椭圆 143397"/>
            <p:cNvSpPr/>
            <p:nvPr/>
          </p:nvSpPr>
          <p:spPr>
            <a:xfrm>
              <a:off x="1527" y="1428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5259" name="对象 143398"/>
            <p:cNvGraphicFramePr/>
            <p:nvPr/>
          </p:nvGraphicFramePr>
          <p:xfrm>
            <a:off x="2437" y="1386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0" name="" r:id="rId7" imgW="254000" imgH="279400" progId="Equation.3">
                    <p:embed/>
                  </p:oleObj>
                </mc:Choice>
                <mc:Fallback>
                  <p:oleObj name="" r:id="rId7" imgW="254000" imgH="279400" progId="Equation.3">
                    <p:embed/>
                    <p:pic>
                      <p:nvPicPr>
                        <p:cNvPr id="0" name="图片 3549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37" y="1386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260" name="对象 143399"/>
            <p:cNvGraphicFramePr/>
            <p:nvPr/>
          </p:nvGraphicFramePr>
          <p:xfrm>
            <a:off x="3274" y="1074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8" name="" r:id="rId9" imgW="254000" imgH="279400" progId="Equation.3">
                    <p:embed/>
                  </p:oleObj>
                </mc:Choice>
                <mc:Fallback>
                  <p:oleObj name="" r:id="rId9" imgW="254000" imgH="279400" progId="Equation.3">
                    <p:embed/>
                    <p:pic>
                      <p:nvPicPr>
                        <p:cNvPr id="0" name="图片 3547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74" y="1074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261" name="矩形 143400"/>
            <p:cNvSpPr/>
            <p:nvPr/>
          </p:nvSpPr>
          <p:spPr>
            <a:xfrm>
              <a:off x="3778" y="2036"/>
              <a:ext cx="69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电动机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5262" name="对象 143401"/>
            <p:cNvGraphicFramePr/>
            <p:nvPr/>
          </p:nvGraphicFramePr>
          <p:xfrm>
            <a:off x="2085" y="1074"/>
            <a:ext cx="271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9" name="" r:id="rId11" imgW="215900" imgH="278765" progId="Equation.3">
                    <p:embed/>
                  </p:oleObj>
                </mc:Choice>
                <mc:Fallback>
                  <p:oleObj name="" r:id="rId11" imgW="215900" imgH="278765" progId="Equation.3">
                    <p:embed/>
                    <p:pic>
                      <p:nvPicPr>
                        <p:cNvPr id="0" name="图片 3548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085" y="1074"/>
                          <a:ext cx="271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263" name="直接连接符 143402"/>
            <p:cNvSpPr/>
            <p:nvPr/>
          </p:nvSpPr>
          <p:spPr>
            <a:xfrm>
              <a:off x="2053" y="1454"/>
              <a:ext cx="384" cy="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</p:grpSp>
      <p:graphicFrame>
        <p:nvGraphicFramePr>
          <p:cNvPr id="143404" name="对象 143403"/>
          <p:cNvGraphicFramePr/>
          <p:nvPr/>
        </p:nvGraphicFramePr>
        <p:xfrm>
          <a:off x="1571625" y="5915025"/>
          <a:ext cx="354012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2" name="" r:id="rId13" imgW="2042795" imgH="254000" progId="Equation.3">
                  <p:embed/>
                </p:oleObj>
              </mc:Choice>
              <mc:Fallback>
                <p:oleObj name="" r:id="rId13" imgW="2042795" imgH="254000" progId="Equation.3">
                  <p:embed/>
                  <p:pic>
                    <p:nvPicPr>
                      <p:cNvPr id="0" name="图片 355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71625" y="5915025"/>
                        <a:ext cx="3540125" cy="438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423" name="组合 143422"/>
          <p:cNvGrpSpPr/>
          <p:nvPr/>
        </p:nvGrpSpPr>
        <p:grpSpPr>
          <a:xfrm>
            <a:off x="5284788" y="2338388"/>
            <a:ext cx="3276600" cy="1385887"/>
            <a:chOff x="3329" y="1473"/>
            <a:chExt cx="2064" cy="873"/>
          </a:xfrm>
        </p:grpSpPr>
        <p:grpSp>
          <p:nvGrpSpPr>
            <p:cNvPr id="95266" name="组合 143404"/>
            <p:cNvGrpSpPr/>
            <p:nvPr/>
          </p:nvGrpSpPr>
          <p:grpSpPr>
            <a:xfrm>
              <a:off x="3341" y="1473"/>
              <a:ext cx="1575" cy="427"/>
              <a:chOff x="601" y="1448"/>
              <a:chExt cx="1575" cy="427"/>
            </a:xfrm>
          </p:grpSpPr>
          <p:graphicFrame>
            <p:nvGraphicFramePr>
              <p:cNvPr id="95267" name="对象 143405"/>
              <p:cNvGraphicFramePr/>
              <p:nvPr/>
            </p:nvGraphicFramePr>
            <p:xfrm>
              <a:off x="601" y="1448"/>
              <a:ext cx="1575" cy="4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51" name="" r:id="rId15" imgW="1306830" imgH="355600" progId="Equation.3">
                      <p:embed/>
                    </p:oleObj>
                  </mc:Choice>
                  <mc:Fallback>
                    <p:oleObj name="" r:id="rId15" imgW="1306830" imgH="355600" progId="Equation.3">
                      <p:embed/>
                      <p:pic>
                        <p:nvPicPr>
                          <p:cNvPr id="0" name="图片 3550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601" y="1448"/>
                            <a:ext cx="1575" cy="42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95268" name="组合 143406"/>
              <p:cNvGrpSpPr/>
              <p:nvPr/>
            </p:nvGrpSpPr>
            <p:grpSpPr>
              <a:xfrm>
                <a:off x="1636" y="1559"/>
                <a:ext cx="308" cy="314"/>
                <a:chOff x="4426" y="432"/>
                <a:chExt cx="471" cy="244"/>
              </a:xfrm>
            </p:grpSpPr>
            <p:sp>
              <p:nvSpPr>
                <p:cNvPr id="95269" name="直接连接符 143407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95270" name="直接连接符 143408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95271" name="组合 143420"/>
            <p:cNvGrpSpPr/>
            <p:nvPr/>
          </p:nvGrpSpPr>
          <p:grpSpPr>
            <a:xfrm>
              <a:off x="3329" y="1900"/>
              <a:ext cx="2064" cy="446"/>
              <a:chOff x="1597" y="3809"/>
              <a:chExt cx="2064" cy="446"/>
            </a:xfrm>
          </p:grpSpPr>
          <p:graphicFrame>
            <p:nvGraphicFramePr>
              <p:cNvPr id="95272" name="对象 143410"/>
              <p:cNvGraphicFramePr/>
              <p:nvPr/>
            </p:nvGraphicFramePr>
            <p:xfrm>
              <a:off x="1597" y="3809"/>
              <a:ext cx="2064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53" name="" r:id="rId17" imgW="1637030" imgH="355600" progId="Equation.3">
                      <p:embed/>
                    </p:oleObj>
                  </mc:Choice>
                  <mc:Fallback>
                    <p:oleObj name="" r:id="rId17" imgW="1637030" imgH="355600" progId="Equation.3">
                      <p:embed/>
                      <p:pic>
                        <p:nvPicPr>
                          <p:cNvPr id="0" name="图片 3552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1597" y="3809"/>
                            <a:ext cx="2064" cy="44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95273" name="组合 143411"/>
              <p:cNvGrpSpPr/>
              <p:nvPr/>
            </p:nvGrpSpPr>
            <p:grpSpPr>
              <a:xfrm>
                <a:off x="2604" y="3917"/>
                <a:ext cx="725" cy="314"/>
                <a:chOff x="4426" y="432"/>
                <a:chExt cx="471" cy="244"/>
              </a:xfrm>
            </p:grpSpPr>
            <p:sp>
              <p:nvSpPr>
                <p:cNvPr id="95274" name="直接连接符 143412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95275" name="直接连接符 143413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</p:grpSp>
      <p:sp>
        <p:nvSpPr>
          <p:cNvPr id="143422" name="矩形 143421"/>
          <p:cNvSpPr/>
          <p:nvPr/>
        </p:nvSpPr>
        <p:spPr>
          <a:xfrm>
            <a:off x="5619750" y="5229225"/>
            <a:ext cx="16621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Z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=30+j40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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9527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3544" name="组合 63543"/>
          <p:cNvGrpSpPr/>
          <p:nvPr/>
        </p:nvGrpSpPr>
        <p:grpSpPr>
          <a:xfrm>
            <a:off x="3930650" y="219075"/>
            <a:ext cx="5067300" cy="3038475"/>
            <a:chOff x="2476" y="138"/>
            <a:chExt cx="3192" cy="1914"/>
          </a:xfrm>
        </p:grpSpPr>
        <p:sp>
          <p:nvSpPr>
            <p:cNvPr id="96258" name="椭圆 63503"/>
            <p:cNvSpPr/>
            <p:nvPr/>
          </p:nvSpPr>
          <p:spPr>
            <a:xfrm>
              <a:off x="4982" y="690"/>
              <a:ext cx="432" cy="432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D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59" name="直接连接符 63504"/>
            <p:cNvSpPr/>
            <p:nvPr/>
          </p:nvSpPr>
          <p:spPr>
            <a:xfrm flipH="1">
              <a:off x="2774" y="936"/>
              <a:ext cx="220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6260" name="直接连接符 63505"/>
            <p:cNvSpPr/>
            <p:nvPr/>
          </p:nvSpPr>
          <p:spPr>
            <a:xfrm flipH="1" flipV="1">
              <a:off x="4838" y="564"/>
              <a:ext cx="192" cy="1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6261" name="直接连接符 63506"/>
            <p:cNvSpPr/>
            <p:nvPr/>
          </p:nvSpPr>
          <p:spPr>
            <a:xfrm flipH="1">
              <a:off x="2774" y="564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6262" name="直接连接符 63507"/>
            <p:cNvSpPr/>
            <p:nvPr/>
          </p:nvSpPr>
          <p:spPr>
            <a:xfrm flipH="1">
              <a:off x="4838" y="1092"/>
              <a:ext cx="24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6263" name="直接连接符 63508"/>
            <p:cNvSpPr/>
            <p:nvPr/>
          </p:nvSpPr>
          <p:spPr>
            <a:xfrm flipH="1">
              <a:off x="2774" y="1332"/>
              <a:ext cx="206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6264" name="直接连接符 63520"/>
            <p:cNvSpPr/>
            <p:nvPr/>
          </p:nvSpPr>
          <p:spPr>
            <a:xfrm>
              <a:off x="3128" y="1332"/>
              <a:ext cx="0" cy="72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sp>
          <p:nvSpPr>
            <p:cNvPr id="96265" name="直接连接符 63521"/>
            <p:cNvSpPr/>
            <p:nvPr/>
          </p:nvSpPr>
          <p:spPr>
            <a:xfrm>
              <a:off x="3128" y="2052"/>
              <a:ext cx="51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6266" name="直接连接符 63522"/>
            <p:cNvSpPr/>
            <p:nvPr/>
          </p:nvSpPr>
          <p:spPr>
            <a:xfrm>
              <a:off x="3638" y="558"/>
              <a:ext cx="0" cy="14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sp>
          <p:nvSpPr>
            <p:cNvPr id="96267" name="直接连接符 63523"/>
            <p:cNvSpPr/>
            <p:nvPr/>
          </p:nvSpPr>
          <p:spPr>
            <a:xfrm>
              <a:off x="3380" y="936"/>
              <a:ext cx="0" cy="111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oval" w="sm" len="sm"/>
            </a:ln>
          </p:spPr>
        </p:sp>
        <p:sp>
          <p:nvSpPr>
            <p:cNvPr id="96268" name="矩形 63524"/>
            <p:cNvSpPr/>
            <p:nvPr/>
          </p:nvSpPr>
          <p:spPr>
            <a:xfrm>
              <a:off x="3320" y="16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69" name="矩形 63525"/>
            <p:cNvSpPr/>
            <p:nvPr/>
          </p:nvSpPr>
          <p:spPr>
            <a:xfrm>
              <a:off x="3068" y="1620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70" name="矩形 63526"/>
            <p:cNvSpPr/>
            <p:nvPr/>
          </p:nvSpPr>
          <p:spPr>
            <a:xfrm>
              <a:off x="3578" y="1608"/>
              <a:ext cx="120" cy="288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71" name="文本框 63527"/>
            <p:cNvSpPr txBox="1"/>
            <p:nvPr/>
          </p:nvSpPr>
          <p:spPr>
            <a:xfrm>
              <a:off x="2476" y="380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72" name="文本框 63528"/>
            <p:cNvSpPr txBox="1"/>
            <p:nvPr/>
          </p:nvSpPr>
          <p:spPr>
            <a:xfrm>
              <a:off x="2486" y="756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73" name="文本框 63529"/>
            <p:cNvSpPr txBox="1"/>
            <p:nvPr/>
          </p:nvSpPr>
          <p:spPr>
            <a:xfrm>
              <a:off x="2476" y="1184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74" name="直接连接符 63530"/>
            <p:cNvSpPr/>
            <p:nvPr/>
          </p:nvSpPr>
          <p:spPr>
            <a:xfrm>
              <a:off x="3590" y="612"/>
              <a:ext cx="0" cy="288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6275" name="直接连接符 63531"/>
            <p:cNvSpPr/>
            <p:nvPr/>
          </p:nvSpPr>
          <p:spPr>
            <a:xfrm>
              <a:off x="4406" y="498"/>
              <a:ext cx="384" cy="0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sm" len="med"/>
            </a:ln>
          </p:spPr>
        </p:sp>
        <p:sp>
          <p:nvSpPr>
            <p:cNvPr id="96276" name="文本框 63532"/>
            <p:cNvSpPr txBox="1"/>
            <p:nvPr/>
          </p:nvSpPr>
          <p:spPr>
            <a:xfrm>
              <a:off x="3686" y="1620"/>
              <a:ext cx="297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Z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endParaRPr lang="en-US" altLang="zh-CN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77" name="椭圆 63534"/>
            <p:cNvSpPr/>
            <p:nvPr/>
          </p:nvSpPr>
          <p:spPr>
            <a:xfrm>
              <a:off x="2719" y="1299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78" name="椭圆 63535"/>
            <p:cNvSpPr/>
            <p:nvPr/>
          </p:nvSpPr>
          <p:spPr>
            <a:xfrm>
              <a:off x="2722" y="900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79" name="椭圆 63536"/>
            <p:cNvSpPr/>
            <p:nvPr/>
          </p:nvSpPr>
          <p:spPr>
            <a:xfrm>
              <a:off x="2719" y="528"/>
              <a:ext cx="57" cy="57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6280" name="对象 63537"/>
            <p:cNvGraphicFramePr/>
            <p:nvPr/>
          </p:nvGraphicFramePr>
          <p:xfrm>
            <a:off x="3296" y="486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5" name="" r:id="rId1" imgW="254000" imgH="279400" progId="Equation.3">
                    <p:embed/>
                  </p:oleObj>
                </mc:Choice>
                <mc:Fallback>
                  <p:oleObj name="" r:id="rId1" imgW="254000" imgH="279400" progId="Equation.3">
                    <p:embed/>
                    <p:pic>
                      <p:nvPicPr>
                        <p:cNvPr id="0" name="图片 3554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96" y="486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281" name="对象 63538"/>
            <p:cNvGraphicFramePr/>
            <p:nvPr/>
          </p:nvGraphicFramePr>
          <p:xfrm>
            <a:off x="4466" y="138"/>
            <a:ext cx="32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4" name="" r:id="rId3" imgW="254000" imgH="279400" progId="Equation.3">
                    <p:embed/>
                  </p:oleObj>
                </mc:Choice>
                <mc:Fallback>
                  <p:oleObj name="" r:id="rId3" imgW="254000" imgH="279400" progId="Equation.3">
                    <p:embed/>
                    <p:pic>
                      <p:nvPicPr>
                        <p:cNvPr id="0" name="图片 3553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66" y="138"/>
                          <a:ext cx="320" cy="3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282" name="矩形 63539"/>
            <p:cNvSpPr/>
            <p:nvPr/>
          </p:nvSpPr>
          <p:spPr>
            <a:xfrm>
              <a:off x="4970" y="1136"/>
              <a:ext cx="69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电动机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63541" name="文本框 63540"/>
          <p:cNvSpPr txBox="1"/>
          <p:nvPr/>
        </p:nvSpPr>
        <p:spPr>
          <a:xfrm>
            <a:off x="266700" y="450850"/>
            <a:ext cx="333692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两表的读数如图。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63543" name="组合 63542"/>
          <p:cNvGrpSpPr/>
          <p:nvPr/>
        </p:nvGrpSpPr>
        <p:grpSpPr>
          <a:xfrm>
            <a:off x="5870575" y="428625"/>
            <a:ext cx="758825" cy="1685925"/>
            <a:chOff x="3768" y="270"/>
            <a:chExt cx="478" cy="1062"/>
          </a:xfrm>
        </p:grpSpPr>
        <p:sp>
          <p:nvSpPr>
            <p:cNvPr id="96285" name="直接连接符 63514"/>
            <p:cNvSpPr/>
            <p:nvPr/>
          </p:nvSpPr>
          <p:spPr>
            <a:xfrm>
              <a:off x="4068" y="336"/>
              <a:ext cx="0" cy="99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oval" w="sm" len="sm"/>
            </a:ln>
          </p:spPr>
        </p:sp>
        <p:sp>
          <p:nvSpPr>
            <p:cNvPr id="96286" name="直接连接符 63515"/>
            <p:cNvSpPr/>
            <p:nvPr/>
          </p:nvSpPr>
          <p:spPr>
            <a:xfrm flipV="1">
              <a:off x="3810" y="336"/>
              <a:ext cx="0" cy="2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cxnSp>
          <p:nvCxnSpPr>
            <p:cNvPr id="96287" name="直接箭头连接符 63516"/>
            <p:cNvCxnSpPr/>
            <p:nvPr/>
          </p:nvCxnSpPr>
          <p:spPr>
            <a:xfrm>
              <a:off x="3810" y="336"/>
              <a:ext cx="258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6288" name="椭圆 63517"/>
            <p:cNvSpPr/>
            <p:nvPr/>
          </p:nvSpPr>
          <p:spPr>
            <a:xfrm>
              <a:off x="3936" y="432"/>
              <a:ext cx="272" cy="272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W</a:t>
              </a:r>
              <a:r>
                <a:rPr lang="en-US" altLang="zh-CN" sz="2000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89" name="文本框 63518"/>
            <p:cNvSpPr txBox="1"/>
            <p:nvPr/>
          </p:nvSpPr>
          <p:spPr>
            <a:xfrm>
              <a:off x="4034" y="270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90" name="文本框 63519"/>
            <p:cNvSpPr txBox="1"/>
            <p:nvPr/>
          </p:nvSpPr>
          <p:spPr>
            <a:xfrm>
              <a:off x="3768" y="540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63542" name="组合 63541"/>
          <p:cNvGrpSpPr/>
          <p:nvPr/>
        </p:nvGrpSpPr>
        <p:grpSpPr>
          <a:xfrm>
            <a:off x="6692900" y="1000125"/>
            <a:ext cx="736600" cy="1133475"/>
            <a:chOff x="4250" y="618"/>
            <a:chExt cx="464" cy="714"/>
          </a:xfrm>
        </p:grpSpPr>
        <p:sp>
          <p:nvSpPr>
            <p:cNvPr id="96292" name="直接连接符 63509"/>
            <p:cNvSpPr/>
            <p:nvPr/>
          </p:nvSpPr>
          <p:spPr>
            <a:xfrm>
              <a:off x="4536" y="704"/>
              <a:ext cx="0" cy="62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oval" w="sm" len="sm"/>
            </a:ln>
          </p:spPr>
        </p:sp>
        <p:sp>
          <p:nvSpPr>
            <p:cNvPr id="96293" name="直接连接符 63510"/>
            <p:cNvSpPr/>
            <p:nvPr/>
          </p:nvSpPr>
          <p:spPr>
            <a:xfrm flipV="1">
              <a:off x="4282" y="702"/>
              <a:ext cx="0" cy="23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sm" len="sm"/>
              <a:tailEnd type="none" w="med" len="med"/>
            </a:ln>
          </p:spPr>
        </p:sp>
        <p:cxnSp>
          <p:nvCxnSpPr>
            <p:cNvPr id="96294" name="直接箭头连接符 63511"/>
            <p:cNvCxnSpPr/>
            <p:nvPr/>
          </p:nvCxnSpPr>
          <p:spPr>
            <a:xfrm flipV="1">
              <a:off x="4288" y="700"/>
              <a:ext cx="254" cy="6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6295" name="文本框 63512"/>
            <p:cNvSpPr txBox="1"/>
            <p:nvPr/>
          </p:nvSpPr>
          <p:spPr>
            <a:xfrm>
              <a:off x="4502" y="618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96" name="文本框 63513"/>
            <p:cNvSpPr txBox="1"/>
            <p:nvPr/>
          </p:nvSpPr>
          <p:spPr>
            <a:xfrm>
              <a:off x="4250" y="906"/>
              <a:ext cx="212" cy="28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6297" name="椭圆 63533"/>
            <p:cNvSpPr/>
            <p:nvPr/>
          </p:nvSpPr>
          <p:spPr>
            <a:xfrm>
              <a:off x="4399" y="802"/>
              <a:ext cx="272" cy="272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W</a:t>
              </a:r>
              <a:r>
                <a:rPr lang="en-US" altLang="zh-CN" sz="2000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63547" name="对象 63546"/>
          <p:cNvGraphicFramePr/>
          <p:nvPr/>
        </p:nvGraphicFramePr>
        <p:xfrm>
          <a:off x="227013" y="2511425"/>
          <a:ext cx="2016125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" name="" r:id="rId5" imgW="1002665" imgH="317500" progId="Equation.3">
                  <p:embed/>
                </p:oleObj>
              </mc:Choice>
              <mc:Fallback>
                <p:oleObj name="" r:id="rId5" imgW="1002665" imgH="317500" progId="Equation.3">
                  <p:embed/>
                  <p:pic>
                    <p:nvPicPr>
                      <p:cNvPr id="0" name="图片 356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27013" y="2511425"/>
                        <a:ext cx="2016125" cy="636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3582" name="组合 63581"/>
          <p:cNvGrpSpPr/>
          <p:nvPr/>
        </p:nvGrpSpPr>
        <p:grpSpPr>
          <a:xfrm>
            <a:off x="295275" y="928688"/>
            <a:ext cx="2809875" cy="712787"/>
            <a:chOff x="186" y="585"/>
            <a:chExt cx="1770" cy="449"/>
          </a:xfrm>
        </p:grpSpPr>
        <p:graphicFrame>
          <p:nvGraphicFramePr>
            <p:cNvPr id="96300" name="对象 63544"/>
            <p:cNvGraphicFramePr/>
            <p:nvPr/>
          </p:nvGraphicFramePr>
          <p:xfrm>
            <a:off x="186" y="585"/>
            <a:ext cx="1770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2" name="" r:id="rId7" imgW="1395730" imgH="355600" progId="Equation.3">
                    <p:embed/>
                  </p:oleObj>
                </mc:Choice>
                <mc:Fallback>
                  <p:oleObj name="" r:id="rId7" imgW="1395730" imgH="355600" progId="Equation.3">
                    <p:embed/>
                    <p:pic>
                      <p:nvPicPr>
                        <p:cNvPr id="0" name="图片 3561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6" y="585"/>
                          <a:ext cx="1770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6301" name="组合 63558"/>
            <p:cNvGrpSpPr/>
            <p:nvPr/>
          </p:nvGrpSpPr>
          <p:grpSpPr>
            <a:xfrm>
              <a:off x="1206" y="683"/>
              <a:ext cx="502" cy="314"/>
              <a:chOff x="4426" y="432"/>
              <a:chExt cx="471" cy="244"/>
            </a:xfrm>
          </p:grpSpPr>
          <p:sp>
            <p:nvSpPr>
              <p:cNvPr id="96302" name="直接连接符 6355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303" name="直接连接符 6356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63568" name="组合 63567"/>
          <p:cNvGrpSpPr/>
          <p:nvPr/>
        </p:nvGrpSpPr>
        <p:grpSpPr>
          <a:xfrm>
            <a:off x="295275" y="1582738"/>
            <a:ext cx="3398838" cy="711200"/>
            <a:chOff x="186" y="997"/>
            <a:chExt cx="2141" cy="448"/>
          </a:xfrm>
        </p:grpSpPr>
        <p:graphicFrame>
          <p:nvGraphicFramePr>
            <p:cNvPr id="96305" name="对象 63545"/>
            <p:cNvGraphicFramePr/>
            <p:nvPr/>
          </p:nvGraphicFramePr>
          <p:xfrm>
            <a:off x="186" y="997"/>
            <a:ext cx="2141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6" name="" r:id="rId9" imgW="1687830" imgH="355600" progId="Equation.3">
                    <p:embed/>
                  </p:oleObj>
                </mc:Choice>
                <mc:Fallback>
                  <p:oleObj name="" r:id="rId9" imgW="1687830" imgH="355600" progId="Equation.3">
                    <p:embed/>
                    <p:pic>
                      <p:nvPicPr>
                        <p:cNvPr id="0" name="图片 3555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6" y="997"/>
                          <a:ext cx="2141" cy="4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6306" name="组合 63564"/>
            <p:cNvGrpSpPr/>
            <p:nvPr/>
          </p:nvGrpSpPr>
          <p:grpSpPr>
            <a:xfrm>
              <a:off x="1206" y="1122"/>
              <a:ext cx="888" cy="314"/>
              <a:chOff x="4426" y="432"/>
              <a:chExt cx="471" cy="244"/>
            </a:xfrm>
          </p:grpSpPr>
          <p:sp>
            <p:nvSpPr>
              <p:cNvPr id="96307" name="直接连接符 6356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308" name="直接连接符 6356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63578" name="组合 63577"/>
          <p:cNvGrpSpPr/>
          <p:nvPr/>
        </p:nvGrpSpPr>
        <p:grpSpPr>
          <a:xfrm>
            <a:off x="923925" y="3257550"/>
            <a:ext cx="4537075" cy="573088"/>
            <a:chOff x="582" y="2052"/>
            <a:chExt cx="2858" cy="361"/>
          </a:xfrm>
        </p:grpSpPr>
        <p:grpSp>
          <p:nvGrpSpPr>
            <p:cNvPr id="96310" name="组合 63570"/>
            <p:cNvGrpSpPr/>
            <p:nvPr/>
          </p:nvGrpSpPr>
          <p:grpSpPr>
            <a:xfrm>
              <a:off x="1344" y="2099"/>
              <a:ext cx="502" cy="314"/>
              <a:chOff x="4426" y="432"/>
              <a:chExt cx="471" cy="244"/>
            </a:xfrm>
          </p:grpSpPr>
          <p:sp>
            <p:nvSpPr>
              <p:cNvPr id="96311" name="直接连接符 63571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312" name="直接连接符 63572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aphicFrame>
          <p:nvGraphicFramePr>
            <p:cNvPr id="96313" name="对象 63573"/>
            <p:cNvGraphicFramePr/>
            <p:nvPr/>
          </p:nvGraphicFramePr>
          <p:xfrm>
            <a:off x="582" y="2052"/>
            <a:ext cx="2858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9" name="" r:id="rId11" imgW="2297430" imgH="292100" progId="Equation.3">
                    <p:embed/>
                  </p:oleObj>
                </mc:Choice>
                <mc:Fallback>
                  <p:oleObj name="" r:id="rId11" imgW="2297430" imgH="292100" progId="Equation.3">
                    <p:embed/>
                    <p:pic>
                      <p:nvPicPr>
                        <p:cNvPr id="0" name="图片 355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82" y="2052"/>
                          <a:ext cx="2858" cy="3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6314" name="组合 63574"/>
            <p:cNvGrpSpPr/>
            <p:nvPr/>
          </p:nvGrpSpPr>
          <p:grpSpPr>
            <a:xfrm>
              <a:off x="2566" y="2099"/>
              <a:ext cx="622" cy="314"/>
              <a:chOff x="4426" y="432"/>
              <a:chExt cx="471" cy="244"/>
            </a:xfrm>
          </p:grpSpPr>
          <p:sp>
            <p:nvSpPr>
              <p:cNvPr id="96315" name="直接连接符 63575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316" name="直接连接符 63576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63583" name="组合 63582"/>
          <p:cNvGrpSpPr/>
          <p:nvPr/>
        </p:nvGrpSpPr>
        <p:grpSpPr>
          <a:xfrm>
            <a:off x="227013" y="4116388"/>
            <a:ext cx="3551237" cy="712787"/>
            <a:chOff x="143" y="2593"/>
            <a:chExt cx="2237" cy="449"/>
          </a:xfrm>
        </p:grpSpPr>
        <p:graphicFrame>
          <p:nvGraphicFramePr>
            <p:cNvPr id="96318" name="对象 63547"/>
            <p:cNvGraphicFramePr/>
            <p:nvPr/>
          </p:nvGraphicFramePr>
          <p:xfrm>
            <a:off x="143" y="2593"/>
            <a:ext cx="2237" cy="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0" name="" r:id="rId13" imgW="1764030" imgH="355600" progId="Equation.3">
                    <p:embed/>
                  </p:oleObj>
                </mc:Choice>
                <mc:Fallback>
                  <p:oleObj name="" r:id="rId13" imgW="1764030" imgH="355600" progId="Equation.3">
                    <p:embed/>
                    <p:pic>
                      <p:nvPicPr>
                        <p:cNvPr id="0" name="图片 3559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3" y="2593"/>
                          <a:ext cx="2237" cy="4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6319" name="组合 63578"/>
            <p:cNvGrpSpPr/>
            <p:nvPr/>
          </p:nvGrpSpPr>
          <p:grpSpPr>
            <a:xfrm>
              <a:off x="1206" y="2728"/>
              <a:ext cx="888" cy="314"/>
              <a:chOff x="4426" y="432"/>
              <a:chExt cx="471" cy="244"/>
            </a:xfrm>
          </p:grpSpPr>
          <p:sp>
            <p:nvSpPr>
              <p:cNvPr id="96320" name="直接连接符 6357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321" name="直接连接符 6358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63587" name="组合 63586"/>
          <p:cNvGrpSpPr/>
          <p:nvPr/>
        </p:nvGrpSpPr>
        <p:grpSpPr>
          <a:xfrm>
            <a:off x="207963" y="5249863"/>
            <a:ext cx="3116262" cy="711200"/>
            <a:chOff x="1293" y="3621"/>
            <a:chExt cx="1963" cy="448"/>
          </a:xfrm>
        </p:grpSpPr>
        <p:graphicFrame>
          <p:nvGraphicFramePr>
            <p:cNvPr id="96323" name="对象 63548"/>
            <p:cNvGraphicFramePr/>
            <p:nvPr/>
          </p:nvGraphicFramePr>
          <p:xfrm>
            <a:off x="1293" y="3621"/>
            <a:ext cx="1963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1" name="" r:id="rId15" imgW="1548130" imgH="355600" progId="Equation.3">
                    <p:embed/>
                  </p:oleObj>
                </mc:Choice>
                <mc:Fallback>
                  <p:oleObj name="" r:id="rId15" imgW="1548130" imgH="355600" progId="Equation.3">
                    <p:embed/>
                    <p:pic>
                      <p:nvPicPr>
                        <p:cNvPr id="0" name="图片 3560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293" y="3621"/>
                          <a:ext cx="1963" cy="4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6324" name="组合 63583"/>
            <p:cNvGrpSpPr/>
            <p:nvPr/>
          </p:nvGrpSpPr>
          <p:grpSpPr>
            <a:xfrm>
              <a:off x="2380" y="3755"/>
              <a:ext cx="502" cy="314"/>
              <a:chOff x="4426" y="432"/>
              <a:chExt cx="471" cy="244"/>
            </a:xfrm>
          </p:grpSpPr>
          <p:sp>
            <p:nvSpPr>
              <p:cNvPr id="96325" name="直接连接符 6358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326" name="直接连接符 6358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63595" name="组合 63594"/>
          <p:cNvGrpSpPr/>
          <p:nvPr/>
        </p:nvGrpSpPr>
        <p:grpSpPr>
          <a:xfrm>
            <a:off x="6137275" y="3332163"/>
            <a:ext cx="2705100" cy="1282700"/>
            <a:chOff x="3866" y="2099"/>
            <a:chExt cx="1704" cy="808"/>
          </a:xfrm>
        </p:grpSpPr>
        <p:graphicFrame>
          <p:nvGraphicFramePr>
            <p:cNvPr id="96328" name="对象 63592"/>
            <p:cNvGraphicFramePr/>
            <p:nvPr/>
          </p:nvGraphicFramePr>
          <p:xfrm>
            <a:off x="3866" y="2099"/>
            <a:ext cx="1704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7" name="" r:id="rId17" imgW="1370330" imgH="254000" progId="Equation.3">
                    <p:embed/>
                  </p:oleObj>
                </mc:Choice>
                <mc:Fallback>
                  <p:oleObj name="" r:id="rId17" imgW="1370330" imgH="254000" progId="Equation.3">
                    <p:embed/>
                    <p:pic>
                      <p:nvPicPr>
                        <p:cNvPr id="0" name="图片 3556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866" y="2099"/>
                          <a:ext cx="1704" cy="3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329" name="对象 63593"/>
            <p:cNvGraphicFramePr/>
            <p:nvPr/>
          </p:nvGraphicFramePr>
          <p:xfrm>
            <a:off x="3866" y="2593"/>
            <a:ext cx="1704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8" name="" r:id="rId19" imgW="1370330" imgH="254000" progId="Equation.3">
                    <p:embed/>
                  </p:oleObj>
                </mc:Choice>
                <mc:Fallback>
                  <p:oleObj name="" r:id="rId19" imgW="1370330" imgH="254000" progId="Equation.3">
                    <p:embed/>
                    <p:pic>
                      <p:nvPicPr>
                        <p:cNvPr id="0" name="图片 3557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866" y="2593"/>
                          <a:ext cx="1704" cy="3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633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3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63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3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3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3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3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3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3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41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4386" name="文本框 144385"/>
          <p:cNvSpPr txBox="1"/>
          <p:nvPr/>
        </p:nvSpPr>
        <p:spPr>
          <a:xfrm>
            <a:off x="185738" y="3038475"/>
            <a:ext cx="24098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表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W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的读数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4388" name="文本框 144387"/>
          <p:cNvSpPr txBox="1"/>
          <p:nvPr/>
        </p:nvSpPr>
        <p:spPr>
          <a:xfrm>
            <a:off x="185738" y="4568825"/>
            <a:ext cx="24098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表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W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的读数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en-US" altLang="zh-CN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97283" name="组合 144429"/>
          <p:cNvGrpSpPr/>
          <p:nvPr/>
        </p:nvGrpSpPr>
        <p:grpSpPr>
          <a:xfrm>
            <a:off x="1943100" y="0"/>
            <a:ext cx="5062538" cy="3038475"/>
            <a:chOff x="1214" y="270"/>
            <a:chExt cx="3189" cy="1914"/>
          </a:xfrm>
        </p:grpSpPr>
        <p:grpSp>
          <p:nvGrpSpPr>
            <p:cNvPr id="97284" name="组合 144389"/>
            <p:cNvGrpSpPr/>
            <p:nvPr/>
          </p:nvGrpSpPr>
          <p:grpSpPr>
            <a:xfrm>
              <a:off x="1214" y="270"/>
              <a:ext cx="3189" cy="1914"/>
              <a:chOff x="2476" y="138"/>
              <a:chExt cx="3189" cy="1914"/>
            </a:xfrm>
          </p:grpSpPr>
          <p:sp>
            <p:nvSpPr>
              <p:cNvPr id="97285" name="椭圆 144390"/>
              <p:cNvSpPr/>
              <p:nvPr/>
            </p:nvSpPr>
            <p:spPr>
              <a:xfrm>
                <a:off x="4982" y="690"/>
                <a:ext cx="432" cy="432"/>
              </a:xfrm>
              <a:prstGeom prst="ellipse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D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286" name="直接连接符 144391"/>
              <p:cNvSpPr/>
              <p:nvPr/>
            </p:nvSpPr>
            <p:spPr>
              <a:xfrm flipH="1">
                <a:off x="2774" y="936"/>
                <a:ext cx="2208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7287" name="直接连接符 144392"/>
              <p:cNvSpPr/>
              <p:nvPr/>
            </p:nvSpPr>
            <p:spPr>
              <a:xfrm flipH="1" flipV="1">
                <a:off x="4838" y="564"/>
                <a:ext cx="192" cy="19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7288" name="直接连接符 144393"/>
              <p:cNvSpPr/>
              <p:nvPr/>
            </p:nvSpPr>
            <p:spPr>
              <a:xfrm flipH="1">
                <a:off x="2774" y="564"/>
                <a:ext cx="206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7289" name="直接连接符 144394"/>
              <p:cNvSpPr/>
              <p:nvPr/>
            </p:nvSpPr>
            <p:spPr>
              <a:xfrm flipH="1">
                <a:off x="4838" y="1092"/>
                <a:ext cx="240" cy="24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7290" name="直接连接符 144395"/>
              <p:cNvSpPr/>
              <p:nvPr/>
            </p:nvSpPr>
            <p:spPr>
              <a:xfrm flipH="1">
                <a:off x="2774" y="1332"/>
                <a:ext cx="2064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7291" name="直接连接符 144396"/>
              <p:cNvSpPr/>
              <p:nvPr/>
            </p:nvSpPr>
            <p:spPr>
              <a:xfrm>
                <a:off x="3128" y="1332"/>
                <a:ext cx="0" cy="72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oval" w="sm" len="sm"/>
                <a:tailEnd type="none" w="med" len="med"/>
              </a:ln>
            </p:spPr>
          </p:sp>
          <p:sp>
            <p:nvSpPr>
              <p:cNvPr id="97292" name="直接连接符 144397"/>
              <p:cNvSpPr/>
              <p:nvPr/>
            </p:nvSpPr>
            <p:spPr>
              <a:xfrm>
                <a:off x="3128" y="2052"/>
                <a:ext cx="510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7293" name="直接连接符 144398"/>
              <p:cNvSpPr/>
              <p:nvPr/>
            </p:nvSpPr>
            <p:spPr>
              <a:xfrm>
                <a:off x="3638" y="558"/>
                <a:ext cx="0" cy="149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oval" w="sm" len="sm"/>
                <a:tailEnd type="none" w="med" len="med"/>
              </a:ln>
            </p:spPr>
          </p:sp>
          <p:sp>
            <p:nvSpPr>
              <p:cNvPr id="97294" name="直接连接符 144399"/>
              <p:cNvSpPr/>
              <p:nvPr/>
            </p:nvSpPr>
            <p:spPr>
              <a:xfrm>
                <a:off x="3380" y="936"/>
                <a:ext cx="0" cy="111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oval" w="sm" len="sm"/>
                <a:tailEnd type="oval" w="sm" len="sm"/>
              </a:ln>
            </p:spPr>
          </p:sp>
          <p:sp>
            <p:nvSpPr>
              <p:cNvPr id="97295" name="矩形 144400"/>
              <p:cNvSpPr/>
              <p:nvPr/>
            </p:nvSpPr>
            <p:spPr>
              <a:xfrm>
                <a:off x="3320" y="1620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296" name="矩形 144401"/>
              <p:cNvSpPr/>
              <p:nvPr/>
            </p:nvSpPr>
            <p:spPr>
              <a:xfrm>
                <a:off x="3068" y="1620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297" name="矩形 144402"/>
              <p:cNvSpPr/>
              <p:nvPr/>
            </p:nvSpPr>
            <p:spPr>
              <a:xfrm>
                <a:off x="3578" y="1608"/>
                <a:ext cx="120" cy="288"/>
              </a:xfrm>
              <a:prstGeom prst="rect">
                <a:avLst/>
              </a:prstGeom>
              <a:solidFill>
                <a:schemeClr val="accent1"/>
              </a:solidFill>
              <a:ln w="28575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298" name="文本框 144403"/>
              <p:cNvSpPr txBox="1"/>
              <p:nvPr/>
            </p:nvSpPr>
            <p:spPr>
              <a:xfrm>
                <a:off x="2476" y="380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A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299" name="文本框 144404"/>
              <p:cNvSpPr txBox="1"/>
              <p:nvPr/>
            </p:nvSpPr>
            <p:spPr>
              <a:xfrm>
                <a:off x="2486" y="756"/>
                <a:ext cx="24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B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300" name="文本框 144405"/>
              <p:cNvSpPr txBox="1"/>
              <p:nvPr/>
            </p:nvSpPr>
            <p:spPr>
              <a:xfrm>
                <a:off x="2476" y="1184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C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301" name="直接连接符 144406"/>
              <p:cNvSpPr/>
              <p:nvPr/>
            </p:nvSpPr>
            <p:spPr>
              <a:xfrm>
                <a:off x="3590" y="612"/>
                <a:ext cx="0" cy="288"/>
              </a:xfrm>
              <a:prstGeom prst="line">
                <a:avLst/>
              </a:prstGeom>
              <a:ln w="1905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sp>
            <p:nvSpPr>
              <p:cNvPr id="97302" name="直接连接符 144407"/>
              <p:cNvSpPr/>
              <p:nvPr/>
            </p:nvSpPr>
            <p:spPr>
              <a:xfrm>
                <a:off x="4406" y="498"/>
                <a:ext cx="384" cy="0"/>
              </a:xfrm>
              <a:prstGeom prst="line">
                <a:avLst/>
              </a:prstGeom>
              <a:ln w="1905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stealth" w="sm" len="med"/>
              </a:ln>
            </p:spPr>
          </p:sp>
          <p:sp>
            <p:nvSpPr>
              <p:cNvPr id="97303" name="文本框 144408"/>
              <p:cNvSpPr txBox="1"/>
              <p:nvPr/>
            </p:nvSpPr>
            <p:spPr>
              <a:xfrm>
                <a:off x="3686" y="1620"/>
                <a:ext cx="297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Z</a:t>
                </a:r>
                <a:r>
                  <a:rPr lang="en-US" altLang="zh-CN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304" name="椭圆 144409"/>
              <p:cNvSpPr/>
              <p:nvPr/>
            </p:nvSpPr>
            <p:spPr>
              <a:xfrm>
                <a:off x="2719" y="1299"/>
                <a:ext cx="57" cy="5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305" name="椭圆 144410"/>
              <p:cNvSpPr/>
              <p:nvPr/>
            </p:nvSpPr>
            <p:spPr>
              <a:xfrm>
                <a:off x="2722" y="900"/>
                <a:ext cx="57" cy="5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306" name="椭圆 144411"/>
              <p:cNvSpPr/>
              <p:nvPr/>
            </p:nvSpPr>
            <p:spPr>
              <a:xfrm>
                <a:off x="2719" y="528"/>
                <a:ext cx="57" cy="57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97307" name="对象 144412"/>
              <p:cNvGraphicFramePr/>
              <p:nvPr/>
            </p:nvGraphicFramePr>
            <p:xfrm>
              <a:off x="3296" y="486"/>
              <a:ext cx="320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28" name="" r:id="rId1" imgW="254000" imgH="279400" progId="Equation.3">
                      <p:embed/>
                    </p:oleObj>
                  </mc:Choice>
                  <mc:Fallback>
                    <p:oleObj name="" r:id="rId1" imgW="254000" imgH="279400" progId="Equation.3">
                      <p:embed/>
                      <p:pic>
                        <p:nvPicPr>
                          <p:cNvPr id="0" name="图片 3527"/>
                          <p:cNvPicPr/>
                          <p:nvPr/>
                        </p:nvPicPr>
                        <p:blipFill>
                          <a:blip r:embed="rId2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296" y="486"/>
                            <a:ext cx="320" cy="35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7308" name="对象 144413"/>
              <p:cNvGraphicFramePr/>
              <p:nvPr/>
            </p:nvGraphicFramePr>
            <p:xfrm>
              <a:off x="4466" y="138"/>
              <a:ext cx="320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29" name="" r:id="rId3" imgW="254000" imgH="279400" progId="Equation.3">
                      <p:embed/>
                    </p:oleObj>
                  </mc:Choice>
                  <mc:Fallback>
                    <p:oleObj name="" r:id="rId3" imgW="254000" imgH="279400" progId="Equation.3">
                      <p:embed/>
                      <p:pic>
                        <p:nvPicPr>
                          <p:cNvPr id="0" name="图片 3528"/>
                          <p:cNvPicPr/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466" y="138"/>
                            <a:ext cx="320" cy="35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309" name="矩形 144414"/>
              <p:cNvSpPr/>
              <p:nvPr/>
            </p:nvSpPr>
            <p:spPr>
              <a:xfrm>
                <a:off x="4970" y="1136"/>
                <a:ext cx="6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电动机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7310" name="组合 144415"/>
            <p:cNvGrpSpPr/>
            <p:nvPr/>
          </p:nvGrpSpPr>
          <p:grpSpPr>
            <a:xfrm>
              <a:off x="2436" y="402"/>
              <a:ext cx="478" cy="1062"/>
              <a:chOff x="3768" y="270"/>
              <a:chExt cx="478" cy="1062"/>
            </a:xfrm>
          </p:grpSpPr>
          <p:sp>
            <p:nvSpPr>
              <p:cNvPr id="97311" name="直接连接符 144416"/>
              <p:cNvSpPr/>
              <p:nvPr/>
            </p:nvSpPr>
            <p:spPr>
              <a:xfrm>
                <a:off x="4068" y="336"/>
                <a:ext cx="0" cy="99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oval" w="sm" len="sm"/>
              </a:ln>
            </p:spPr>
          </p:sp>
          <p:sp>
            <p:nvSpPr>
              <p:cNvPr id="97312" name="直接连接符 144417"/>
              <p:cNvSpPr/>
              <p:nvPr/>
            </p:nvSpPr>
            <p:spPr>
              <a:xfrm flipV="1">
                <a:off x="3810" y="336"/>
                <a:ext cx="0" cy="22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oval" w="sm" len="sm"/>
                <a:tailEnd type="none" w="med" len="med"/>
              </a:ln>
            </p:spPr>
          </p:sp>
          <p:cxnSp>
            <p:nvCxnSpPr>
              <p:cNvPr id="97313" name="直接箭头连接符 144418"/>
              <p:cNvCxnSpPr/>
              <p:nvPr/>
            </p:nvCxnSpPr>
            <p:spPr>
              <a:xfrm>
                <a:off x="3810" y="336"/>
                <a:ext cx="258" cy="0"/>
              </a:xfrm>
              <a:prstGeom prst="straightConnector1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97314" name="椭圆 144419"/>
              <p:cNvSpPr/>
              <p:nvPr/>
            </p:nvSpPr>
            <p:spPr>
              <a:xfrm>
                <a:off x="3936" y="432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W</a:t>
                </a:r>
                <a:r>
                  <a:rPr lang="en-US" altLang="zh-CN" sz="2000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315" name="文本框 144420"/>
              <p:cNvSpPr txBox="1"/>
              <p:nvPr/>
            </p:nvSpPr>
            <p:spPr>
              <a:xfrm>
                <a:off x="4034" y="270"/>
                <a:ext cx="212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316" name="文本框 144421"/>
              <p:cNvSpPr txBox="1"/>
              <p:nvPr/>
            </p:nvSpPr>
            <p:spPr>
              <a:xfrm>
                <a:off x="3768" y="540"/>
                <a:ext cx="212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7317" name="组合 144422"/>
            <p:cNvGrpSpPr/>
            <p:nvPr/>
          </p:nvGrpSpPr>
          <p:grpSpPr>
            <a:xfrm>
              <a:off x="2954" y="762"/>
              <a:ext cx="464" cy="714"/>
              <a:chOff x="4250" y="618"/>
              <a:chExt cx="464" cy="714"/>
            </a:xfrm>
          </p:grpSpPr>
          <p:sp>
            <p:nvSpPr>
              <p:cNvPr id="97318" name="直接连接符 144423"/>
              <p:cNvSpPr/>
              <p:nvPr/>
            </p:nvSpPr>
            <p:spPr>
              <a:xfrm>
                <a:off x="4536" y="704"/>
                <a:ext cx="0" cy="62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oval" w="sm" len="sm"/>
              </a:ln>
            </p:spPr>
          </p:sp>
          <p:sp>
            <p:nvSpPr>
              <p:cNvPr id="97319" name="直接连接符 144424"/>
              <p:cNvSpPr/>
              <p:nvPr/>
            </p:nvSpPr>
            <p:spPr>
              <a:xfrm flipV="1">
                <a:off x="4282" y="702"/>
                <a:ext cx="0" cy="23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oval" w="sm" len="sm"/>
                <a:tailEnd type="none" w="med" len="med"/>
              </a:ln>
            </p:spPr>
          </p:sp>
          <p:cxnSp>
            <p:nvCxnSpPr>
              <p:cNvPr id="97320" name="直接箭头连接符 144425"/>
              <p:cNvCxnSpPr/>
              <p:nvPr/>
            </p:nvCxnSpPr>
            <p:spPr>
              <a:xfrm flipV="1">
                <a:off x="4288" y="700"/>
                <a:ext cx="254" cy="6"/>
              </a:xfrm>
              <a:prstGeom prst="straightConnector1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97321" name="文本框 144426"/>
              <p:cNvSpPr txBox="1"/>
              <p:nvPr/>
            </p:nvSpPr>
            <p:spPr>
              <a:xfrm>
                <a:off x="4502" y="618"/>
                <a:ext cx="212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322" name="文本框 144427"/>
              <p:cNvSpPr txBox="1"/>
              <p:nvPr/>
            </p:nvSpPr>
            <p:spPr>
              <a:xfrm>
                <a:off x="4250" y="906"/>
                <a:ext cx="212" cy="2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*</a:t>
                </a:r>
                <a:endPara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7323" name="椭圆 144428"/>
              <p:cNvSpPr/>
              <p:nvPr/>
            </p:nvSpPr>
            <p:spPr>
              <a:xfrm>
                <a:off x="4399" y="802"/>
                <a:ext cx="272" cy="272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W</a:t>
                </a:r>
                <a:r>
                  <a:rPr lang="en-US" altLang="zh-CN" sz="2000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2</a:t>
                </a:r>
                <a:endPara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</p:grpSp>
      <p:graphicFrame>
        <p:nvGraphicFramePr>
          <p:cNvPr id="144471" name="对象 144470"/>
          <p:cNvGraphicFramePr/>
          <p:nvPr/>
        </p:nvGraphicFramePr>
        <p:xfrm>
          <a:off x="1177925" y="3495675"/>
          <a:ext cx="27051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5" name="" r:id="rId5" imgW="1370330" imgH="254000" progId="Equation.3">
                  <p:embed/>
                </p:oleObj>
              </mc:Choice>
              <mc:Fallback>
                <p:oleObj name="" r:id="rId5" imgW="1370330" imgH="254000" progId="Equation.3">
                  <p:embed/>
                  <p:pic>
                    <p:nvPicPr>
                      <p:cNvPr id="0" name="图片 356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7925" y="3495675"/>
                        <a:ext cx="2705100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72" name="对象 144471"/>
          <p:cNvGraphicFramePr/>
          <p:nvPr/>
        </p:nvGraphicFramePr>
        <p:xfrm>
          <a:off x="987425" y="5026025"/>
          <a:ext cx="27051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7" name="" r:id="rId7" imgW="1370330" imgH="254000" progId="Equation.3">
                  <p:embed/>
                </p:oleObj>
              </mc:Choice>
              <mc:Fallback>
                <p:oleObj name="" r:id="rId7" imgW="1370330" imgH="254000" progId="Equation.3">
                  <p:embed/>
                  <p:pic>
                    <p:nvPicPr>
                      <p:cNvPr id="0" name="图片 356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7425" y="5026025"/>
                        <a:ext cx="2705100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73" name="对象 144472"/>
          <p:cNvGraphicFramePr/>
          <p:nvPr/>
        </p:nvGraphicFramePr>
        <p:xfrm>
          <a:off x="1652588" y="3994150"/>
          <a:ext cx="63881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" name="" r:id="rId9" imgW="3237230" imgH="292100" progId="Equation.3">
                  <p:embed/>
                </p:oleObj>
              </mc:Choice>
              <mc:Fallback>
                <p:oleObj name="" r:id="rId9" imgW="3237230" imgH="292100" progId="Equation.3">
                  <p:embed/>
                  <p:pic>
                    <p:nvPicPr>
                      <p:cNvPr id="0" name="图片 356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52588" y="3994150"/>
                        <a:ext cx="6388100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74" name="对象 144473"/>
          <p:cNvGraphicFramePr/>
          <p:nvPr/>
        </p:nvGraphicFramePr>
        <p:xfrm>
          <a:off x="1470025" y="5524500"/>
          <a:ext cx="63881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" name="" r:id="rId11" imgW="3237230" imgH="292100" progId="Equation.3">
                  <p:embed/>
                </p:oleObj>
              </mc:Choice>
              <mc:Fallback>
                <p:oleObj name="" r:id="rId11" imgW="3237230" imgH="292100" progId="Equation.3">
                  <p:embed/>
                  <p:pic>
                    <p:nvPicPr>
                      <p:cNvPr id="0" name="图片 356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70025" y="5524500"/>
                        <a:ext cx="6388100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32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4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4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4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4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4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4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4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6" grpId="0"/>
      <p:bldP spid="144388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1554" name="矩形 151553"/>
          <p:cNvSpPr/>
          <p:nvPr/>
        </p:nvSpPr>
        <p:spPr>
          <a:xfrm>
            <a:off x="701675" y="592138"/>
            <a:ext cx="1135063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zh-CN" altLang="en-US" sz="3200" dirty="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重点</a:t>
            </a:r>
            <a:r>
              <a:rPr lang="en-US" altLang="zh-CN" sz="3200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>
              <a:solidFill>
                <a:srgbClr val="FF33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51555" name="文本框 151554"/>
          <p:cNvSpPr txBox="1"/>
          <p:nvPr/>
        </p:nvSpPr>
        <p:spPr>
          <a:xfrm>
            <a:off x="508000" y="1171575"/>
            <a:ext cx="430371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1.  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对称三相电路的平均功率</a:t>
            </a:r>
            <a:r>
              <a:rPr lang="en-US" altLang="zh-CN" i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endParaRPr lang="en-US" altLang="zh-CN">
              <a:solidFill>
                <a:schemeClr val="accent2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51556" name="对象 151555"/>
          <p:cNvGraphicFramePr/>
          <p:nvPr/>
        </p:nvGraphicFramePr>
        <p:xfrm>
          <a:off x="992188" y="1981200"/>
          <a:ext cx="2619375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8" name="" r:id="rId1" imgW="1383665" imgH="571500" progId="Equation.3">
                  <p:embed/>
                </p:oleObj>
              </mc:Choice>
              <mc:Fallback>
                <p:oleObj name="" r:id="rId1" imgW="1383665" imgH="571500" progId="Equation.3">
                  <p:embed/>
                  <p:pic>
                    <p:nvPicPr>
                      <p:cNvPr id="0" name="图片 356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2188" y="1981200"/>
                        <a:ext cx="2619375" cy="1081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57" name="矩形 151556"/>
          <p:cNvSpPr/>
          <p:nvPr/>
        </p:nvSpPr>
        <p:spPr>
          <a:xfrm>
            <a:off x="4375150" y="1981200"/>
            <a:ext cx="4403725" cy="10048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p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是每一相负载的相电压、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相电流的有效值。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51558" name="矩形 151557"/>
          <p:cNvSpPr/>
          <p:nvPr/>
        </p:nvSpPr>
        <p:spPr>
          <a:xfrm>
            <a:off x="4216400" y="3062288"/>
            <a:ext cx="49276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l</a:t>
            </a:r>
            <a:r>
              <a:rPr lang="zh-CN" altLang="en-US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l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是线电压、线电流的有效值。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51559" name="文本框 151558"/>
          <p:cNvSpPr txBox="1"/>
          <p:nvPr/>
        </p:nvSpPr>
        <p:spPr>
          <a:xfrm>
            <a:off x="508000" y="3765550"/>
            <a:ext cx="8150225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>
              <a:lnSpc>
                <a:spcPct val="120000"/>
              </a:lnSpc>
              <a:spcBef>
                <a:spcPct val="0"/>
              </a:spcBef>
            </a:pPr>
            <a:r>
              <a:rPr lang="en-US" altLang="zh-CN" i="1" dirty="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为相电压与相电流的相位差角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相阻抗角</a:t>
            </a:r>
            <a:r>
              <a:rPr lang="en-US" altLang="zh-CN" dirty="0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， </a:t>
            </a:r>
            <a:r>
              <a:rPr lang="en-US" altLang="zh-CN" err="1">
                <a:latin typeface="Times New Roman" panose="02020603050405020304" pitchFamily="18" charset="-94"/>
                <a:ea typeface="宋体" panose="02010600030101010101" pitchFamily="2" charset="-122"/>
              </a:rPr>
              <a:t>cos</a:t>
            </a:r>
            <a:r>
              <a: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</a:t>
            </a:r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为每相的功率因数。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51561" name="文本框 151560"/>
          <p:cNvSpPr txBox="1"/>
          <p:nvPr/>
        </p:nvSpPr>
        <p:spPr>
          <a:xfrm>
            <a:off x="457200" y="5019675"/>
            <a:ext cx="57737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0"/>
              </a:spcBef>
            </a:pP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2.  </a:t>
            </a: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二表法：三相三线制。又称二瓦计法。</a:t>
            </a:r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831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5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5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4" grpId="0"/>
      <p:bldP spid="151555" grpId="0"/>
      <p:bldP spid="151557" grpId="0"/>
      <p:bldP spid="151558" grpId="0"/>
      <p:bldP spid="151559" grpId="0"/>
      <p:bldP spid="151561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2604" name="组合 152603"/>
          <p:cNvGrpSpPr/>
          <p:nvPr/>
        </p:nvGrpSpPr>
        <p:grpSpPr>
          <a:xfrm>
            <a:off x="477838" y="204788"/>
            <a:ext cx="4438650" cy="2854325"/>
            <a:chOff x="2691" y="247"/>
            <a:chExt cx="2796" cy="1798"/>
          </a:xfrm>
        </p:grpSpPr>
        <p:sp>
          <p:nvSpPr>
            <p:cNvPr id="99330" name="文本框 152604"/>
            <p:cNvSpPr txBox="1"/>
            <p:nvPr/>
          </p:nvSpPr>
          <p:spPr>
            <a:xfrm>
              <a:off x="2691" y="247"/>
              <a:ext cx="27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P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AC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cos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 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1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 + 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BC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cos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 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2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 </a:t>
              </a:r>
              <a:endPara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grpSp>
          <p:nvGrpSpPr>
            <p:cNvPr id="99331" name="组合 152605"/>
            <p:cNvGrpSpPr/>
            <p:nvPr/>
          </p:nvGrpSpPr>
          <p:grpSpPr>
            <a:xfrm>
              <a:off x="2849" y="626"/>
              <a:ext cx="2638" cy="1419"/>
              <a:chOff x="2849" y="2248"/>
              <a:chExt cx="2638" cy="1419"/>
            </a:xfrm>
          </p:grpSpPr>
          <p:grpSp>
            <p:nvGrpSpPr>
              <p:cNvPr id="99332" name="组合 152606"/>
              <p:cNvGrpSpPr/>
              <p:nvPr/>
            </p:nvGrpSpPr>
            <p:grpSpPr>
              <a:xfrm>
                <a:off x="2849" y="2323"/>
                <a:ext cx="2638" cy="1344"/>
                <a:chOff x="1404" y="768"/>
                <a:chExt cx="2638" cy="1344"/>
              </a:xfrm>
            </p:grpSpPr>
            <p:sp>
              <p:nvSpPr>
                <p:cNvPr id="99333" name="矩形 152607"/>
                <p:cNvSpPr/>
                <p:nvPr/>
              </p:nvSpPr>
              <p:spPr>
                <a:xfrm>
                  <a:off x="3322" y="768"/>
                  <a:ext cx="720" cy="1344"/>
                </a:xfrm>
                <a:prstGeom prst="rect">
                  <a:avLst/>
                </a:prstGeom>
                <a:noFill/>
                <a:ln w="2857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pPr algn="ctr">
                    <a:spcBef>
                      <a:spcPct val="0"/>
                    </a:spcBef>
                  </a:pPr>
                  <a:r>
                    <a:rPr lang="zh-CN" altLang="en-US" dirty="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三</a:t>
                  </a:r>
                  <a:endPara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</a:pPr>
                  <a:r>
                    <a:rPr lang="zh-CN" altLang="en-US" dirty="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相</a:t>
                  </a:r>
                  <a:endPara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</a:pPr>
                  <a:r>
                    <a:rPr lang="zh-CN" altLang="en-US" dirty="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负</a:t>
                  </a:r>
                  <a:endPara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</a:pPr>
                  <a:r>
                    <a:rPr lang="zh-CN" altLang="en-US" dirty="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载</a:t>
                  </a:r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34" name="直接连接符 152608"/>
                <p:cNvSpPr/>
                <p:nvPr/>
              </p:nvSpPr>
              <p:spPr>
                <a:xfrm>
                  <a:off x="1690" y="1008"/>
                  <a:ext cx="1632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99335" name="直接连接符 152609"/>
                <p:cNvSpPr/>
                <p:nvPr/>
              </p:nvSpPr>
              <p:spPr>
                <a:xfrm>
                  <a:off x="1690" y="1440"/>
                  <a:ext cx="1632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99336" name="直接连接符 152610"/>
                <p:cNvSpPr/>
                <p:nvPr/>
              </p:nvSpPr>
              <p:spPr>
                <a:xfrm>
                  <a:off x="1690" y="1872"/>
                  <a:ext cx="1632" cy="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99337" name="文本框 152611"/>
                <p:cNvSpPr txBox="1"/>
                <p:nvPr/>
              </p:nvSpPr>
              <p:spPr>
                <a:xfrm>
                  <a:off x="1416" y="848"/>
                  <a:ext cx="255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A</a:t>
                  </a:r>
                  <a:endPara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38" name="文本框 152612"/>
                <p:cNvSpPr txBox="1"/>
                <p:nvPr/>
              </p:nvSpPr>
              <p:spPr>
                <a:xfrm>
                  <a:off x="1428" y="1298"/>
                  <a:ext cx="244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B</a:t>
                  </a:r>
                  <a:endPara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39" name="文本框 152613"/>
                <p:cNvSpPr txBox="1"/>
                <p:nvPr/>
              </p:nvSpPr>
              <p:spPr>
                <a:xfrm>
                  <a:off x="1404" y="1706"/>
                  <a:ext cx="255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C</a:t>
                  </a:r>
                  <a:endPara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40" name="椭圆 152614"/>
                <p:cNvSpPr/>
                <p:nvPr/>
              </p:nvSpPr>
              <p:spPr>
                <a:xfrm>
                  <a:off x="1653" y="981"/>
                  <a:ext cx="45" cy="45"/>
                </a:xfrm>
                <a:prstGeom prst="ellipse">
                  <a:avLst/>
                </a:pr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41" name="椭圆 152615"/>
                <p:cNvSpPr/>
                <p:nvPr/>
              </p:nvSpPr>
              <p:spPr>
                <a:xfrm>
                  <a:off x="1653" y="1419"/>
                  <a:ext cx="45" cy="45"/>
                </a:xfrm>
                <a:prstGeom prst="ellipse">
                  <a:avLst/>
                </a:pr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42" name="椭圆 152616"/>
                <p:cNvSpPr/>
                <p:nvPr/>
              </p:nvSpPr>
              <p:spPr>
                <a:xfrm>
                  <a:off x="1654" y="1845"/>
                  <a:ext cx="45" cy="45"/>
                </a:xfrm>
                <a:prstGeom prst="ellipse">
                  <a:avLst/>
                </a:pr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99343" name="组合 152617"/>
              <p:cNvGrpSpPr/>
              <p:nvPr/>
            </p:nvGrpSpPr>
            <p:grpSpPr>
              <a:xfrm>
                <a:off x="3359" y="2248"/>
                <a:ext cx="904" cy="1179"/>
                <a:chOff x="1852" y="693"/>
                <a:chExt cx="904" cy="1179"/>
              </a:xfrm>
            </p:grpSpPr>
            <p:sp>
              <p:nvSpPr>
                <p:cNvPr id="99344" name="直接连接符 152618"/>
                <p:cNvSpPr/>
                <p:nvPr/>
              </p:nvSpPr>
              <p:spPr>
                <a:xfrm>
                  <a:off x="2578" y="1206"/>
                  <a:ext cx="0" cy="666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sp>
            <p:sp>
              <p:nvSpPr>
                <p:cNvPr id="99345" name="直接连接符 152619"/>
                <p:cNvSpPr/>
                <p:nvPr/>
              </p:nvSpPr>
              <p:spPr>
                <a:xfrm>
                  <a:off x="2146" y="768"/>
                  <a:ext cx="0" cy="1104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sp>
            <p:sp>
              <p:nvSpPr>
                <p:cNvPr id="99346" name="直接连接符 152620"/>
                <p:cNvSpPr/>
                <p:nvPr/>
              </p:nvSpPr>
              <p:spPr>
                <a:xfrm flipV="1">
                  <a:off x="2344" y="1206"/>
                  <a:ext cx="0" cy="234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oval" w="med" len="med"/>
                  <a:tailEnd type="none" w="med" len="med"/>
                </a:ln>
              </p:spPr>
            </p:sp>
            <p:cxnSp>
              <p:nvCxnSpPr>
                <p:cNvPr id="99347" name="直接箭头连接符 152621"/>
                <p:cNvCxnSpPr/>
                <p:nvPr/>
              </p:nvCxnSpPr>
              <p:spPr>
                <a:xfrm>
                  <a:off x="2344" y="1206"/>
                  <a:ext cx="234" cy="1"/>
                </a:xfrm>
                <a:prstGeom prst="straightConnector1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99348" name="直接连接符 152622"/>
                <p:cNvSpPr/>
                <p:nvPr/>
              </p:nvSpPr>
              <p:spPr>
                <a:xfrm flipV="1">
                  <a:off x="1912" y="768"/>
                  <a:ext cx="0" cy="240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oval" w="med" len="med"/>
                  <a:tailEnd type="none" w="med" len="med"/>
                </a:ln>
              </p:spPr>
            </p:sp>
            <p:cxnSp>
              <p:nvCxnSpPr>
                <p:cNvPr id="99349" name="直接箭头连接符 152623"/>
                <p:cNvCxnSpPr/>
                <p:nvPr/>
              </p:nvCxnSpPr>
              <p:spPr>
                <a:xfrm>
                  <a:off x="1912" y="768"/>
                  <a:ext cx="234" cy="0"/>
                </a:xfrm>
                <a:prstGeom prst="straightConnector1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99350" name="椭圆 152624"/>
                <p:cNvSpPr/>
                <p:nvPr/>
              </p:nvSpPr>
              <p:spPr>
                <a:xfrm>
                  <a:off x="2016" y="876"/>
                  <a:ext cx="272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pPr algn="ctr">
                    <a:spcBef>
                      <a:spcPct val="0"/>
                    </a:spcBef>
                  </a:pPr>
                  <a:r>
                    <a:rPr lang="en-US" altLang="zh-CN" sz="200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W</a:t>
                  </a:r>
                  <a:r>
                    <a:rPr lang="en-US" altLang="zh-CN" sz="2000" baseline="-2500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1</a:t>
                  </a:r>
                  <a:endPara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51" name="文本框 152625"/>
                <p:cNvSpPr txBox="1"/>
                <p:nvPr/>
              </p:nvSpPr>
              <p:spPr>
                <a:xfrm>
                  <a:off x="2544" y="1134"/>
                  <a:ext cx="212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solidFill>
                        <a:srgbClr val="FF3300"/>
                      </a:solidFill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*</a:t>
                  </a:r>
                  <a:endPara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52" name="文本框 152626"/>
                <p:cNvSpPr txBox="1"/>
                <p:nvPr/>
              </p:nvSpPr>
              <p:spPr>
                <a:xfrm>
                  <a:off x="2300" y="1404"/>
                  <a:ext cx="212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solidFill>
                        <a:srgbClr val="FF3300"/>
                      </a:solidFill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*</a:t>
                  </a:r>
                  <a:endPara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53" name="文本框 152627"/>
                <p:cNvSpPr txBox="1"/>
                <p:nvPr/>
              </p:nvSpPr>
              <p:spPr>
                <a:xfrm>
                  <a:off x="2112" y="693"/>
                  <a:ext cx="212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solidFill>
                        <a:srgbClr val="FF3300"/>
                      </a:solidFill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*</a:t>
                  </a:r>
                  <a:endPara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54" name="文本框 152628"/>
                <p:cNvSpPr txBox="1"/>
                <p:nvPr/>
              </p:nvSpPr>
              <p:spPr>
                <a:xfrm>
                  <a:off x="1852" y="960"/>
                  <a:ext cx="212" cy="2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 anchorCtr="0">
                  <a:spAutoFit/>
                </a:bodyPr>
                <a:p>
                  <a:pPr>
                    <a:spcBef>
                      <a:spcPct val="0"/>
                    </a:spcBef>
                  </a:pPr>
                  <a:r>
                    <a:rPr lang="en-US" altLang="zh-CN">
                      <a:solidFill>
                        <a:srgbClr val="FF3300"/>
                      </a:solidFill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*</a:t>
                  </a:r>
                  <a:endParaRPr lang="en-US" altLang="zh-CN">
                    <a:solidFill>
                      <a:srgbClr val="FF33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9355" name="椭圆 152629"/>
                <p:cNvSpPr/>
                <p:nvPr/>
              </p:nvSpPr>
              <p:spPr>
                <a:xfrm>
                  <a:off x="2444" y="1308"/>
                  <a:ext cx="272" cy="27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pPr algn="ctr">
                    <a:spcBef>
                      <a:spcPct val="0"/>
                    </a:spcBef>
                  </a:pPr>
                  <a:r>
                    <a:rPr lang="en-US" altLang="zh-CN" sz="200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W</a:t>
                  </a:r>
                  <a:r>
                    <a:rPr lang="en-US" altLang="zh-CN" sz="2000" baseline="-25000">
                      <a:latin typeface="Times New Roman" panose="02020603050405020304" pitchFamily="18" charset="-94"/>
                      <a:ea typeface="宋体" panose="02010600030101010101" pitchFamily="2" charset="-122"/>
                    </a:rPr>
                    <a:t>2</a:t>
                  </a:r>
                  <a:endParaRPr lang="en-US" altLang="zh-CN" sz="2000">
                    <a:latin typeface="Times New Roman" panose="02020603050405020304" pitchFamily="18" charset="-94"/>
                    <a:ea typeface="宋体" panose="02010600030101010101" pitchFamily="2" charset="-122"/>
                  </a:endParaRPr>
                </a:p>
              </p:txBody>
            </p:sp>
          </p:grpSp>
        </p:grpSp>
        <p:graphicFrame>
          <p:nvGraphicFramePr>
            <p:cNvPr id="99356" name="对象 152630"/>
            <p:cNvGraphicFramePr/>
            <p:nvPr/>
          </p:nvGraphicFramePr>
          <p:xfrm>
            <a:off x="4055" y="524"/>
            <a:ext cx="352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9" name="" r:id="rId1" imgW="279400" imgH="330200" progId="Equation.3">
                    <p:embed/>
                  </p:oleObj>
                </mc:Choice>
                <mc:Fallback>
                  <p:oleObj name="" r:id="rId1" imgW="279400" imgH="330200" progId="Equation.3">
                    <p:embed/>
                    <p:pic>
                      <p:nvPicPr>
                        <p:cNvPr id="0" name="图片 3568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55" y="524"/>
                          <a:ext cx="352" cy="4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357" name="对象 152631"/>
            <p:cNvGraphicFramePr/>
            <p:nvPr/>
          </p:nvGraphicFramePr>
          <p:xfrm>
            <a:off x="4407" y="941"/>
            <a:ext cx="288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70" name="" r:id="rId3" imgW="228600" imgH="317500" progId="Equation.3">
                    <p:embed/>
                  </p:oleObj>
                </mc:Choice>
                <mc:Fallback>
                  <p:oleObj name="" r:id="rId3" imgW="228600" imgH="317500" progId="Equation.3">
                    <p:embed/>
                    <p:pic>
                      <p:nvPicPr>
                        <p:cNvPr id="0" name="图片 3569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407" y="941"/>
                          <a:ext cx="288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358" name="右箭头 152632"/>
            <p:cNvSpPr/>
            <p:nvPr/>
          </p:nvSpPr>
          <p:spPr>
            <a:xfrm>
              <a:off x="4019" y="912"/>
              <a:ext cx="388" cy="63"/>
            </a:xfrm>
            <a:prstGeom prst="rightArrow">
              <a:avLst>
                <a:gd name="adj1" fmla="val 50000"/>
                <a:gd name="adj2" fmla="val 153768"/>
              </a:avLst>
            </a:prstGeom>
            <a:solidFill>
              <a:srgbClr val="FF0000"/>
            </a:solidFill>
            <a:ln w="12700">
              <a:noFill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9359" name="右箭头 152633"/>
            <p:cNvSpPr/>
            <p:nvPr/>
          </p:nvSpPr>
          <p:spPr>
            <a:xfrm>
              <a:off x="4379" y="1338"/>
              <a:ext cx="388" cy="63"/>
            </a:xfrm>
            <a:prstGeom prst="rightArrow">
              <a:avLst>
                <a:gd name="adj1" fmla="val 50000"/>
                <a:gd name="adj2" fmla="val 153768"/>
              </a:avLst>
            </a:prstGeom>
            <a:solidFill>
              <a:srgbClr val="FF0000"/>
            </a:solidFill>
            <a:ln w="12700">
              <a:noFill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152666" name="组合 152665"/>
          <p:cNvGrpSpPr/>
          <p:nvPr/>
        </p:nvGrpSpPr>
        <p:grpSpPr>
          <a:xfrm>
            <a:off x="217488" y="3514725"/>
            <a:ext cx="4438650" cy="3098800"/>
            <a:chOff x="953" y="2368"/>
            <a:chExt cx="2796" cy="1952"/>
          </a:xfrm>
        </p:grpSpPr>
        <p:sp>
          <p:nvSpPr>
            <p:cNvPr id="99361" name="文本框 152635"/>
            <p:cNvSpPr txBox="1"/>
            <p:nvPr/>
          </p:nvSpPr>
          <p:spPr>
            <a:xfrm>
              <a:off x="953" y="2368"/>
              <a:ext cx="27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</a:rPr>
                <a:t>P</a:t>
              </a:r>
              <a:r>
                <a:rPr lang="en-US" altLang="zh-CN">
                  <a:latin typeface="Times New Roman" panose="02020603050405020304" pitchFamily="18" charset="-94"/>
                  <a:ea typeface="宋体" panose="02010600030101010101" pitchFamily="2" charset="-122"/>
                </a:rPr>
                <a:t>=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AB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cos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 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1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 + 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CB</a:t>
              </a:r>
              <a:r>
                <a:rPr lang="en-US" altLang="zh-CN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r>
                <a:rPr lang="en-US" altLang="zh-CN" err="1">
                  <a:latin typeface="Times New Roman" panose="02020603050405020304" pitchFamily="18" charset="-94"/>
                  <a:ea typeface="宋体" panose="02010600030101010101" pitchFamily="2" charset="-122"/>
                </a:rPr>
                <a:t>cos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 </a:t>
              </a:r>
              <a:r>
                <a:rPr lang="en-US" altLang="zh-CN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2</a:t>
              </a:r>
              <a:r>
                <a:rPr lang="en-US" altLang="zh-CN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 </a:t>
              </a:r>
              <a:endParaRPr lang="en-US" altLang="zh-CN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grpSp>
          <p:nvGrpSpPr>
            <p:cNvPr id="99362" name="组合 152637"/>
            <p:cNvGrpSpPr/>
            <p:nvPr/>
          </p:nvGrpSpPr>
          <p:grpSpPr>
            <a:xfrm>
              <a:off x="1111" y="2822"/>
              <a:ext cx="2638" cy="1344"/>
              <a:chOff x="1404" y="768"/>
              <a:chExt cx="2638" cy="1344"/>
            </a:xfrm>
          </p:grpSpPr>
          <p:sp>
            <p:nvSpPr>
              <p:cNvPr id="99363" name="矩形 152638"/>
              <p:cNvSpPr/>
              <p:nvPr/>
            </p:nvSpPr>
            <p:spPr>
              <a:xfrm>
                <a:off x="3322" y="768"/>
                <a:ext cx="720" cy="1344"/>
              </a:xfrm>
              <a:prstGeom prst="rect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三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相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负</a:t>
                </a:r>
                <a:endPara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CN" altLang="en-US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载</a:t>
                </a:r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9364" name="直接连接符 152639"/>
              <p:cNvSpPr/>
              <p:nvPr/>
            </p:nvSpPr>
            <p:spPr>
              <a:xfrm>
                <a:off x="1690" y="1008"/>
                <a:ext cx="16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9365" name="直接连接符 152640"/>
              <p:cNvSpPr/>
              <p:nvPr/>
            </p:nvSpPr>
            <p:spPr>
              <a:xfrm>
                <a:off x="1690" y="1440"/>
                <a:ext cx="16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9366" name="直接连接符 152641"/>
              <p:cNvSpPr/>
              <p:nvPr/>
            </p:nvSpPr>
            <p:spPr>
              <a:xfrm>
                <a:off x="1690" y="1872"/>
                <a:ext cx="1632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9367" name="文本框 152642"/>
              <p:cNvSpPr txBox="1"/>
              <p:nvPr/>
            </p:nvSpPr>
            <p:spPr>
              <a:xfrm>
                <a:off x="1416" y="848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A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9368" name="文本框 152643"/>
              <p:cNvSpPr txBox="1"/>
              <p:nvPr/>
            </p:nvSpPr>
            <p:spPr>
              <a:xfrm>
                <a:off x="1428" y="1298"/>
                <a:ext cx="24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B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9369" name="文本框 152644"/>
              <p:cNvSpPr txBox="1"/>
              <p:nvPr/>
            </p:nvSpPr>
            <p:spPr>
              <a:xfrm>
                <a:off x="1404" y="1706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spcBef>
                    <a:spcPct val="0"/>
                  </a:spcBef>
                </a:pPr>
                <a:r>
                  <a:rPr lang="en-US" altLang="zh-CN">
                    <a:latin typeface="Times New Roman" panose="02020603050405020304" pitchFamily="18" charset="-94"/>
                    <a:ea typeface="宋体" panose="02010600030101010101" pitchFamily="2" charset="-122"/>
                  </a:rPr>
                  <a:t>C</a:t>
                </a:r>
                <a:endParaRPr lang="en-US" altLang="zh-CN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9370" name="椭圆 152645"/>
              <p:cNvSpPr/>
              <p:nvPr/>
            </p:nvSpPr>
            <p:spPr>
              <a:xfrm>
                <a:off x="1653" y="981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9371" name="椭圆 152646"/>
              <p:cNvSpPr/>
              <p:nvPr/>
            </p:nvSpPr>
            <p:spPr>
              <a:xfrm>
                <a:off x="1653" y="1419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99372" name="椭圆 152647"/>
              <p:cNvSpPr/>
              <p:nvPr/>
            </p:nvSpPr>
            <p:spPr>
              <a:xfrm>
                <a:off x="1654" y="1845"/>
                <a:ext cx="45" cy="45"/>
              </a:xfrm>
              <a:prstGeom prst="ellipse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9373" name="直接连接符 152649"/>
            <p:cNvSpPr/>
            <p:nvPr/>
          </p:nvSpPr>
          <p:spPr>
            <a:xfrm>
              <a:off x="2367" y="3494"/>
              <a:ext cx="0" cy="6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med" len="med"/>
              <a:tailEnd type="none" w="med" len="med"/>
            </a:ln>
          </p:spPr>
        </p:sp>
        <p:sp>
          <p:nvSpPr>
            <p:cNvPr id="99374" name="直接连接符 152650"/>
            <p:cNvSpPr/>
            <p:nvPr/>
          </p:nvSpPr>
          <p:spPr>
            <a:xfrm>
              <a:off x="1935" y="2822"/>
              <a:ext cx="0" cy="6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99375" name="直接连接符 152651"/>
            <p:cNvSpPr/>
            <p:nvPr/>
          </p:nvSpPr>
          <p:spPr>
            <a:xfrm flipV="1">
              <a:off x="2119" y="3926"/>
              <a:ext cx="0" cy="24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99376" name="直接箭头连接符 152652"/>
            <p:cNvCxnSpPr>
              <a:endCxn id="99373" idx="1"/>
            </p:cNvCxnSpPr>
            <p:nvPr/>
          </p:nvCxnSpPr>
          <p:spPr>
            <a:xfrm>
              <a:off x="2119" y="4166"/>
              <a:ext cx="248" cy="6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9377" name="直接连接符 152653"/>
            <p:cNvSpPr/>
            <p:nvPr/>
          </p:nvSpPr>
          <p:spPr>
            <a:xfrm flipV="1">
              <a:off x="1701" y="2822"/>
              <a:ext cx="0" cy="2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oval" w="med" len="med"/>
              <a:tailEnd type="none" w="med" len="med"/>
            </a:ln>
          </p:spPr>
        </p:sp>
        <p:cxnSp>
          <p:nvCxnSpPr>
            <p:cNvPr id="99378" name="直接箭头连接符 152654"/>
            <p:cNvCxnSpPr>
              <a:endCxn id="99373" idx="1"/>
            </p:cNvCxnSpPr>
            <p:nvPr/>
          </p:nvCxnSpPr>
          <p:spPr>
            <a:xfrm>
              <a:off x="1701" y="2822"/>
              <a:ext cx="234" cy="0"/>
            </a:xfrm>
            <a:prstGeom prst="straightConnector1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9379" name="椭圆 152655"/>
            <p:cNvSpPr/>
            <p:nvPr/>
          </p:nvSpPr>
          <p:spPr>
            <a:xfrm>
              <a:off x="1805" y="2930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W</a:t>
              </a:r>
              <a:r>
                <a:rPr lang="en-US" altLang="zh-CN" sz="2000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9380" name="文本框 152656"/>
            <p:cNvSpPr txBox="1"/>
            <p:nvPr/>
          </p:nvSpPr>
          <p:spPr>
            <a:xfrm>
              <a:off x="2361" y="403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9381" name="文本框 152657"/>
            <p:cNvSpPr txBox="1"/>
            <p:nvPr/>
          </p:nvSpPr>
          <p:spPr>
            <a:xfrm>
              <a:off x="2069" y="374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9382" name="文本框 152658"/>
            <p:cNvSpPr txBox="1"/>
            <p:nvPr/>
          </p:nvSpPr>
          <p:spPr>
            <a:xfrm>
              <a:off x="1901" y="2747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9383" name="文本框 152659"/>
            <p:cNvSpPr txBox="1"/>
            <p:nvPr/>
          </p:nvSpPr>
          <p:spPr>
            <a:xfrm>
              <a:off x="1641" y="301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0"/>
                </a:spcBef>
              </a:pPr>
              <a:r>
                <a:rPr lang="en-US" altLang="zh-CN">
                  <a:solidFill>
                    <a:srgbClr val="FF33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*</a:t>
              </a:r>
              <a:endParaRPr lang="en-US" altLang="zh-CN">
                <a:solidFill>
                  <a:srgbClr val="FF33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9384" name="椭圆 152660"/>
            <p:cNvSpPr/>
            <p:nvPr/>
          </p:nvSpPr>
          <p:spPr>
            <a:xfrm>
              <a:off x="2221" y="3776"/>
              <a:ext cx="272" cy="272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spcBef>
                  <a:spcPct val="0"/>
                </a:spcBef>
              </a:pPr>
              <a:r>
                <a:rPr lang="en-US" altLang="zh-CN" sz="2000">
                  <a:latin typeface="Times New Roman" panose="02020603050405020304" pitchFamily="18" charset="-94"/>
                  <a:ea typeface="宋体" panose="02010600030101010101" pitchFamily="2" charset="-122"/>
                </a:rPr>
                <a:t>W</a:t>
              </a:r>
              <a:r>
                <a:rPr lang="en-US" altLang="zh-CN" sz="2000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endParaRPr lang="en-US" altLang="zh-CN" sz="2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9385" name="对象 152661"/>
            <p:cNvGraphicFramePr/>
            <p:nvPr/>
          </p:nvGraphicFramePr>
          <p:xfrm>
            <a:off x="2317" y="2645"/>
            <a:ext cx="352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71" name="" r:id="rId5" imgW="279400" imgH="330200" progId="Equation.3">
                    <p:embed/>
                  </p:oleObj>
                </mc:Choice>
                <mc:Fallback>
                  <p:oleObj name="" r:id="rId5" imgW="279400" imgH="330200" progId="Equation.3">
                    <p:embed/>
                    <p:pic>
                      <p:nvPicPr>
                        <p:cNvPr id="0" name="图片 3570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317" y="2645"/>
                          <a:ext cx="352" cy="4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386" name="对象 152662"/>
            <p:cNvGraphicFramePr/>
            <p:nvPr/>
          </p:nvGraphicFramePr>
          <p:xfrm>
            <a:off x="2645" y="3473"/>
            <a:ext cx="288" cy="3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72" name="" r:id="rId6" imgW="228600" imgH="317500" progId="Equation.3">
                    <p:embed/>
                  </p:oleObj>
                </mc:Choice>
                <mc:Fallback>
                  <p:oleObj name="" r:id="rId6" imgW="228600" imgH="317500" progId="Equation.3">
                    <p:embed/>
                    <p:pic>
                      <p:nvPicPr>
                        <p:cNvPr id="0" name="图片 3571"/>
                        <p:cNvPicPr/>
                        <p:nvPr/>
                      </p:nvPicPr>
                      <p:blipFill>
                        <a:blip r:embed="rId7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45" y="3473"/>
                          <a:ext cx="288" cy="3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387" name="右箭头 152663"/>
            <p:cNvSpPr/>
            <p:nvPr/>
          </p:nvSpPr>
          <p:spPr>
            <a:xfrm>
              <a:off x="2281" y="3033"/>
              <a:ext cx="388" cy="63"/>
            </a:xfrm>
            <a:prstGeom prst="rightArrow">
              <a:avLst>
                <a:gd name="adj1" fmla="val 50000"/>
                <a:gd name="adj2" fmla="val 153768"/>
              </a:avLst>
            </a:prstGeom>
            <a:solidFill>
              <a:srgbClr val="FF0000"/>
            </a:solidFill>
            <a:ln w="12700">
              <a:noFill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9388" name="右箭头 152664"/>
            <p:cNvSpPr/>
            <p:nvPr/>
          </p:nvSpPr>
          <p:spPr>
            <a:xfrm>
              <a:off x="2573" y="3899"/>
              <a:ext cx="388" cy="63"/>
            </a:xfrm>
            <a:prstGeom prst="rightArrow">
              <a:avLst>
                <a:gd name="adj1" fmla="val 50000"/>
                <a:gd name="adj2" fmla="val 153768"/>
              </a:avLst>
            </a:prstGeom>
            <a:solidFill>
              <a:srgbClr val="FF0000"/>
            </a:solidFill>
            <a:ln w="12700">
              <a:noFill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152667" name="矩形 152666"/>
          <p:cNvSpPr/>
          <p:nvPr/>
        </p:nvSpPr>
        <p:spPr>
          <a:xfrm>
            <a:off x="6140450" y="595313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rPr>
              <a:t>对称三相电路</a:t>
            </a:r>
            <a:endParaRPr lang="zh-CN" altLang="en-US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52672" name="组合 152671"/>
          <p:cNvGrpSpPr/>
          <p:nvPr/>
        </p:nvGrpSpPr>
        <p:grpSpPr>
          <a:xfrm>
            <a:off x="5565775" y="1304925"/>
            <a:ext cx="3292475" cy="1328738"/>
            <a:chOff x="3506" y="823"/>
            <a:chExt cx="2074" cy="837"/>
          </a:xfrm>
        </p:grpSpPr>
        <p:graphicFrame>
          <p:nvGraphicFramePr>
            <p:cNvPr id="99391" name="对象 152668"/>
            <p:cNvGraphicFramePr/>
            <p:nvPr/>
          </p:nvGraphicFramePr>
          <p:xfrm>
            <a:off x="3506" y="823"/>
            <a:ext cx="2073" cy="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73" name="" r:id="rId8" imgW="1828165" imgH="292100" progId="Equation.3">
                    <p:embed/>
                  </p:oleObj>
                </mc:Choice>
                <mc:Fallback>
                  <p:oleObj name="" r:id="rId8" imgW="1828165" imgH="292100" progId="Equation.3">
                    <p:embed/>
                    <p:pic>
                      <p:nvPicPr>
                        <p:cNvPr id="0" name="图片 3572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506" y="823"/>
                          <a:ext cx="2073" cy="3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392" name="对象 152670"/>
            <p:cNvGraphicFramePr/>
            <p:nvPr/>
          </p:nvGraphicFramePr>
          <p:xfrm>
            <a:off x="3506" y="1331"/>
            <a:ext cx="2074" cy="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74" name="" r:id="rId10" imgW="1828165" imgH="292100" progId="Equation.3">
                    <p:embed/>
                  </p:oleObj>
                </mc:Choice>
                <mc:Fallback>
                  <p:oleObj name="" r:id="rId10" imgW="1828165" imgH="292100" progId="Equation.3">
                    <p:embed/>
                    <p:pic>
                      <p:nvPicPr>
                        <p:cNvPr id="0" name="图片 3573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3506" y="1331"/>
                          <a:ext cx="2074" cy="3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2677" name="组合 152676"/>
          <p:cNvGrpSpPr/>
          <p:nvPr/>
        </p:nvGrpSpPr>
        <p:grpSpPr>
          <a:xfrm>
            <a:off x="5564188" y="3949700"/>
            <a:ext cx="3292475" cy="2095500"/>
            <a:chOff x="3505" y="2488"/>
            <a:chExt cx="2074" cy="1320"/>
          </a:xfrm>
        </p:grpSpPr>
        <p:sp>
          <p:nvSpPr>
            <p:cNvPr id="99394" name="矩形 152672"/>
            <p:cNvSpPr/>
            <p:nvPr/>
          </p:nvSpPr>
          <p:spPr>
            <a:xfrm>
              <a:off x="3867" y="2488"/>
              <a:ext cx="127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对称三相电路</a:t>
              </a:r>
              <a:endParaRPr lang="zh-CN" altLang="en-US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9395" name="对象 152674"/>
            <p:cNvGraphicFramePr/>
            <p:nvPr/>
          </p:nvGraphicFramePr>
          <p:xfrm>
            <a:off x="3505" y="2971"/>
            <a:ext cx="2073" cy="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75" name="" r:id="rId12" imgW="1828165" imgH="292100" progId="Equation.3">
                    <p:embed/>
                  </p:oleObj>
                </mc:Choice>
                <mc:Fallback>
                  <p:oleObj name="" r:id="rId12" imgW="1828165" imgH="292100" progId="Equation.3">
                    <p:embed/>
                    <p:pic>
                      <p:nvPicPr>
                        <p:cNvPr id="0" name="图片 3574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505" y="2971"/>
                          <a:ext cx="2073" cy="3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396" name="对象 152675"/>
            <p:cNvGraphicFramePr/>
            <p:nvPr/>
          </p:nvGraphicFramePr>
          <p:xfrm>
            <a:off x="3505" y="3479"/>
            <a:ext cx="2074" cy="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76" name="" r:id="rId14" imgW="1828165" imgH="292100" progId="Equation.3">
                    <p:embed/>
                  </p:oleObj>
                </mc:Choice>
                <mc:Fallback>
                  <p:oleObj name="" r:id="rId14" imgW="1828165" imgH="292100" progId="Equation.3">
                    <p:embed/>
                    <p:pic>
                      <p:nvPicPr>
                        <p:cNvPr id="0" name="图片 3575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3505" y="3479"/>
                          <a:ext cx="2074" cy="3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939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 sz="2400" b="1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zh-CN" sz="1400" b="0" dirty="0"/>
            </a:fld>
            <a:endParaRPr lang="zh-CN" altLang="zh-CN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2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2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2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667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commondata" val="eyJoZGlkIjoiMTc2MmRmYTkzNWE5MDY3OWE3M2E5ZjVjOThjODljMDE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6419</Words>
  <Application>WPS 演示</Application>
  <PresentationFormat>在屏幕上显示</PresentationFormat>
  <Paragraphs>1393</Paragraphs>
  <Slides>90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514</vt:i4>
      </vt:variant>
      <vt:variant>
        <vt:lpstr>幻灯片标题</vt:lpstr>
      </vt:variant>
      <vt:variant>
        <vt:i4>90</vt:i4>
      </vt:variant>
    </vt:vector>
  </HeadingPairs>
  <TitlesOfParts>
    <vt:vector size="621" baseType="lpstr">
      <vt:lpstr>Arial</vt:lpstr>
      <vt:lpstr>宋体</vt:lpstr>
      <vt:lpstr>Wingdings</vt:lpstr>
      <vt:lpstr>Times New Roman</vt:lpstr>
      <vt:lpstr>Symbol</vt:lpstr>
      <vt:lpstr>楷体_GB2312</vt:lpstr>
      <vt:lpstr>新宋体</vt:lpstr>
      <vt:lpstr>Times New Roman</vt:lpstr>
      <vt:lpstr>仿宋_GB2312</vt:lpstr>
      <vt:lpstr>黑体</vt:lpstr>
      <vt:lpstr>微软雅黑</vt:lpstr>
      <vt:lpstr>Arial Unicode MS</vt:lpstr>
      <vt:lpstr>隶书</vt:lpstr>
      <vt:lpstr>仿宋</vt:lpstr>
      <vt:lpstr>华文新魏</vt:lpstr>
      <vt:lpstr>默认设计模板</vt:lpstr>
      <vt:lpstr>1_默认设计模板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Visio.Drawing.5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Visio.Drawing.5</vt:lpstr>
      <vt:lpstr>Visio.Drawing.5</vt:lpstr>
      <vt:lpstr>Equation.3</vt:lpstr>
      <vt:lpstr>Visio.Drawing.5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Visio.Drawing.5</vt:lpstr>
      <vt:lpstr>Equation.3</vt:lpstr>
      <vt:lpstr>Visio.Drawing.5</vt:lpstr>
      <vt:lpstr>Equation.3</vt:lpstr>
      <vt:lpstr>Equation.3</vt:lpstr>
      <vt:lpstr>Visio.Drawing.5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Visio.Drawing.5</vt:lpstr>
      <vt:lpstr>Equation.3</vt:lpstr>
      <vt:lpstr>Equation.3</vt:lpstr>
      <vt:lpstr>Visio.Drawing.5</vt:lpstr>
      <vt:lpstr>Visio.Drawing.5</vt:lpstr>
      <vt:lpstr>Equation.3</vt:lpstr>
      <vt:lpstr>Equation.3</vt:lpstr>
      <vt:lpstr>Visio.Drawing.5</vt:lpstr>
      <vt:lpstr>Equation.3</vt:lpstr>
      <vt:lpstr>Visio.Drawing.5</vt:lpstr>
      <vt:lpstr>Equation.3</vt:lpstr>
      <vt:lpstr>Equation.3</vt:lpstr>
      <vt:lpstr>Visio.Drawing.5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Visio.Drawing.5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Visio.Drawing.5</vt:lpstr>
      <vt:lpstr>Visio.Drawing.5</vt:lpstr>
      <vt:lpstr>Visio.Drawing.5</vt:lpstr>
      <vt:lpstr>Visio.Drawing.5</vt:lpstr>
      <vt:lpstr>Equation.3</vt:lpstr>
      <vt:lpstr>Equation.3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Visio.Drawing.5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Visio.Drawing.5</vt:lpstr>
      <vt:lpstr>Equation.3</vt:lpstr>
      <vt:lpstr>Visio.Drawing.5</vt:lpstr>
      <vt:lpstr>Visio.Drawing.5</vt:lpstr>
      <vt:lpstr>Equation.3</vt:lpstr>
      <vt:lpstr>Equation.3</vt:lpstr>
      <vt:lpstr>Equation.3</vt:lpstr>
      <vt:lpstr>Visio.Drawing.5</vt:lpstr>
      <vt:lpstr>Visio.Drawing.5</vt:lpstr>
      <vt:lpstr>Equation.3</vt:lpstr>
      <vt:lpstr>Visio.Drawing.5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正误判断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某同学</dc:creator>
  <cp:lastModifiedBy>某同学</cp:lastModifiedBy>
  <cp:revision>254</cp:revision>
  <dcterms:created xsi:type="dcterms:W3CDTF">1998-05-18T06:26:00Z</dcterms:created>
  <dcterms:modified xsi:type="dcterms:W3CDTF">2024-06-10T12:24:58Z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5A75953E2CBB41CAA132BDED1F42AA51_13</vt:lpwstr>
  </property>
</Properties>
</file>