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256" r:id="rId5"/>
  </p:sldIdLst>
  <p:sldSz cx="12188825" cy="6858000"/>
  <p:notesSz cx="6858000" cy="9144000"/>
  <p:defaultTextStyle>
    <a:defPPr>
      <a:defRPr lang="en-US"/>
    </a:defPPr>
    <a:lvl1pPr marL="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3" pos="383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492" autoAdjust="0"/>
  </p:normalViewPr>
  <p:slideViewPr>
    <p:cSldViewPr>
      <p:cViewPr varScale="1">
        <p:scale>
          <a:sx n="91" d="100"/>
          <a:sy n="91" d="100"/>
        </p:scale>
        <p:origin x="48" y="460"/>
      </p:cViewPr>
      <p:guideLst>
        <p:guide orient="horz" pos="2160"/>
        <p:guide pos="383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63" d="100"/>
          <a:sy n="63" d="100"/>
        </p:scale>
        <p:origin x="1986" y="10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5E03B7-B591-4A2A-B695-014C5A39F13E}" type="datetimeFigureOut">
              <a:rPr lang="en-US"/>
              <a:t>10/8/2024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E322BB-75AD-4A1E-9661-2724167329F0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12705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DFBD7B-E4FB-4AA8-9540-FD148073ACB3}" type="datetimeFigureOut">
              <a:rPr lang="en-US"/>
              <a:t>10/8/2024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45B7DE-1198-4F2F-B574-CA8CAE341642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823124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squares"/>
          <p:cNvGrpSpPr/>
          <p:nvPr/>
        </p:nvGrpSpPr>
        <p:grpSpPr>
          <a:xfrm>
            <a:off x="0" y="1135743"/>
            <a:ext cx="1622332" cy="799981"/>
            <a:chOff x="0" y="452558"/>
            <a:chExt cx="914400" cy="524182"/>
          </a:xfrm>
        </p:grpSpPr>
        <p:sp>
          <p:nvSpPr>
            <p:cNvPr id="8" name="Rounded Rectangle 7"/>
            <p:cNvSpPr/>
            <p:nvPr/>
          </p:nvSpPr>
          <p:spPr>
            <a:xfrm>
              <a:off x="591671" y="452558"/>
              <a:ext cx="322729" cy="524180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215154" y="452558"/>
              <a:ext cx="322729" cy="524180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ound Same Side Corner Rectangle 9"/>
            <p:cNvSpPr/>
            <p:nvPr/>
          </p:nvSpPr>
          <p:spPr>
            <a:xfrm rot="5400000">
              <a:off x="-181408" y="633966"/>
              <a:ext cx="524182" cy="161366"/>
            </a:xfrm>
            <a:prstGeom prst="round2SameRect">
              <a:avLst>
                <a:gd name="adj1" fmla="val 29167"/>
                <a:gd name="adj2" fmla="val 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28324" y="362396"/>
            <a:ext cx="9141619" cy="167640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6000"/>
            </a:lvl1pPr>
          </a:lstStyle>
          <a:p>
            <a:r>
              <a:rPr lang="zh-CN" altLang="en-US"/>
              <a:t>单击此处编辑母版标题样式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324" y="2089595"/>
            <a:ext cx="9141619" cy="886344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accent1">
                    <a:lumMod val="75000"/>
                  </a:schemeClr>
                </a:solidFill>
              </a:defRPr>
            </a:lvl1pPr>
            <a:lvl2pPr marL="6094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9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09051-6E81-43E8-9099-FF6A0C3DCFE8}" type="datetime1">
              <a:rPr lang="en-US"/>
              <a:t>10/8/2024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99D79-8A4B-4031-B1E0-AF26F8EDF2B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87510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3EA6D-DF0B-4D4B-B359-5F1D1D0E30A4}" type="datetime1">
              <a:rPr lang="en-US"/>
              <a:t>10/8/2024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99D79-8A4B-4031-B1E0-AF26F8EDF2B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35150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squares"/>
          <p:cNvGrpSpPr/>
          <p:nvPr/>
        </p:nvGrpSpPr>
        <p:grpSpPr>
          <a:xfrm>
            <a:off x="0" y="3124415"/>
            <a:ext cx="1622332" cy="805061"/>
            <a:chOff x="0" y="2343311"/>
            <a:chExt cx="1217066" cy="603796"/>
          </a:xfrm>
        </p:grpSpPr>
        <p:sp>
          <p:nvSpPr>
            <p:cNvPr id="8" name="Rounded Rectangle 7"/>
            <p:cNvSpPr/>
            <p:nvPr/>
          </p:nvSpPr>
          <p:spPr>
            <a:xfrm>
              <a:off x="787514" y="2347123"/>
              <a:ext cx="429552" cy="599984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286370" y="2347123"/>
              <a:ext cx="429552" cy="599984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ound Same Side Corner Rectangle 9"/>
            <p:cNvSpPr/>
            <p:nvPr/>
          </p:nvSpPr>
          <p:spPr>
            <a:xfrm rot="5400000">
              <a:off x="-192604" y="2535915"/>
              <a:ext cx="599986" cy="214778"/>
            </a:xfrm>
            <a:prstGeom prst="round2SameRect">
              <a:avLst>
                <a:gd name="adj1" fmla="val 29167"/>
                <a:gd name="adj2" fmla="val 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19" name="bottom graphic"/>
          <p:cNvGrpSpPr/>
          <p:nvPr/>
        </p:nvGrpSpPr>
        <p:grpSpPr>
          <a:xfrm>
            <a:off x="0" y="5409216"/>
            <a:ext cx="12188825" cy="1462483"/>
            <a:chOff x="0" y="4056912"/>
            <a:chExt cx="9144000" cy="1096862"/>
          </a:xfrm>
        </p:grpSpPr>
        <p:sp>
          <p:nvSpPr>
            <p:cNvPr id="20" name="Freeform 19"/>
            <p:cNvSpPr/>
            <p:nvPr/>
          </p:nvSpPr>
          <p:spPr bwMode="ltGray">
            <a:xfrm rot="5400000">
              <a:off x="4119794" y="119293"/>
              <a:ext cx="904412" cy="9144000"/>
            </a:xfrm>
            <a:custGeom>
              <a:avLst/>
              <a:gdLst/>
              <a:ahLst/>
              <a:cxnLst/>
              <a:rect l="l" t="t" r="r" b="b"/>
              <a:pathLst>
                <a:path w="904412" h="9144000">
                  <a:moveTo>
                    <a:pt x="0" y="0"/>
                  </a:moveTo>
                  <a:lnTo>
                    <a:pt x="904412" y="0"/>
                  </a:lnTo>
                  <a:lnTo>
                    <a:pt x="904412" y="9144000"/>
                  </a:lnTo>
                  <a:lnTo>
                    <a:pt x="391235" y="9144000"/>
                  </a:lnTo>
                  <a:cubicBezTo>
                    <a:pt x="445385" y="6730684"/>
                    <a:pt x="250230" y="1995757"/>
                    <a:pt x="0" y="0"/>
                  </a:cubicBezTo>
                  <a:close/>
                </a:path>
              </a:pathLst>
            </a:custGeom>
            <a:solidFill>
              <a:schemeClr val="tx1">
                <a:alpha val="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1" name="Rectangle 72"/>
            <p:cNvSpPr/>
            <p:nvPr/>
          </p:nvSpPr>
          <p:spPr bwMode="ltGray">
            <a:xfrm rot="5400000">
              <a:off x="4023569" y="33343"/>
              <a:ext cx="1096862" cy="9144000"/>
            </a:xfrm>
            <a:custGeom>
              <a:avLst/>
              <a:gdLst/>
              <a:ahLst/>
              <a:cxnLst/>
              <a:rect l="l" t="t" r="r" b="b"/>
              <a:pathLst>
                <a:path w="1096862" h="9144000">
                  <a:moveTo>
                    <a:pt x="1096861" y="9136375"/>
                  </a:moveTo>
                  <a:lnTo>
                    <a:pt x="1096861" y="0"/>
                  </a:lnTo>
                  <a:lnTo>
                    <a:pt x="1096862" y="0"/>
                  </a:lnTo>
                  <a:lnTo>
                    <a:pt x="1096862" y="9136375"/>
                  </a:lnTo>
                  <a:close/>
                  <a:moveTo>
                    <a:pt x="0" y="0"/>
                  </a:moveTo>
                  <a:lnTo>
                    <a:pt x="142171" y="0"/>
                  </a:lnTo>
                  <a:cubicBezTo>
                    <a:pt x="214017" y="532804"/>
                    <a:pt x="281641" y="1260834"/>
                    <a:pt x="340913" y="2087809"/>
                  </a:cubicBezTo>
                  <a:cubicBezTo>
                    <a:pt x="492781" y="4358443"/>
                    <a:pt x="587048" y="7374964"/>
                    <a:pt x="547354" y="9144000"/>
                  </a:cubicBezTo>
                  <a:lnTo>
                    <a:pt x="452132" y="9144000"/>
                  </a:lnTo>
                  <a:cubicBezTo>
                    <a:pt x="484963" y="4670358"/>
                    <a:pt x="240277" y="2482661"/>
                    <a:pt x="0" y="0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324" y="1932518"/>
            <a:ext cx="9141619" cy="2105367"/>
          </a:xfrm>
        </p:spPr>
        <p:txBody>
          <a:bodyPr anchor="b">
            <a:normAutofit/>
          </a:bodyPr>
          <a:lstStyle>
            <a:lvl1pPr algn="l">
              <a:defRPr sz="6000" b="0" cap="none" baseline="0"/>
            </a:lvl1pPr>
          </a:lstStyle>
          <a:p>
            <a:r>
              <a:rPr lang="zh-CN" altLang="en-US"/>
              <a:t>单击此处编辑母版标题样式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28324" y="4084264"/>
            <a:ext cx="9141619" cy="933297"/>
          </a:xfrm>
        </p:spPr>
        <p:txBody>
          <a:bodyPr anchor="t">
            <a:normAutofit/>
          </a:bodyPr>
          <a:lstStyle>
            <a:lvl1pPr marL="0" indent="0">
              <a:buNone/>
              <a:defRPr sz="2800">
                <a:solidFill>
                  <a:schemeClr val="accent1">
                    <a:lumMod val="75000"/>
                  </a:schemeClr>
                </a:solidFill>
              </a:defRPr>
            </a:lvl1pPr>
            <a:lvl2pPr marL="60949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8987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2848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797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746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696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645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594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EDB99-15BC-4479-BAC5-1E502E66917A}" type="datetime1">
              <a:rPr lang="en-US"/>
              <a:t>10/8/2024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99D79-8A4B-4031-B1E0-AF26F8EDF2B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35693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152400"/>
            <a:ext cx="9751060" cy="12954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1600200"/>
            <a:ext cx="4875530" cy="45720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4412" y="1600200"/>
            <a:ext cx="4875530" cy="45720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67C2A3-CD19-48AB-9F64-ECCF75182EDD}" type="datetime1">
              <a:rPr lang="en-US"/>
              <a:t>10/8/2024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99D79-8A4B-4031-B1E0-AF26F8EDF2B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97796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152400"/>
            <a:ext cx="9751060" cy="12954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1524000"/>
            <a:ext cx="4875530" cy="816429"/>
          </a:xfrm>
        </p:spPr>
        <p:txBody>
          <a:bodyPr anchor="ctr">
            <a:norm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2413000"/>
            <a:ext cx="4875530" cy="3759199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 baseline="0"/>
            </a:lvl8pPr>
            <a:lvl9pPr>
              <a:defRPr sz="2000" baseline="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4412" y="1524000"/>
            <a:ext cx="4875530" cy="816429"/>
          </a:xfrm>
        </p:spPr>
        <p:txBody>
          <a:bodyPr anchor="ctr">
            <a:norm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94412" y="2413000"/>
            <a:ext cx="4875530" cy="3759199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 baseline="0"/>
            </a:lvl8pPr>
            <a:lvl9pPr>
              <a:defRPr sz="2000" baseline="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3E8C1-7C87-4705-AB97-8CD17D208E3F}" type="datetime1">
              <a:rPr lang="en-US"/>
              <a:t>10/8/2024</a:t>
            </a:fld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99D79-8A4B-4031-B1E0-AF26F8EDF2B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87039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C624E-DF92-4841-B9B9-DD11AA239B85}" type="datetime1">
              <a:rPr lang="en-US"/>
              <a:t>10/8/2024</a:t>
            </a:fld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99D79-8A4B-4031-B1E0-AF26F8EDF2B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6903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bottom graphic"/>
          <p:cNvGrpSpPr/>
          <p:nvPr/>
        </p:nvGrpSpPr>
        <p:grpSpPr>
          <a:xfrm>
            <a:off x="0" y="5409216"/>
            <a:ext cx="12188825" cy="1462483"/>
            <a:chOff x="0" y="4056912"/>
            <a:chExt cx="9144000" cy="1096862"/>
          </a:xfrm>
        </p:grpSpPr>
        <p:sp>
          <p:nvSpPr>
            <p:cNvPr id="9" name="Freeform 8"/>
            <p:cNvSpPr/>
            <p:nvPr/>
          </p:nvSpPr>
          <p:spPr bwMode="ltGray">
            <a:xfrm rot="5400000">
              <a:off x="4119794" y="119293"/>
              <a:ext cx="904412" cy="9144000"/>
            </a:xfrm>
            <a:custGeom>
              <a:avLst/>
              <a:gdLst/>
              <a:ahLst/>
              <a:cxnLst/>
              <a:rect l="l" t="t" r="r" b="b"/>
              <a:pathLst>
                <a:path w="904412" h="9144000">
                  <a:moveTo>
                    <a:pt x="0" y="0"/>
                  </a:moveTo>
                  <a:lnTo>
                    <a:pt x="904412" y="0"/>
                  </a:lnTo>
                  <a:lnTo>
                    <a:pt x="904412" y="9144000"/>
                  </a:lnTo>
                  <a:lnTo>
                    <a:pt x="391235" y="9144000"/>
                  </a:lnTo>
                  <a:cubicBezTo>
                    <a:pt x="445385" y="6730684"/>
                    <a:pt x="250230" y="1995757"/>
                    <a:pt x="0" y="0"/>
                  </a:cubicBezTo>
                  <a:close/>
                </a:path>
              </a:pathLst>
            </a:custGeom>
            <a:solidFill>
              <a:schemeClr val="tx1">
                <a:alpha val="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72"/>
            <p:cNvSpPr/>
            <p:nvPr/>
          </p:nvSpPr>
          <p:spPr bwMode="ltGray">
            <a:xfrm rot="5400000">
              <a:off x="4023569" y="33343"/>
              <a:ext cx="1096862" cy="9144000"/>
            </a:xfrm>
            <a:custGeom>
              <a:avLst/>
              <a:gdLst/>
              <a:ahLst/>
              <a:cxnLst/>
              <a:rect l="l" t="t" r="r" b="b"/>
              <a:pathLst>
                <a:path w="1096862" h="9144000">
                  <a:moveTo>
                    <a:pt x="1096861" y="9136375"/>
                  </a:moveTo>
                  <a:lnTo>
                    <a:pt x="1096861" y="0"/>
                  </a:lnTo>
                  <a:lnTo>
                    <a:pt x="1096862" y="0"/>
                  </a:lnTo>
                  <a:lnTo>
                    <a:pt x="1096862" y="9136375"/>
                  </a:lnTo>
                  <a:close/>
                  <a:moveTo>
                    <a:pt x="0" y="0"/>
                  </a:moveTo>
                  <a:lnTo>
                    <a:pt x="142171" y="0"/>
                  </a:lnTo>
                  <a:cubicBezTo>
                    <a:pt x="214017" y="532804"/>
                    <a:pt x="281641" y="1260834"/>
                    <a:pt x="340913" y="2087809"/>
                  </a:cubicBezTo>
                  <a:cubicBezTo>
                    <a:pt x="492781" y="4358443"/>
                    <a:pt x="587048" y="7374964"/>
                    <a:pt x="547354" y="9144000"/>
                  </a:cubicBezTo>
                  <a:lnTo>
                    <a:pt x="452132" y="9144000"/>
                  </a:lnTo>
                  <a:cubicBezTo>
                    <a:pt x="484963" y="4670358"/>
                    <a:pt x="240277" y="2482661"/>
                    <a:pt x="0" y="0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/>
            </a:p>
          </p:txBody>
        </p:sp>
      </p:grp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DA3AE1-4360-4D5B-BDBC-656B872DD533}" type="datetime1">
              <a:rPr lang="en-US"/>
              <a:t>10/8/2024</a:t>
            </a:fld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99D79-8A4B-4031-B1E0-AF26F8EDF2B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25395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zh-CN" altLang="en-US"/>
              <a:t>单击此处编辑母版标题样式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5530" y="1600200"/>
            <a:ext cx="6094413" cy="45720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8883" y="1600202"/>
            <a:ext cx="3453500" cy="4571999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accent1">
                    <a:lumMod val="75000"/>
                  </a:schemeClr>
                </a:solidFill>
              </a:defRPr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90708-46A4-4851-883E-8DFB8939107E}" type="datetime1">
              <a:rPr lang="en-US"/>
              <a:t>10/8/2024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99D79-8A4B-4031-B1E0-AF26F8EDF2B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83960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zh-CN" altLang="en-US"/>
              <a:t>单击此处编辑母版标题样式</a:t>
            </a:r>
            <a:endParaRPr/>
          </a:p>
        </p:txBody>
      </p:sp>
      <p:sp>
        <p:nvSpPr>
          <p:cNvPr id="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>
          <a:xfrm>
            <a:off x="1218887" y="1600200"/>
            <a:ext cx="6703850" cy="3657600"/>
          </a:xfrm>
          <a:prstGeom prst="roundRect">
            <a:avLst>
              <a:gd name="adj" fmla="val 3098"/>
            </a:avLst>
          </a:prstGeom>
        </p:spPr>
        <p:txBody>
          <a:bodyPr>
            <a:normAutofit/>
          </a:bodyPr>
          <a:lstStyle>
            <a:lvl1pPr marL="0" indent="0">
              <a:buNone/>
              <a:defRPr sz="2700"/>
            </a:lvl1pPr>
            <a:lvl2pPr marL="609493" indent="0">
              <a:buNone/>
              <a:defRPr sz="3700"/>
            </a:lvl2pPr>
            <a:lvl3pPr marL="1218987" indent="0">
              <a:buNone/>
              <a:defRPr sz="3200"/>
            </a:lvl3pPr>
            <a:lvl4pPr marL="1828480" indent="0">
              <a:buNone/>
              <a:defRPr sz="2700"/>
            </a:lvl4pPr>
            <a:lvl5pPr marL="2437973" indent="0">
              <a:buNone/>
              <a:defRPr sz="2700"/>
            </a:lvl5pPr>
            <a:lvl6pPr marL="3047467" indent="0">
              <a:buNone/>
              <a:defRPr sz="2700"/>
            </a:lvl6pPr>
            <a:lvl7pPr marL="3656960" indent="0">
              <a:buNone/>
              <a:defRPr sz="2700"/>
            </a:lvl7pPr>
            <a:lvl8pPr marL="4266453" indent="0">
              <a:buNone/>
              <a:defRPr sz="2700"/>
            </a:lvl8pPr>
            <a:lvl9pPr marL="4875947" indent="0">
              <a:buNone/>
              <a:defRPr sz="2700"/>
            </a:lvl9pPr>
          </a:lstStyle>
          <a:p>
            <a:r>
              <a:rPr lang="zh-CN" altLang="en-US"/>
              <a:t>单击图标添加图片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5883" y="1600200"/>
            <a:ext cx="2844059" cy="3759200"/>
          </a:xfrm>
        </p:spPr>
        <p:txBody>
          <a:bodyPr anchor="b">
            <a:normAutofit/>
          </a:bodyPr>
          <a:lstStyle>
            <a:lvl1pPr marL="0" indent="0">
              <a:buNone/>
              <a:defRPr sz="2800">
                <a:solidFill>
                  <a:schemeClr val="accent1">
                    <a:lumMod val="75000"/>
                  </a:schemeClr>
                </a:solidFill>
              </a:defRPr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8EFFC-86AE-4294-A319-CAFC2651994B}" type="datetime1">
              <a:rPr lang="en-US"/>
              <a:t>10/8/2024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99D79-8A4B-4031-B1E0-AF26F8EDF2B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42985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EAB04-7709-4C1E-A61A-74684A0170FC}" type="datetime1">
              <a:rPr lang="en-US"/>
              <a:t>10/8/2024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99D79-8A4B-4031-B1E0-AF26F8EDF2B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40825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squares"/>
          <p:cNvGrpSpPr/>
          <p:nvPr/>
        </p:nvGrpSpPr>
        <p:grpSpPr>
          <a:xfrm rot="5400000">
            <a:off x="9583007" y="233864"/>
            <a:ext cx="1063300" cy="524046"/>
            <a:chOff x="0" y="452558"/>
            <a:chExt cx="914400" cy="524182"/>
          </a:xfrm>
        </p:grpSpPr>
        <p:sp>
          <p:nvSpPr>
            <p:cNvPr id="8" name="Rounded Rectangle 7"/>
            <p:cNvSpPr/>
            <p:nvPr/>
          </p:nvSpPr>
          <p:spPr>
            <a:xfrm>
              <a:off x="591671" y="452558"/>
              <a:ext cx="322729" cy="524180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215154" y="452558"/>
              <a:ext cx="322729" cy="524180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ound Same Side Corner Rectangle 9"/>
            <p:cNvSpPr/>
            <p:nvPr/>
          </p:nvSpPr>
          <p:spPr>
            <a:xfrm rot="5400000">
              <a:off x="-181408" y="633966"/>
              <a:ext cx="524182" cy="161366"/>
            </a:xfrm>
            <a:prstGeom prst="round2SameRect">
              <a:avLst>
                <a:gd name="adj1" fmla="val 29167"/>
                <a:gd name="adj2" fmla="val 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15" name="bottom graphic"/>
          <p:cNvGrpSpPr/>
          <p:nvPr/>
        </p:nvGrpSpPr>
        <p:grpSpPr>
          <a:xfrm>
            <a:off x="0" y="5395517"/>
            <a:ext cx="12188825" cy="1462483"/>
            <a:chOff x="0" y="4046638"/>
            <a:chExt cx="9144000" cy="1096862"/>
          </a:xfrm>
        </p:grpSpPr>
        <p:sp>
          <p:nvSpPr>
            <p:cNvPr id="16" name="Freeform 15"/>
            <p:cNvSpPr/>
            <p:nvPr/>
          </p:nvSpPr>
          <p:spPr bwMode="ltGray">
            <a:xfrm rot="5400000">
              <a:off x="4119794" y="119293"/>
              <a:ext cx="904412" cy="9144000"/>
            </a:xfrm>
            <a:custGeom>
              <a:avLst/>
              <a:gdLst/>
              <a:ahLst/>
              <a:cxnLst/>
              <a:rect l="l" t="t" r="r" b="b"/>
              <a:pathLst>
                <a:path w="904412" h="9144000">
                  <a:moveTo>
                    <a:pt x="0" y="0"/>
                  </a:moveTo>
                  <a:lnTo>
                    <a:pt x="904412" y="0"/>
                  </a:lnTo>
                  <a:lnTo>
                    <a:pt x="904412" y="9144000"/>
                  </a:lnTo>
                  <a:lnTo>
                    <a:pt x="391235" y="9144000"/>
                  </a:lnTo>
                  <a:cubicBezTo>
                    <a:pt x="445385" y="6730684"/>
                    <a:pt x="250230" y="1995757"/>
                    <a:pt x="0" y="0"/>
                  </a:cubicBezTo>
                  <a:close/>
                </a:path>
              </a:pathLst>
            </a:custGeom>
            <a:solidFill>
              <a:schemeClr val="tx1">
                <a:alpha val="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7" name="Rectangle 72"/>
            <p:cNvSpPr/>
            <p:nvPr/>
          </p:nvSpPr>
          <p:spPr bwMode="ltGray">
            <a:xfrm rot="5400000">
              <a:off x="4023569" y="23069"/>
              <a:ext cx="1096862" cy="9144000"/>
            </a:xfrm>
            <a:custGeom>
              <a:avLst/>
              <a:gdLst/>
              <a:ahLst/>
              <a:cxnLst/>
              <a:rect l="l" t="t" r="r" b="b"/>
              <a:pathLst>
                <a:path w="1096862" h="9144000">
                  <a:moveTo>
                    <a:pt x="1096861" y="9136375"/>
                  </a:moveTo>
                  <a:lnTo>
                    <a:pt x="1096861" y="0"/>
                  </a:lnTo>
                  <a:lnTo>
                    <a:pt x="1096862" y="0"/>
                  </a:lnTo>
                  <a:lnTo>
                    <a:pt x="1096862" y="9136375"/>
                  </a:lnTo>
                  <a:close/>
                  <a:moveTo>
                    <a:pt x="0" y="0"/>
                  </a:moveTo>
                  <a:lnTo>
                    <a:pt x="142171" y="0"/>
                  </a:lnTo>
                  <a:cubicBezTo>
                    <a:pt x="214017" y="532804"/>
                    <a:pt x="281641" y="1260834"/>
                    <a:pt x="340913" y="2087809"/>
                  </a:cubicBezTo>
                  <a:cubicBezTo>
                    <a:pt x="492781" y="4358443"/>
                    <a:pt x="587048" y="7374964"/>
                    <a:pt x="547354" y="9144000"/>
                  </a:cubicBezTo>
                  <a:lnTo>
                    <a:pt x="452132" y="9144000"/>
                  </a:lnTo>
                  <a:cubicBezTo>
                    <a:pt x="484963" y="4670358"/>
                    <a:pt x="240277" y="2482661"/>
                    <a:pt x="0" y="0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51060" y="1150514"/>
            <a:ext cx="1828324" cy="502168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18882" y="1150514"/>
            <a:ext cx="8227457" cy="5021685"/>
          </a:xfrm>
        </p:spPr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79BD0D-E0B1-4CED-AC65-708AC79EB9CD}" type="datetime1">
              <a:rPr lang="en-US"/>
              <a:t>10/8/2024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99D79-8A4B-4031-B1E0-AF26F8EDF2B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1644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bottom graphic"/>
          <p:cNvGrpSpPr/>
          <p:nvPr/>
        </p:nvGrpSpPr>
        <p:grpSpPr>
          <a:xfrm>
            <a:off x="0" y="5409216"/>
            <a:ext cx="12188825" cy="1462483"/>
            <a:chOff x="0" y="4056912"/>
            <a:chExt cx="9144000" cy="1096862"/>
          </a:xfrm>
        </p:grpSpPr>
        <p:sp>
          <p:nvSpPr>
            <p:cNvPr id="21" name="Freeform 20"/>
            <p:cNvSpPr/>
            <p:nvPr/>
          </p:nvSpPr>
          <p:spPr bwMode="ltGray">
            <a:xfrm rot="5400000">
              <a:off x="4119794" y="119293"/>
              <a:ext cx="904412" cy="9144000"/>
            </a:xfrm>
            <a:custGeom>
              <a:avLst/>
              <a:gdLst/>
              <a:ahLst/>
              <a:cxnLst/>
              <a:rect l="l" t="t" r="r" b="b"/>
              <a:pathLst>
                <a:path w="904412" h="9144000">
                  <a:moveTo>
                    <a:pt x="0" y="0"/>
                  </a:moveTo>
                  <a:lnTo>
                    <a:pt x="904412" y="0"/>
                  </a:lnTo>
                  <a:lnTo>
                    <a:pt x="904412" y="9144000"/>
                  </a:lnTo>
                  <a:lnTo>
                    <a:pt x="391235" y="9144000"/>
                  </a:lnTo>
                  <a:cubicBezTo>
                    <a:pt x="445385" y="6730684"/>
                    <a:pt x="250230" y="1995757"/>
                    <a:pt x="0" y="0"/>
                  </a:cubicBezTo>
                  <a:close/>
                </a:path>
              </a:pathLst>
            </a:custGeom>
            <a:solidFill>
              <a:schemeClr val="tx1">
                <a:alpha val="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8" name="Rectangle 72"/>
            <p:cNvSpPr/>
            <p:nvPr/>
          </p:nvSpPr>
          <p:spPr bwMode="ltGray">
            <a:xfrm rot="5400000">
              <a:off x="4023569" y="33343"/>
              <a:ext cx="1096862" cy="9144000"/>
            </a:xfrm>
            <a:custGeom>
              <a:avLst/>
              <a:gdLst/>
              <a:ahLst/>
              <a:cxnLst/>
              <a:rect l="l" t="t" r="r" b="b"/>
              <a:pathLst>
                <a:path w="1096862" h="9144000">
                  <a:moveTo>
                    <a:pt x="1096861" y="9136375"/>
                  </a:moveTo>
                  <a:lnTo>
                    <a:pt x="1096861" y="0"/>
                  </a:lnTo>
                  <a:lnTo>
                    <a:pt x="1096862" y="0"/>
                  </a:lnTo>
                  <a:lnTo>
                    <a:pt x="1096862" y="9136375"/>
                  </a:lnTo>
                  <a:close/>
                  <a:moveTo>
                    <a:pt x="0" y="0"/>
                  </a:moveTo>
                  <a:lnTo>
                    <a:pt x="142171" y="0"/>
                  </a:lnTo>
                  <a:cubicBezTo>
                    <a:pt x="214017" y="532804"/>
                    <a:pt x="281641" y="1260834"/>
                    <a:pt x="340913" y="2087809"/>
                  </a:cubicBezTo>
                  <a:cubicBezTo>
                    <a:pt x="492781" y="4358443"/>
                    <a:pt x="587048" y="7374964"/>
                    <a:pt x="547354" y="9144000"/>
                  </a:cubicBezTo>
                  <a:lnTo>
                    <a:pt x="452132" y="9144000"/>
                  </a:lnTo>
                  <a:cubicBezTo>
                    <a:pt x="484963" y="4670358"/>
                    <a:pt x="240277" y="2482661"/>
                    <a:pt x="0" y="0"/>
                  </a:cubicBezTo>
                  <a:close/>
                </a:path>
              </a:pathLst>
            </a:custGeom>
            <a:solidFill>
              <a:schemeClr val="tx1">
                <a:alpha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/>
            </a:p>
          </p:txBody>
        </p:sp>
      </p:grpSp>
      <p:grpSp>
        <p:nvGrpSpPr>
          <p:cNvPr id="7" name="squares"/>
          <p:cNvGrpSpPr/>
          <p:nvPr/>
        </p:nvGrpSpPr>
        <p:grpSpPr>
          <a:xfrm>
            <a:off x="1" y="800551"/>
            <a:ext cx="1063023" cy="524183"/>
            <a:chOff x="0" y="452558"/>
            <a:chExt cx="914400" cy="524182"/>
          </a:xfrm>
        </p:grpSpPr>
        <p:sp>
          <p:nvSpPr>
            <p:cNvPr id="8" name="Rounded Rectangle 7"/>
            <p:cNvSpPr/>
            <p:nvPr/>
          </p:nvSpPr>
          <p:spPr>
            <a:xfrm>
              <a:off x="591671" y="452558"/>
              <a:ext cx="322729" cy="524180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215154" y="452558"/>
              <a:ext cx="322729" cy="524180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ound Same Side Corner Rectangle 9"/>
            <p:cNvSpPr/>
            <p:nvPr/>
          </p:nvSpPr>
          <p:spPr>
            <a:xfrm rot="5400000">
              <a:off x="-181408" y="633966"/>
              <a:ext cx="524182" cy="161366"/>
            </a:xfrm>
            <a:prstGeom prst="round2SameRect">
              <a:avLst>
                <a:gd name="adj1" fmla="val 29167"/>
                <a:gd name="adj2" fmla="val 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18883" y="152400"/>
            <a:ext cx="9751060" cy="1295400"/>
          </a:xfrm>
          <a:prstGeom prst="rect">
            <a:avLst/>
          </a:prstGeom>
        </p:spPr>
        <p:txBody>
          <a:bodyPr vert="horz" lIns="121899" tIns="60949" rIns="121899" bIns="60949" rtlCol="0" anchor="b">
            <a:normAutofit/>
          </a:bodyPr>
          <a:lstStyle/>
          <a:p>
            <a:r>
              <a:rPr lang="zh-CN" altLang="en-US"/>
              <a:t>单击此处编辑母版标题样式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8883" y="1600200"/>
            <a:ext cx="9751060" cy="4572000"/>
          </a:xfrm>
          <a:prstGeom prst="rect">
            <a:avLst/>
          </a:prstGeom>
        </p:spPr>
        <p:txBody>
          <a:bodyPr vert="horz" lIns="121899" tIns="60949" rIns="121899" bIns="60949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18883" y="6448425"/>
            <a:ext cx="8288401" cy="180976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547913" y="6448425"/>
            <a:ext cx="1422030" cy="180976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D29E8617-6EA8-4B97-A5E8-E18E98765EE2}" type="datetime1">
              <a:rPr lang="en-US"/>
              <a:pPr/>
              <a:t>10/8/2024</a:t>
            </a:fld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071516" y="6448425"/>
            <a:ext cx="812588" cy="180976"/>
          </a:xfrm>
          <a:prstGeom prst="rect">
            <a:avLst/>
          </a:prstGeom>
        </p:spPr>
        <p:txBody>
          <a:bodyPr vert="horz" lIns="121899" tIns="60949" rIns="121899" bIns="60949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34C99D79-8A4B-4031-B1E0-AF26F8EDF2BC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82682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1218987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47" indent="-304747" algn="l" defTabSz="1218987" rtl="0" eaLnBrk="1" latinLnBrk="0" hangingPunct="1">
        <a:lnSpc>
          <a:spcPct val="90000"/>
        </a:lnSpc>
        <a:spcBef>
          <a:spcPts val="1800"/>
        </a:spcBef>
        <a:buClr>
          <a:schemeClr val="accent1">
            <a:lumMod val="75000"/>
          </a:schemeClr>
        </a:buClr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55772" indent="-304747" algn="l" defTabSz="1218987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06797" indent="-304747" algn="l" defTabSz="1218987" rtl="0" eaLnBrk="1" latinLnBrk="0" hangingPunct="1">
        <a:lnSpc>
          <a:spcPct val="90000"/>
        </a:lnSpc>
        <a:spcBef>
          <a:spcPts val="800"/>
        </a:spcBef>
        <a:buClr>
          <a:schemeClr val="accent1">
            <a:lumMod val="75000"/>
          </a:schemeClr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57822" indent="-304747" algn="l" defTabSz="1218987" rtl="0" eaLnBrk="1" latinLnBrk="0" hangingPunct="1">
        <a:lnSpc>
          <a:spcPct val="90000"/>
        </a:lnSpc>
        <a:spcBef>
          <a:spcPts val="800"/>
        </a:spcBef>
        <a:buClr>
          <a:schemeClr val="accent1">
            <a:lumMod val="75000"/>
          </a:schemeClr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108847" indent="-304747" algn="l" defTabSz="1218987" rtl="0" eaLnBrk="1" latinLnBrk="0" hangingPunct="1">
        <a:lnSpc>
          <a:spcPct val="90000"/>
        </a:lnSpc>
        <a:spcBef>
          <a:spcPts val="800"/>
        </a:spcBef>
        <a:buClr>
          <a:schemeClr val="accent1">
            <a:lumMod val="75000"/>
          </a:schemeClr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59872" indent="-304747" algn="l" defTabSz="121898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3010897" indent="-304747" algn="l" defTabSz="121898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61922" indent="-304747" algn="l" defTabSz="121898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912947" indent="-304747" algn="l" defTabSz="1218987" rtl="0" eaLnBrk="1" latinLnBrk="0" hangingPunct="1">
        <a:lnSpc>
          <a:spcPct val="90000"/>
        </a:lnSpc>
        <a:spcBef>
          <a:spcPts val="800"/>
        </a:spcBef>
        <a:buClr>
          <a:schemeClr val="accent1"/>
        </a:buClr>
        <a:buFont typeface="Arial" pitchFamily="34" charset="0"/>
        <a:buChar char="•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MV Boli" panose="02000500030200090000" pitchFamily="2" charset="0"/>
                <a:cs typeface="MV Boli" panose="02000500030200090000" pitchFamily="2" charset="0"/>
              </a:rPr>
              <a:t>Yin &amp; Yang in Foods</a:t>
            </a:r>
            <a:endParaRPr lang="en-US" dirty="0"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6" name="文本占位符 5">
            <a:extLst>
              <a:ext uri="{FF2B5EF4-FFF2-40B4-BE49-F238E27FC236}">
                <a16:creationId xmlns:a16="http://schemas.microsoft.com/office/drawing/2014/main" id="{F81FC938-E899-0D6D-C6D5-82E0193393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Yin</a:t>
            </a:r>
            <a:endParaRPr lang="en-US" dirty="0"/>
          </a:p>
        </p:txBody>
      </p:sp>
      <p:sp>
        <p:nvSpPr>
          <p:cNvPr id="7" name="内容占位符 6">
            <a:extLst>
              <a:ext uri="{FF2B5EF4-FFF2-40B4-BE49-F238E27FC236}">
                <a16:creationId xmlns:a16="http://schemas.microsoft.com/office/drawing/2014/main" id="{F5AE46D8-05B4-9C36-4E95-729ABF5C5CB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altLang="zh-CN" dirty="0"/>
              <a:t>Watermelon</a:t>
            </a:r>
          </a:p>
          <a:p>
            <a:r>
              <a:rPr lang="en-US" altLang="zh-CN" dirty="0"/>
              <a:t>C</a:t>
            </a:r>
            <a:r>
              <a:rPr lang="en-US" dirty="0"/>
              <a:t>ucumber</a:t>
            </a:r>
          </a:p>
          <a:p>
            <a:r>
              <a:rPr lang="en-US" altLang="zh-CN" dirty="0"/>
              <a:t>Pear</a:t>
            </a:r>
          </a:p>
          <a:p>
            <a:r>
              <a:rPr lang="en-US" altLang="zh-CN" dirty="0"/>
              <a:t>M</a:t>
            </a:r>
            <a:r>
              <a:rPr lang="en-US" dirty="0"/>
              <a:t>ung </a:t>
            </a:r>
            <a:r>
              <a:rPr lang="en-US" altLang="zh-CN" dirty="0"/>
              <a:t>B</a:t>
            </a:r>
            <a:r>
              <a:rPr lang="en-US" dirty="0"/>
              <a:t>ean</a:t>
            </a:r>
            <a:r>
              <a:rPr lang="en-US" altLang="zh-CN" dirty="0"/>
              <a:t>s</a:t>
            </a:r>
          </a:p>
          <a:p>
            <a:r>
              <a:rPr lang="en-US" dirty="0"/>
              <a:t>……</a:t>
            </a:r>
          </a:p>
        </p:txBody>
      </p:sp>
      <p:sp>
        <p:nvSpPr>
          <p:cNvPr id="8" name="文本占位符 7">
            <a:extLst>
              <a:ext uri="{FF2B5EF4-FFF2-40B4-BE49-F238E27FC236}">
                <a16:creationId xmlns:a16="http://schemas.microsoft.com/office/drawing/2014/main" id="{22B3151C-71C0-5805-7E3F-C63434E072C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altLang="zh-CN" dirty="0"/>
              <a:t>Yang</a:t>
            </a:r>
            <a:endParaRPr lang="en-US" dirty="0"/>
          </a:p>
        </p:txBody>
      </p:sp>
      <p:pic>
        <p:nvPicPr>
          <p:cNvPr id="23" name="内容占位符 22" descr="图片包含 橙子, 桌子, 小, 表面&#10;&#10;描述已自动生成">
            <a:extLst>
              <a:ext uri="{FF2B5EF4-FFF2-40B4-BE49-F238E27FC236}">
                <a16:creationId xmlns:a16="http://schemas.microsoft.com/office/drawing/2014/main" id="{3085794C-3A45-AEFC-202B-24B92CC1D072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900670">
            <a:off x="3567252" y="2111937"/>
            <a:ext cx="1217909" cy="984832"/>
          </a:xfrm>
        </p:spPr>
      </p:pic>
      <p:pic>
        <p:nvPicPr>
          <p:cNvPr id="25" name="图片 24" descr="绿色的水果&#10;&#10;描述已自动生成">
            <a:extLst>
              <a:ext uri="{FF2B5EF4-FFF2-40B4-BE49-F238E27FC236}">
                <a16:creationId xmlns:a16="http://schemas.microsoft.com/office/drawing/2014/main" id="{1C353465-C770-4609-6509-146BA2DCC3F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5698" y="2698405"/>
            <a:ext cx="1532227" cy="1094448"/>
          </a:xfrm>
          <a:prstGeom prst="rect">
            <a:avLst/>
          </a:prstGeom>
        </p:spPr>
      </p:pic>
      <p:pic>
        <p:nvPicPr>
          <p:cNvPr id="27" name="图片 26" descr="图片包含 游戏机, 灯光, 食物&#10;&#10;描述已自动生成">
            <a:extLst>
              <a:ext uri="{FF2B5EF4-FFF2-40B4-BE49-F238E27FC236}">
                <a16:creationId xmlns:a16="http://schemas.microsoft.com/office/drawing/2014/main" id="{08A5C8E1-F63A-9237-E8E1-C5A9D2AAB85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0212" y="3106768"/>
            <a:ext cx="1366070" cy="1372169"/>
          </a:xfrm>
          <a:prstGeom prst="rect">
            <a:avLst/>
          </a:prstGeom>
        </p:spPr>
      </p:pic>
      <p:sp>
        <p:nvSpPr>
          <p:cNvPr id="28" name="内容占位符 6">
            <a:extLst>
              <a:ext uri="{FF2B5EF4-FFF2-40B4-BE49-F238E27FC236}">
                <a16:creationId xmlns:a16="http://schemas.microsoft.com/office/drawing/2014/main" id="{5BFE1102-ECB4-2759-17C5-D69C8BBEABEC}"/>
              </a:ext>
            </a:extLst>
          </p:cNvPr>
          <p:cNvSpPr txBox="1">
            <a:spLocks/>
          </p:cNvSpPr>
          <p:nvPr/>
        </p:nvSpPr>
        <p:spPr>
          <a:xfrm>
            <a:off x="6016517" y="2340429"/>
            <a:ext cx="4875530" cy="3759199"/>
          </a:xfrm>
          <a:prstGeom prst="rect">
            <a:avLst/>
          </a:prstGeom>
        </p:spPr>
        <p:txBody>
          <a:bodyPr vert="horz" lIns="121899" tIns="60949" rIns="121899" bIns="60949" rtlCol="0">
            <a:normAutofit/>
          </a:bodyPr>
          <a:lstStyle>
            <a:lvl1pPr marL="304747" indent="-304747" algn="l" defTabSz="1218987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accent1">
                  <a:lumMod val="75000"/>
                </a:schemeClr>
              </a:buClr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55772" indent="-304747" algn="l" defTabSz="1218987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6797" indent="-304747" algn="l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75000"/>
                </a:schemeClr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57822" indent="-304747" algn="l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75000"/>
                </a:schemeClr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08847" indent="-304747" algn="l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>
                  <a:lumMod val="75000"/>
                </a:schemeClr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59872" indent="-304747" algn="l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10897" indent="-304747" algn="l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61922" indent="-304747" algn="l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12947" indent="-304747" algn="l" defTabSz="1218987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/>
              <a:t>Mutton</a:t>
            </a:r>
          </a:p>
          <a:p>
            <a:r>
              <a:rPr lang="en-US" altLang="zh-CN" dirty="0"/>
              <a:t>Ginger</a:t>
            </a:r>
            <a:endParaRPr lang="en-US" dirty="0"/>
          </a:p>
          <a:p>
            <a:r>
              <a:rPr lang="en-US" altLang="zh-CN" dirty="0"/>
              <a:t>Garlic</a:t>
            </a:r>
          </a:p>
          <a:p>
            <a:r>
              <a:rPr lang="en-US" altLang="zh-CN" dirty="0"/>
              <a:t>Brown Sugar</a:t>
            </a:r>
          </a:p>
          <a:p>
            <a:r>
              <a:rPr lang="en-US" dirty="0"/>
              <a:t>……</a:t>
            </a:r>
          </a:p>
        </p:txBody>
      </p:sp>
      <p:pic>
        <p:nvPicPr>
          <p:cNvPr id="30" name="图片 29" descr="粉色的花&#10;&#10;中度可信度描述已自动生成">
            <a:extLst>
              <a:ext uri="{FF2B5EF4-FFF2-40B4-BE49-F238E27FC236}">
                <a16:creationId xmlns:a16="http://schemas.microsoft.com/office/drawing/2014/main" id="{CE8BE9B0-E4EB-86BC-2705-1D3BCC804A1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1446" y="1929453"/>
            <a:ext cx="985671" cy="1362393"/>
          </a:xfrm>
          <a:prstGeom prst="rect">
            <a:avLst/>
          </a:prstGeom>
        </p:spPr>
      </p:pic>
      <p:pic>
        <p:nvPicPr>
          <p:cNvPr id="32" name="图片 31" descr="图片包含 室内, 桌子, 水果&#10;&#10;描述已自动生成">
            <a:extLst>
              <a:ext uri="{FF2B5EF4-FFF2-40B4-BE49-F238E27FC236}">
                <a16:creationId xmlns:a16="http://schemas.microsoft.com/office/drawing/2014/main" id="{A340CB47-ACD1-02EB-5F25-B49E7BF7723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2943" y="2675274"/>
            <a:ext cx="1676400" cy="1115568"/>
          </a:xfrm>
          <a:prstGeom prst="rect">
            <a:avLst/>
          </a:prstGeom>
        </p:spPr>
      </p:pic>
      <p:pic>
        <p:nvPicPr>
          <p:cNvPr id="34" name="图片 33" descr="黑暗里有星球&#10;&#10;中度可信度描述已自动生成">
            <a:extLst>
              <a:ext uri="{FF2B5EF4-FFF2-40B4-BE49-F238E27FC236}">
                <a16:creationId xmlns:a16="http://schemas.microsoft.com/office/drawing/2014/main" id="{90840E06-3B52-340C-FE29-A0A5B64B26A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0807" y="3388917"/>
            <a:ext cx="852136" cy="807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1835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Cooking 16x9">
  <a:themeElements>
    <a:clrScheme name="Cooking_16x9">
      <a:dk1>
        <a:srgbClr val="000000"/>
      </a:dk1>
      <a:lt1>
        <a:sysClr val="window" lastClr="FFFFFF"/>
      </a:lt1>
      <a:dk2>
        <a:srgbClr val="7F7F7F"/>
      </a:dk2>
      <a:lt2>
        <a:srgbClr val="E6E6E6"/>
      </a:lt2>
      <a:accent1>
        <a:srgbClr val="89C01C"/>
      </a:accent1>
      <a:accent2>
        <a:srgbClr val="FCB22C"/>
      </a:accent2>
      <a:accent3>
        <a:srgbClr val="FE750E"/>
      </a:accent3>
      <a:accent4>
        <a:srgbClr val="F23610"/>
      </a:accent4>
      <a:accent5>
        <a:srgbClr val="7C283A"/>
      </a:accent5>
      <a:accent6>
        <a:srgbClr val="3E7520"/>
      </a:accent6>
      <a:hlink>
        <a:srgbClr val="89C01C"/>
      </a:hlink>
      <a:folHlink>
        <a:srgbClr val="A6A6A6"/>
      </a:folHlink>
    </a:clrScheme>
    <a:fontScheme name="Constantia">
      <a:majorFont>
        <a:latin typeface="Constant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1Subtle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l="180000" t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 food presentation (widescreen).potx" id="{63DD3034-9CB5-4B6F-BCA0-530A5E267AB2}" vid="{9783A5E3-1DF2-4F3C-8902-0C2EB8A188D6}"/>
    </a:ext>
  </a:extLst>
</a:theme>
</file>

<file path=ppt/theme/theme2.xml><?xml version="1.0" encoding="utf-8"?>
<a:theme xmlns:a="http://schemas.openxmlformats.org/drawingml/2006/main" name="Office Theme">
  <a:themeElements>
    <a:clrScheme name="Cooking_16x9">
      <a:dk1>
        <a:srgbClr val="000000"/>
      </a:dk1>
      <a:lt1>
        <a:sysClr val="window" lastClr="FFFFFF"/>
      </a:lt1>
      <a:dk2>
        <a:srgbClr val="7F7F7F"/>
      </a:dk2>
      <a:lt2>
        <a:srgbClr val="E6E6E6"/>
      </a:lt2>
      <a:accent1>
        <a:srgbClr val="89C01C"/>
      </a:accent1>
      <a:accent2>
        <a:srgbClr val="FCB22C"/>
      </a:accent2>
      <a:accent3>
        <a:srgbClr val="FE750E"/>
      </a:accent3>
      <a:accent4>
        <a:srgbClr val="F23610"/>
      </a:accent4>
      <a:accent5>
        <a:srgbClr val="7C283A"/>
      </a:accent5>
      <a:accent6>
        <a:srgbClr val="3E7520"/>
      </a:accent6>
      <a:hlink>
        <a:srgbClr val="89C01C"/>
      </a:hlink>
      <a:folHlink>
        <a:srgbClr val="A6A6A6"/>
      </a:folHlink>
    </a:clrScheme>
    <a:fontScheme name="Constantia">
      <a:majorFont>
        <a:latin typeface="Constant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1Subtle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l="180000" t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Cooking_16x9">
      <a:dk1>
        <a:srgbClr val="000000"/>
      </a:dk1>
      <a:lt1>
        <a:sysClr val="window" lastClr="FFFFFF"/>
      </a:lt1>
      <a:dk2>
        <a:srgbClr val="7F7F7F"/>
      </a:dk2>
      <a:lt2>
        <a:srgbClr val="E6E6E6"/>
      </a:lt2>
      <a:accent1>
        <a:srgbClr val="89C01C"/>
      </a:accent1>
      <a:accent2>
        <a:srgbClr val="FCB22C"/>
      </a:accent2>
      <a:accent3>
        <a:srgbClr val="FE750E"/>
      </a:accent3>
      <a:accent4>
        <a:srgbClr val="F23610"/>
      </a:accent4>
      <a:accent5>
        <a:srgbClr val="7C283A"/>
      </a:accent5>
      <a:accent6>
        <a:srgbClr val="3E7520"/>
      </a:accent6>
      <a:hlink>
        <a:srgbClr val="89C01C"/>
      </a:hlink>
      <a:folHlink>
        <a:srgbClr val="A6A6A6"/>
      </a:folHlink>
    </a:clrScheme>
    <a:fontScheme name="Constantia">
      <a:majorFont>
        <a:latin typeface="Constant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1Subtle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l="180000" t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A3F7D94069FF64A86F7DFF56D60E3BE" ma:contentTypeVersion="6" ma:contentTypeDescription="Create a new document." ma:contentTypeScope="" ma:versionID="c32302c77d4085ecf495bdddb7f5e889">
  <xsd:schema xmlns:xsd="http://www.w3.org/2001/XMLSchema" xmlns:xs="http://www.w3.org/2001/XMLSchema" xmlns:p="http://schemas.microsoft.com/office/2006/metadata/properties" xmlns:ns2="a4f35948-e619-41b3-aa29-22878b09cfd2" xmlns:ns3="40262f94-9f35-4ac3-9a90-690165a166b7" targetNamespace="http://schemas.microsoft.com/office/2006/metadata/properties" ma:root="true" ma:fieldsID="4ab5ae46be95f9d0be6107e8200be7a2" ns2:_="" ns3:_="">
    <xsd:import namespace="a4f35948-e619-41b3-aa29-22878b09cfd2"/>
    <xsd:import namespace="40262f94-9f35-4ac3-9a90-690165a166b7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VSO_x0020_item_x0020_id" minOccurs="0"/>
                <xsd:element ref="ns3:Item_x0020_Details" minOccurs="0"/>
                <xsd:element ref="ns3:Template_x0020_details" minOccurs="0"/>
                <xsd:element ref="ns3:Assetid_x0020_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f35948-e619-41b3-aa29-22878b09cfd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62f94-9f35-4ac3-9a90-690165a166b7" elementFormDefault="qualified">
    <xsd:import namespace="http://schemas.microsoft.com/office/2006/documentManagement/types"/>
    <xsd:import namespace="http://schemas.microsoft.com/office/infopath/2007/PartnerControls"/>
    <xsd:element name="VSO_x0020_item_x0020_id" ma:index="10" nillable="true" ma:displayName="VSO item id" ma:description="Please add the bug number to refer to VSO items." ma:internalName="VSO_x0020_item_x0020_id">
      <xsd:simpleType>
        <xsd:restriction base="dms:Text">
          <xsd:maxLength value="255"/>
        </xsd:restriction>
      </xsd:simpleType>
    </xsd:element>
    <xsd:element name="Item_x0020_Details" ma:index="11" nillable="true" ma:displayName="Item Details" ma:internalName="Item_x0020_Details">
      <xsd:simpleType>
        <xsd:restriction base="dms:Note">
          <xsd:maxLength value="255"/>
        </xsd:restriction>
      </xsd:simpleType>
    </xsd:element>
    <xsd:element name="Template_x0020_details" ma:index="12" nillable="true" ma:displayName="Template details" ma:internalName="Template_x0020_details">
      <xsd:simpleType>
        <xsd:restriction base="dms:Text"/>
      </xsd:simpleType>
    </xsd:element>
    <xsd:element name="Assetid_x0020_" ma:index="13" nillable="true" ma:displayName="Assetid " ma:internalName="Assetid_x0020_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VSO_x0020_item_x0020_id xmlns="40262f94-9f35-4ac3-9a90-690165a166b7" xsi:nil="true"/>
    <Assetid_x0020_ xmlns="40262f94-9f35-4ac3-9a90-690165a166b7" xsi:nil="true"/>
    <Item_x0020_Details xmlns="40262f94-9f35-4ac3-9a90-690165a166b7" xsi:nil="true"/>
    <Template_x0020_details xmlns="40262f94-9f35-4ac3-9a90-690165a166b7" xsi:nil="true"/>
  </documentManagement>
</p:properties>
</file>

<file path=customXml/itemProps1.xml><?xml version="1.0" encoding="utf-8"?>
<ds:datastoreItem xmlns:ds="http://schemas.openxmlformats.org/officeDocument/2006/customXml" ds:itemID="{FB14945D-DABB-422F-9B28-D299995C922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4f35948-e619-41b3-aa29-22878b09cfd2"/>
    <ds:schemaRef ds:uri="40262f94-9f35-4ac3-9a90-690165a166b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08942AA-0721-4324-BC2C-A3CB43F24E7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E700CCB-20BA-4760-AB9F-AC3B63ED32E0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purl.org/dc/dcmitype/"/>
    <ds:schemaRef ds:uri="40262f94-9f35-4ac3-9a90-690165a166b7"/>
    <ds:schemaRef ds:uri="a4f35948-e619-41b3-aa29-22878b09cfd2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Fresh food presentation (widescreen)</Template>
  <TotalTime>28</TotalTime>
  <Words>19</Words>
  <Application>Microsoft Office PowerPoint</Application>
  <PresentationFormat>自定义</PresentationFormat>
  <Paragraphs>13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5" baseType="lpstr">
      <vt:lpstr>Arial</vt:lpstr>
      <vt:lpstr>Constantia</vt:lpstr>
      <vt:lpstr>MV Boli</vt:lpstr>
      <vt:lpstr>Cooking 16x9</vt:lpstr>
      <vt:lpstr>Yin &amp; Yang in Foods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某同学</dc:creator>
  <cp:lastModifiedBy>某同学</cp:lastModifiedBy>
  <cp:revision>1</cp:revision>
  <dcterms:created xsi:type="dcterms:W3CDTF">2024-10-08T13:56:48Z</dcterms:created>
  <dcterms:modified xsi:type="dcterms:W3CDTF">2024-10-08T14:25:21Z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0x010100AA3F7D94069FF64A86F7DFF56D60E3BE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CampaignTags">
    <vt:lpwstr/>
  </property>
  <property fmtid="{D5CDD505-2E9C-101B-9397-08002B2CF9AE}" pid="7" name="ScenarioTags">
    <vt:lpwstr/>
  </property>
</Properties>
</file>