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sldIdLst>
    <p:sldId id="27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E19DC-EB19-4A7E-8504-6F8A21FD93F4}" type="datetimeFigureOut">
              <a:rPr lang="zh-CN" altLang="en-US" smtClean="0"/>
              <a:t>2022/11/30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BC46B-58CB-4381-8B69-E8A44E7641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65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>
              <a:latin typeface="阿里巴巴普惠体 Light"/>
              <a:ea typeface="阿里巴巴普惠体 Light"/>
            </a:endParaRPr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190414-E481-43DE-AACC-EF61A11116C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阿里巴巴普惠体 Light"/>
                <a:ea typeface="阿里巴巴普惠体 Light"/>
                <a:cs typeface="阿里巴巴普惠体 Light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阿里巴巴普惠体 Light"/>
              <a:ea typeface="阿里巴巴普惠体 Light"/>
              <a:cs typeface="阿里巴巴普惠体 Ligh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1693467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136195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696325" y="347663"/>
            <a:ext cx="34956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直接连接符 7"/>
          <p:cNvCxnSpPr/>
          <p:nvPr userDrawn="1"/>
        </p:nvCxnSpPr>
        <p:spPr>
          <a:xfrm>
            <a:off x="973138" y="866775"/>
            <a:ext cx="11218862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 5"/>
          <p:cNvSpPr/>
          <p:nvPr userDrawn="1"/>
        </p:nvSpPr>
        <p:spPr bwMode="auto">
          <a:xfrm>
            <a:off x="0" y="6769100"/>
            <a:ext cx="12192000" cy="88900"/>
          </a:xfrm>
          <a:prstGeom prst="rect">
            <a:avLst/>
          </a:prstGeom>
          <a:solidFill>
            <a:srgbClr val="C4261D"/>
          </a:solidFill>
          <a:ln>
            <a:noFill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4261D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Aitds7" descr="d:\Users\DELL\Desktop\待完成\千库网_黄色党徽_元素编号12785311.png千库网_黄色党徽_元素编号1278531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53988"/>
            <a:ext cx="758825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337233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05980297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75320844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40247366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 userDrawn="1"/>
        </p:nvSpPr>
        <p:spPr>
          <a:xfrm>
            <a:off x="2627313" y="6740525"/>
            <a:ext cx="1439862" cy="119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dirty="0">
                <a:solidFill>
                  <a:prstClr val="black"/>
                </a:solidFill>
                <a:latin typeface="+mn-lt"/>
                <a:ea typeface="微软雅黑" panose="020B0503020204020204" pitchFamily="34" charset="-122"/>
                <a:cs typeface="+mn-cs"/>
                <a:hlinkClick r:id="rId2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+mn-lt"/>
                <a:ea typeface="微软雅黑" panose="020B0503020204020204" pitchFamily="34" charset="-122"/>
                <a:cs typeface="+mn-cs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+mn-lt"/>
                <a:ea typeface="微软雅黑" panose="020B0503020204020204" pitchFamily="34" charset="-122"/>
                <a:cs typeface="+mn-cs"/>
                <a:hlinkClick r:id="rId2"/>
              </a:rPr>
              <a:t>模板</a:t>
            </a:r>
            <a:r>
              <a:rPr lang="en-US" altLang="zh-CN" sz="100" dirty="0">
                <a:solidFill>
                  <a:prstClr val="black"/>
                </a:solidFill>
                <a:latin typeface="+mn-lt"/>
                <a:ea typeface="微软雅黑" panose="020B0503020204020204" pitchFamily="34" charset="-122"/>
                <a:cs typeface="+mn-cs"/>
              </a:rPr>
              <a:t>http://www.1ppt.com/hangye/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95886520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37563696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02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transition spd="slow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义启小魏楷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义启小魏楷"/>
          <a:cs typeface="义启小魏楷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义启小魏楷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义启小魏楷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义启小魏楷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义启小魏楷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义启小魏楷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23F04AD4-7737-4D4B-BBAC-B2B7AE24E790}"/>
              </a:ext>
            </a:extLst>
          </p:cNvPr>
          <p:cNvSpPr txBox="1"/>
          <p:nvPr/>
        </p:nvSpPr>
        <p:spPr>
          <a:xfrm>
            <a:off x="3799566" y="225083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/>
              <a:t>考试纪律与考试说明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216B08-5974-4A7A-8574-AC1EC0D803F5}"/>
              </a:ext>
            </a:extLst>
          </p:cNvPr>
          <p:cNvSpPr txBox="1"/>
          <p:nvPr/>
        </p:nvSpPr>
        <p:spPr>
          <a:xfrm>
            <a:off x="722142" y="871414"/>
            <a:ext cx="1074771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、参加考试必须携带有效证件，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身份证、学生证、一卡通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三者必带其一；</a:t>
            </a:r>
            <a:endParaRPr lang="en-US" altLang="zh-CN" sz="2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、本次考试为闭卷考试，通过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【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学习通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APP】,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请确保安装此软件，并从手机设置中打开此应用的所有权限，以保证摄像头等设备的的正常运行。</a:t>
            </a:r>
            <a:endParaRPr lang="en-US" altLang="zh-CN" sz="2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、考试过程中桌面上只能留有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【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一部手机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】【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身份证件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】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；其余与考试有关资料设备等均不能携带，如有违反认定为舞弊。</a:t>
            </a:r>
            <a:endParaRPr lang="en-US" altLang="zh-CN" sz="2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、考试过程中，禁止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切屏、分屏等一系列作弊行为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，一经发现，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取消考试成绩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，情节严重上报教务处，给予校纪处分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【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留校察看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】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；考试结束后，通过后台发现违纪行为的，追加处理，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取消考试成绩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情节严重上报教务处，给予校纪处分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【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留校察看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】</a:t>
            </a:r>
          </a:p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、考试过程中，如需提前交卷，在征得老师同意后当面交卷，才可以允许交卷，方能离开考场。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如不交卷，不得离开考场。</a:t>
            </a:r>
            <a:endParaRPr lang="en-US" altLang="zh-CN" sz="22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、考试过程中，如手机出现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卡屏、死机、无法作答等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情况，请先暂停，等待教师处理，擅自处理，造成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切屏、分屏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等违纪情况，后果自负。</a:t>
            </a:r>
            <a:endParaRPr lang="en-US" altLang="zh-CN" sz="2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、考试过程中，请不要点击</a:t>
            </a:r>
            <a:r>
              <a:rPr lang="en-US" altLang="zh-CN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QQ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、微信、电话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等社交软件发出的一系列信息，以防误操作造成切屏。</a:t>
            </a:r>
            <a:r>
              <a:rPr lang="en-US" altLang="zh-CN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APP</a:t>
            </a:r>
            <a:r>
              <a:rPr lang="zh-CN" altLang="en-US" sz="22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中有</a:t>
            </a:r>
            <a:r>
              <a:rPr lang="zh-CN" altLang="en-US" sz="2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防作弊设置，</a:t>
            </a:r>
            <a:r>
              <a:rPr lang="zh-CN" altLang="en-US" sz="2200" dirty="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学生离开作答页面 ，系统强制收卷 。</a:t>
            </a:r>
            <a:endParaRPr lang="en-US" altLang="zh-CN" sz="2200" dirty="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请规范考试，切勿以身试法</a:t>
            </a:r>
            <a:endParaRPr lang="en-US" altLang="zh-CN" sz="22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第一PPT，www.1ppt.com">
  <a:themeElements>
    <a:clrScheme name="涂豆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EDC2"/>
      </a:accent2>
      <a:accent3>
        <a:srgbClr val="A5A5A5"/>
      </a:accent3>
      <a:accent4>
        <a:srgbClr val="C00000"/>
      </a:accent4>
      <a:accent5>
        <a:srgbClr val="7F7F7F"/>
      </a:accent5>
      <a:accent6>
        <a:srgbClr val="FFEDC2"/>
      </a:accent6>
      <a:hlink>
        <a:srgbClr val="C00000"/>
      </a:hlink>
      <a:folHlink>
        <a:srgbClr val="C00000"/>
      </a:folHlink>
    </a:clrScheme>
    <a:fontScheme name="lhuucrxc">
      <a:majorFont>
        <a:latin typeface="微软雅黑"/>
        <a:ea typeface="义启小魏楷"/>
        <a:cs typeface=""/>
      </a:majorFont>
      <a:minorFont>
        <a:latin typeface="微软雅黑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</a:spPr>
      <a:bodyPr lIns="68562" tIns="34281" rIns="68562" bIns="34281">
        <a:spAutoFit/>
      </a:bodyPr>
      <a:lstStyle>
        <a:defPPr eaLnBrk="1" fontAlgn="auto" hangingPunct="1">
          <a:spcBef>
            <a:spcPts val="0"/>
          </a:spcBef>
          <a:spcAft>
            <a:spcPts val="0"/>
          </a:spcAft>
          <a:defRPr sz="2400" dirty="0">
            <a:solidFill>
              <a:srgbClr val="C00000"/>
            </a:solidFill>
            <a:latin typeface="黑体" panose="02010609060101010101" charset="-122"/>
            <a:ea typeface="黑体" panose="02010609060101010101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306</Words>
  <Application>Microsoft Office PowerPoint</Application>
  <PresentationFormat>宽屏</PresentationFormat>
  <Paragraphs>10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阿里巴巴普惠体 Light</vt:lpstr>
      <vt:lpstr>等线</vt:lpstr>
      <vt:lpstr>华文中宋</vt:lpstr>
      <vt:lpstr>Microsoft YaHei</vt:lpstr>
      <vt:lpstr>Microsoft YaHei</vt:lpstr>
      <vt:lpstr>Arial</vt:lpstr>
      <vt:lpstr>第一PPT，www.1ppt.com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3</cp:revision>
  <dcterms:created xsi:type="dcterms:W3CDTF">2021-12-07T12:16:24Z</dcterms:created>
  <dcterms:modified xsi:type="dcterms:W3CDTF">2022-11-30T03:35:35Z</dcterms:modified>
</cp:coreProperties>
</file>