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475" r:id="rId4"/>
    <p:sldId id="476" r:id="rId5"/>
    <p:sldId id="473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22-04-19T06:00:28.1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23788 7243 0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F221C-44AA-4028-8DE7-B91EA4BF0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AC8CFA-3539-4BC2-A8EE-32BDCF667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9163CC2-243E-46DF-B9BA-6EBDAC02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002D3B-CB81-4238-AC69-49BBA126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931885-F66B-4DE2-BA34-0F056526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054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69F435-527A-4B0D-AAC3-A1074A023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DB93B8-6210-4792-B6F4-C677A8455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CC83F5-1DA2-46E9-BC30-049B3451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1A6C48-C450-450A-81CA-220BF015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187A95-3311-4F34-B2CE-E7D37A840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70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55682-9B72-414C-B779-F6A6F9CEF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60D59BB-21B5-4157-9724-8C5842E43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B95690-D057-4115-9E28-293FD2AF2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397F28-2D08-48BC-9050-CBDC21793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4D2902-3C22-493A-8EDC-74DDA59D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98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6AF870-3149-48CC-BDE3-F2CF52B3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CBD8C3-DDAE-4107-B9AD-44219BA76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412A38E-D2E1-4698-AB8A-DE0CFE3BD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72653E-F186-41B0-8DDA-0ABC6ADC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5757F4-1DB7-454B-ADD7-D70942F31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E55508-CFC0-498F-8BF7-1865839E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21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AF435-B40E-4FC9-9A8C-4D4F1B198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83D30C-207E-4CAE-AACC-825A82F4A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19302C1-3F7C-42DD-B01C-7D1E24BF2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67840D9-2B15-48C7-A5F7-18E40E189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632DDFE-B353-4249-8EC5-767B31BE0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D84134A-0209-4D20-81F2-D8FB0B423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EDB3984-25A2-412B-BFC6-D752DA6D8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6C8C74C-85AB-40AE-8959-9944F3D3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54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7E5E40-59B8-49AC-A80B-4ADD0B3CC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690063-94CE-45B3-8912-9ED5F5136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55C749C-7E6C-4B4E-A601-B2220256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6AB985C-7441-408E-8ACA-73C77E4D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62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402CD96-03CF-4D4B-A28F-7F18AA3D9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1316FF-6D6F-4C4D-A6D7-747924D65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2E253E-3C50-4B2F-8F64-13B62533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41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C0408-162F-41E0-94B8-FE96E762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D6D2F0-DB6A-4E38-BBDB-918691E04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F749C6-3795-407B-9E6F-A52864F22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902F24C-0D7A-4987-8B4B-0EFED4B11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20618D-B5B3-4FF4-839F-09BC2A13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4CBDB5-564C-4A05-8CD4-E7BF31610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77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A77AA8-E7FD-47F9-9EA6-588A11FF6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32FA9C5-8778-4D41-A27A-47F62F1CD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C3667D-5984-4A0B-A895-6596AAE2E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2763F5-2FD7-4A5D-B809-1BA30C689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AC04D0-58B2-4074-A178-61FCFC444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9EE87A-8E52-4DC0-AC6E-D30CDA8DA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60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3FC68-A3BA-4196-9917-263E9A981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9C8F8C-DB29-474A-8581-A4349613A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6572CD-E5EF-4E5F-8F61-AF3D76E6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2A6653-F12A-4152-9F7C-F6B0F89D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6E5C21-474E-4A83-AEC5-7019259E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74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81FC251-A7B2-4E23-ADDC-EBD454432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7D3364A-A748-4CD2-8CD0-D9AF1C7D0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160C21-D481-4D17-9E16-6FF25A70B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D873A6-407B-41D3-B3B1-AA23E5A90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D43B1D-D660-4B44-BD4B-43B2482F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35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EE7E8B6-843B-41F3-9811-909B7318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384C37-EF18-47B9-937D-66C047198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E218E1-AD44-44A4-AE61-AF0F28125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77438-71B3-437C-95CC-28C1A5C184F9}" type="datetimeFigureOut">
              <a:rPr lang="zh-CN" altLang="en-US" smtClean="0"/>
              <a:t>2023/4/24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3BC7D6-AA65-4026-A5AD-FCDDAD450C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C873CC-013D-434C-B172-78772B5FC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A221E-A61E-4CC1-B2A4-6B7E301F84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13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ilibili.com/video/BV1xX4y1r7RG/?spm_id_from=333.788.recommend_more_video.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40412D-9132-44D5-9760-35709D0F3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95791" cy="3038820"/>
          </a:xfrm>
        </p:spPr>
        <p:txBody>
          <a:bodyPr>
            <a:normAutofit/>
          </a:bodyPr>
          <a:lstStyle/>
          <a:p>
            <a:r>
              <a:rPr lang="en-US" altLang="zh-CN" dirty="0"/>
              <a:t>4.25</a:t>
            </a:r>
            <a:r>
              <a:rPr lang="zh-CN" altLang="en-US" dirty="0"/>
              <a:t>课前测</a:t>
            </a:r>
            <a:br>
              <a:rPr lang="en-US" altLang="zh-CN" dirty="0"/>
            </a:br>
            <a:r>
              <a:rPr lang="zh-CN" altLang="en-US" sz="4000" dirty="0"/>
              <a:t>学习通推送，</a:t>
            </a:r>
            <a:r>
              <a:rPr lang="en-US" altLang="zh-CN" sz="4000" dirty="0"/>
              <a:t>6</a:t>
            </a:r>
            <a:r>
              <a:rPr lang="zh-CN" altLang="en-US" sz="4000" dirty="0"/>
              <a:t>分钟内完成。</a:t>
            </a:r>
            <a:br>
              <a:rPr lang="en-US" altLang="zh-CN" sz="4000" dirty="0"/>
            </a:br>
            <a:endParaRPr lang="zh-CN" altLang="en-US" sz="4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墨迹 2">
                <a:extLst>
                  <a:ext uri="{FF2B5EF4-FFF2-40B4-BE49-F238E27FC236}">
                    <a16:creationId xmlns:a16="http://schemas.microsoft.com/office/drawing/2014/main" id="{83EF580E-B973-4621-A5A5-648B26037A5B}"/>
                  </a:ext>
                </a:extLst>
              </p14:cNvPr>
              <p14:cNvContentPartPr/>
              <p14:nvPr/>
            </p14:nvContentPartPr>
            <p14:xfrm>
              <a:off x="8563680" y="2607480"/>
              <a:ext cx="360" cy="360"/>
            </p14:xfrm>
          </p:contentPart>
        </mc:Choice>
        <mc:Fallback xmlns="">
          <p:pic>
            <p:nvPicPr>
              <p:cNvPr id="3" name="墨迹 2">
                <a:extLst>
                  <a:ext uri="{FF2B5EF4-FFF2-40B4-BE49-F238E27FC236}">
                    <a16:creationId xmlns:a16="http://schemas.microsoft.com/office/drawing/2014/main" id="{83EF580E-B973-4621-A5A5-648B26037A5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54320" y="259812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17AE5BED-B1A3-4608-BC1F-51339AAD71C4}"/>
              </a:ext>
            </a:extLst>
          </p:cNvPr>
          <p:cNvSpPr/>
          <p:nvPr/>
        </p:nvSpPr>
        <p:spPr>
          <a:xfrm>
            <a:off x="2780714" y="41611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hlinkClick r:id="rId4"/>
              </a:rPr>
              <a:t>https://www.bilibili.com/video/BV1xX4y1r7RG/?spm_id_from=333.788.recommend_more_video.3</a:t>
            </a:r>
            <a:r>
              <a:rPr lang="en-US" altLang="zh-CN" dirty="0"/>
              <a:t> </a:t>
            </a:r>
            <a:r>
              <a:rPr lang="zh-CN" altLang="en-US" dirty="0"/>
              <a:t>龙芯</a:t>
            </a:r>
            <a:r>
              <a:rPr lang="en-US" altLang="zh-CN" dirty="0"/>
              <a:t>3D5000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4788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455109E3-4DB3-4060-9A0A-813E3F27E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357" y="637674"/>
            <a:ext cx="10218821" cy="5113421"/>
          </a:xfrm>
        </p:spPr>
        <p:txBody>
          <a:bodyPr>
            <a:normAutofit/>
          </a:bodyPr>
          <a:lstStyle/>
          <a:p>
            <a:pPr>
              <a:defRPr/>
            </a:pPr>
            <a:endParaRPr lang="zh-CN" altLang="en-US" sz="3200" b="1" dirty="0"/>
          </a:p>
          <a:p>
            <a:pPr>
              <a:defRPr/>
            </a:pPr>
            <a:endParaRPr lang="en-US" altLang="zh-CN" sz="3200" b="1" dirty="0"/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32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D0B78E0-17F9-4D98-A301-940D1CA32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20" y="755694"/>
            <a:ext cx="10981494" cy="567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7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455109E3-4DB3-4060-9A0A-813E3F27E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357" y="637674"/>
            <a:ext cx="10218821" cy="5113421"/>
          </a:xfrm>
        </p:spPr>
        <p:txBody>
          <a:bodyPr>
            <a:normAutofit/>
          </a:bodyPr>
          <a:lstStyle/>
          <a:p>
            <a:pPr>
              <a:defRPr/>
            </a:pPr>
            <a:endParaRPr lang="zh-CN" altLang="en-US" sz="3200" b="1" dirty="0"/>
          </a:p>
          <a:p>
            <a:pPr>
              <a:defRPr/>
            </a:pPr>
            <a:endParaRPr lang="en-US" altLang="zh-CN" sz="3200" b="1" dirty="0"/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endParaRPr lang="zh-CN" altLang="en-US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B25B1F8-D39F-4689-A4C4-D691113F46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73"/>
          <a:stretch/>
        </p:blipFill>
        <p:spPr>
          <a:xfrm>
            <a:off x="645944" y="787790"/>
            <a:ext cx="10045501" cy="591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45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AAF1EA6-8B05-4CEB-A414-E0873196E2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8"/>
          <a:stretch/>
        </p:blipFill>
        <p:spPr>
          <a:xfrm>
            <a:off x="1237956" y="488350"/>
            <a:ext cx="7807571" cy="588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0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386C0EA-C4EC-4446-9ADB-3A9CB4709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2" y="383734"/>
            <a:ext cx="10515600" cy="1325563"/>
          </a:xfrm>
        </p:spPr>
        <p:txBody>
          <a:bodyPr/>
          <a:lstStyle/>
          <a:p>
            <a:pPr eaLnBrk="1" hangingPunct="1"/>
            <a:r>
              <a:rPr lang="zh-CN" altLang="en-US"/>
              <a:t>	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710EF84-AC9E-4A54-A63C-F858E82BA5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8284" y="136525"/>
            <a:ext cx="11245516" cy="658495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zh-CN" b="1" dirty="0">
                <a:solidFill>
                  <a:srgbClr val="CC0000"/>
                </a:solidFill>
              </a:rPr>
              <a:t>   </a:t>
            </a:r>
          </a:p>
          <a:p>
            <a:pPr marL="0" indent="0">
              <a:buNone/>
              <a:defRPr/>
            </a:pPr>
            <a:r>
              <a:rPr lang="zh-CN" altLang="en-US" sz="2400" b="1" dirty="0">
                <a:solidFill>
                  <a:srgbClr val="CC0000"/>
                </a:solidFill>
              </a:rPr>
              <a:t>  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某机的机器字长为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</a:rPr>
              <a:t>16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位，主存按字编址，指令格式如下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buNone/>
              <a:defRPr/>
            </a:pPr>
            <a:endParaRPr lang="en-US" altLang="zh-CN" b="1" dirty="0"/>
          </a:p>
          <a:p>
            <a:pPr marL="0" indent="0">
              <a:buNone/>
              <a:defRPr/>
            </a:pPr>
            <a:r>
              <a:rPr lang="en-US" altLang="zh-CN" b="1" dirty="0"/>
              <a:t>      </a:t>
            </a:r>
          </a:p>
          <a:p>
            <a:pPr marL="0" indent="0"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其中，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D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为位移量；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X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为寻址特征位。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  <a:defRPr/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X=00: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直接寻址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  <a:defRPr/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X=01: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用变址寄存器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X1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进行变址。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  <a:defRPr/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X=10: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用变址寄存器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X2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进行变址。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  <a:defRPr/>
            </a:pP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  X=11: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相对寻址。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设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(PC)=1234H,(X1)=0037H,(X2)=1122H,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请确定下列指令的有效地址：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eaLnBrk="1" hangingPunct="1">
              <a:buFontTx/>
              <a:buNone/>
              <a:defRPr/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①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4420H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2244H    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  <a:t>1322H   ④3521H    ⑤6723H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4996" name="灯片编号占位符 5">
            <a:extLst>
              <a:ext uri="{FF2B5EF4-FFF2-40B4-BE49-F238E27FC236}">
                <a16:creationId xmlns:a16="http://schemas.microsoft.com/office/drawing/2014/main" id="{8F23BD3C-9F67-45CC-9B22-1AD71CBB5D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2C3E7D7-D444-4D44-824A-361C17D01559}" type="slidenum">
              <a:rPr kumimoji="1" lang="zh-CN" altLang="en-US" sz="1200" b="1">
                <a:solidFill>
                  <a:srgbClr val="898989"/>
                </a:solidFill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kumimoji="1" lang="en-US" altLang="zh-CN" sz="1200" b="1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95281" name="Group 49">
            <a:extLst>
              <a:ext uri="{FF2B5EF4-FFF2-40B4-BE49-F238E27FC236}">
                <a16:creationId xmlns:a16="http://schemas.microsoft.com/office/drawing/2014/main" id="{B2244972-C7B2-4168-B699-4BA7BD464C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255140"/>
              </p:ext>
            </p:extLst>
          </p:nvPr>
        </p:nvGraphicFramePr>
        <p:xfrm>
          <a:off x="549442" y="1027906"/>
          <a:ext cx="5410200" cy="1059448"/>
        </p:xfrm>
        <a:graphic>
          <a:graphicData uri="http://schemas.openxmlformats.org/drawingml/2006/table">
            <a:tbl>
              <a:tblPr/>
              <a:tblGrid>
                <a:gridCol w="135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0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3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15     1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0</a:t>
                      </a:r>
                      <a:endParaRPr kumimoji="1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宋体" pitchFamily="2" charset="-122"/>
                      </a:endParaRPr>
                    </a:p>
                  </a:txBody>
                  <a:tcPr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9</a:t>
                      </a: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8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7         ~          0位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OP</a:t>
                      </a:r>
                    </a:p>
                  </a:txBody>
                  <a:tcPr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X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          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A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166</Words>
  <Application>Microsoft Office PowerPoint</Application>
  <PresentationFormat>宽屏</PresentationFormat>
  <Paragraphs>35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等线 Light</vt:lpstr>
      <vt:lpstr>宋体</vt:lpstr>
      <vt:lpstr>Arial</vt:lpstr>
      <vt:lpstr>Times New Roman</vt:lpstr>
      <vt:lpstr>Office 主题​​</vt:lpstr>
      <vt:lpstr>4.25课前测 学习通推送，6分钟内完成。 </vt:lpstr>
      <vt:lpstr>PowerPoint 演示文稿</vt:lpstr>
      <vt:lpstr>PowerPoint 演示文稿</vt:lpstr>
      <vt:lpstr>PowerPoint 演示文稿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4.12课前测 8:00学习通推送，5分钟内完成。 签到码：12421</dc:title>
  <dc:creator>某同学</dc:creator>
  <cp:lastModifiedBy>某同学</cp:lastModifiedBy>
  <cp:revision>17</cp:revision>
  <dcterms:created xsi:type="dcterms:W3CDTF">2022-04-11T14:20:14Z</dcterms:created>
  <dcterms:modified xsi:type="dcterms:W3CDTF">2023-04-24T14:32:14Z</dcterms:modified>
</cp:coreProperties>
</file>