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8" r:id="rId3"/>
    <p:sldId id="267" r:id="rId4"/>
    <p:sldId id="488" r:id="rId5"/>
    <p:sldId id="265" r:id="rId6"/>
    <p:sldId id="266" r:id="rId7"/>
    <p:sldId id="490" r:id="rId8"/>
    <p:sldId id="26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51" autoAdjust="0"/>
  </p:normalViewPr>
  <p:slideViewPr>
    <p:cSldViewPr snapToGrid="0">
      <p:cViewPr varScale="1">
        <p:scale>
          <a:sx n="64" d="100"/>
          <a:sy n="64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22-04-19T06:00:28.1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23788 7243 0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v"/>
          <inkml:channel name="T" type="integer" max="2.14748E9" units="dev"/>
        </inkml:traceFormat>
        <inkml:channelProperties>
          <inkml:channelProperty channel="X" name="resolution" value="3971.75757" units="1/cm"/>
          <inkml:channelProperty channel="Y" name="resolution" value="5295.2485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4-28T00:23:34.05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6898 3174 609 0,'0'0'15'0,"0"0"-10"0,0 0-14 0,0 0 10 15,0 0 37-15,0 0 204 0,-1 0 1 0,-1 0 15 16,-2 0-119-16,2 0-65 0,1 0-54 0,1 0 21 15,0 0 0-15,0 0 27 0,0 0 7 0,0 0 36 16,0 0-77-16,0 0 8 0,0 0-42 0,1 1 0 16,5 1 0-16,7 4 0 0,-1 0 0 0,0 0 0 15,3 1 0-15,-2 0 0 0,2-2 0 16,-1 2 0-16,2 0 0 15,-1-1 0-15,0 0 0 0,0 0 0 0,-1-2 0 0,1 1 0 0,-1-1 0 16,-1-3 0-16,4 2 0 0,-2-2 0 0,2 1 0 16,1-2 0-16,0 0 0 0,4 0 0 0,-2 0 0 15,5-4 0-15,-2-8 0 0,0-1 0 0,0-2 0 16,0 0 0-16,0-1 0 0,-1 2 0 0,-3 2 0 15,-1 0 0-15,-3 3 0 0,-1 1 0 16,-4 2 0-16,-1 3 0 0,0 1 0 0,-5 1 0 0,-1 0 0 16,0 1 0-16,0 0 0 0,1 0 0 0,1 0 0 15,1 0 0-15,0 1 0 0,2 5 0 16,0 3 0-16,2 3 0 0,-2 0 0 0,0-1 0 15,2 0 0-15,-1 1 0 0,1-4 0 0,1 1 0 16,0 2 0-16,-1-5 0 0,3 1 0 0,0-3 0 16,1 0 0-16,1-1 0 0,2-2 0 0,-2 1 0 15,3-2 0-15,0 0 0 0,0 0 0 0,2 0 0 16,-2-2 0-16,-1-2 0 0,1-4 0 0,-1 1 0 15,-3 1 0-15,2 0 0 0,-3 1 0 0,3 1 0 16,-4 1 0-16,2 1 0 0,-1 2 0 0,-1-3 0 16,1 3 0-16,-2 0 0 0,2 0 0 0,-3 0 0 15,2 0 0-15,1 0 0 16,-2 3 0-16,4-1 0 0,-2 2 0 0</inkml:trace>
  <inkml:trace contextRef="#ctx0" brushRef="#br0" timeOffset="3685">9734 3325 819 0,'0'0'126'16,"0"0"-157"-16,0 0-112 0,0 0 102 0,-2 0 183 16,-6 0 244-16,3 0-56 15,0 0-143-15,-1 0-63 0,4 0-48 0,1 0-4 0,-1 0-72 16,2 0 0-16,0 0 0 0,0 0 0 0,0 2 0 15,12 2 0-15,8 4 0 0,2 2 0 0,6 0 0 16,0-2 0-16,4 0 0 0,1-3 0 0,5 2 0 16,-7-3 0-16,3-1 0 0,-1-1 0 0,2-2 0 15,-4 2 0-15,3-2 0 0,-3 0 0 0,-3 0 0 16,4 0 0-16,-4 0 0 15,-2-2 0-15,-3-3 0 0,-1 1 0 0,-2-2 0 0,-1 3 0 0,-3 0 0 16,0 0 0-16,-2 1 0 0,1-1 0 0,-2 3 0 16,1-3 0-16,-2 3 0 0,-1-1 0 0,4 1 0 15,-4 0 0-15,2 0 0 0,-1 0 0 16,0 0 0-16,0 0 0 0,3 0 0 0,1 0 0 15,-3 0 0-15,4 0 0 0,1 0 0 16,3 1 0-16,2-1 0 0,4 3 0 0,1 0 0 0,4-2 0 16,-2 2 0-16,5-2 0 0,-4 2 0 0,3-2 0 15,-3 1 0-15,1 1 0 0,0 0 0 0,-3 0 0 16,1 1 0-16,-1-2 0 0,1 1 0 0,-2 1 0 15,1-1 0-15,0 1 0 0,-1-1 0 0,1-2 0 16,2 1 0-16,-3-1 0 0,3 0 0 0,-1 1 0 16,0-2 0-16,2 0 0 0,1 0 0 0,1 0 0 15,0 0 0-15,3 0 0 0,3-6 0 16,0-3 0-16,2 0 0 0,1 0-1 0,1 0-21 15,-1-2 17-15,-1 5-17 0,-1 0 16 0,-4 3 34 16,0 0-56-16,-3 2 67 0,-6 0-44 0,0 1 27 16,-2 0-22-16,-4 0 0 0,-1 0 0 0,-2 0 0 15,-3 1 0-15,0 3 0 16,0 4 0-16,-2-1 0 0,1 1 0 0,-1 1 0 0,-1-3 0 0,4 2 0 15,-1 2 0-15,3-2 0 0,0-1 0 0,4 0 0 16,0-1 0-16,3 0 0 0,0-2 0 0,3-1 0 16,1-1 0-16,2 0 0 0,-2-1 0 0,0 0 0 15,4-1 0-15,-3 0 0 0,3 0 0 16,-4 0 0-16,-3 0 0 0,2 0 0 0,-1 0 0 15,-3 0 0-15,-2 0 0 0,0 0 0 0,-2 0 0 16,0 0 0-16,-1 1 0 0,0 5 0 0,-3-3 0 16,2 3 0-16,1-2 0 0,-1 2 0 0,1-2 0 15,-1 2 0-15,3-2 0 0,1 0 0 0,1-1 0 16,1 2 0-16,1-3 0 0,0-1 0 0,4 0 0 15,0 1 0-15,2-2 0 0,0 0 0 0,4 0 0 16,-2 0 0-16,3 0 0 0,-1-2 0 16,-1-7 0-16,1 3 0 0,-3-2 0 0,1 3 0 0,-2-1 0 15,-3 2 0-15,-3-2 0 0,-1 5 0 16,-1 0 0-16,-2-1 0 0,-2 1 0 0,2 1 0 15,-2 0 0-15,-1 0 0 0,-1 0 0 0,4 0 0 16,-4 0 0-16,2 0 0 0,0 0 0 0,-1 0 0 16,-1 0 0-16,4 1 0 15,-2 2 0-15,3-2 0 0,0 0 0 0,2 2 0 0,-2-3 0 0,3 2 0 16,0-1 0-16,0-1 0 0,-1 0 0 0,0 0 0 15,0 0 0-15,-3 0 0 0,1 0 0 0,-2-1 0 16,-2-6 0-16,2 3 0 0,-5 1 0 0,1-2 0 16,-4 1 0-16,3 3 0 0,-5-2 0 0,2 2 0 15,-1-2 0-15,-2 3 0 0,1 0 0 16,0 0 0-16,0 0 0 0,-2 0 0 0,-1 0 0 15,1 0 0-15,0 3 0 0,-4-2 0 0,1 2 0 16,0-1 0-16,-1 1 0 0,1 2 0 0,-1-2 0 16,-1-2 0-16,4 2 0 0,-3-1 0 0,1 1 0 15,1-1 0-15,0-1 0 0,2 0 0 0,3 1 0 16,-1-1 0-16,3-1 0 0,0 0 0 0,4 0 0 15,0 0 0 1,2 0 0-16,-1 0-22 0,2 0-2 0,1 0-16 0,-2-1 40 0,-1-5-17 0,-2 2 51 16,-2 0-34-16,-1 3-6 0,-1-2 18 0,-4-1-1 15,-1 3 6-15,1-2-11 0,-3 2 11 16,-2 0-5-16,5-1-12 0,-3 1 0 0,1 0 0 15,2-2 0-15,1 0 0 0,-2 2 0 0,1-3 0 16,2 0 0-16,3 1 0 0,1 0 0 16,0 1 0-16,-2-3 0 0,4 2 0 0,2 1 0 0,-2-2 0 15,4 1 0-15,-5-2 0 0,1 3 0 0,0 0 0 16,-1 2 0-16,3-2 0 0,-5 0 0 0,2 1 0 15,0 0 0-15,1 1 0 0,-2 0 0 0,2 0 0 16,-1 0 0-16,0 0 0 0,0 0 0 0,1 0 0 16,0 0 0-16,-1 0 0 0,3 0 0 15,-2 0 0-15,1 0 0 0,1 0 0 0,-1 0 0 16,4 0 0-16,-3 0 0 0,-1 0 0 0,2 0 0 15,-2 0 0-15,1 0 0 0,-5 0 0 0,2 0 0 16,-1 0 0-16,-3 0 0 0,2 0 0 0,-3 0 0 16,1 0 0-16,-4 0 0 0,2 0 0 0,-1 0 0 15,-2 0 0-15,1 0 0 0,-2 0 0 0,2 0 0 16,-1 1 0-1,0 0 0-15,2 1 0 0,0 0 0 0,-2-2 0 0,0 2 0 0,2-1 0 0,-2 0 0 16,2 2 0-16,-3-1 0 0,0-1 0 0,-1 1 0 16,2-1 0-16,-2 0 0 0,-1 1 0 0,-1-2 0 15,0 1 0-15,1 0 0 0,-1 1 0 16,-2-2 0-16,1 0 0 0,-1 0 0 0,1 0 0 15,-1 0 0-15,-1 0 0 0,0 0-41 0,0 0-324 16,0 0-340-16,0 0 383 0,0 0 79 0,0 0-48 16</inkml:trace>
  <inkml:trace contextRef="#ctx0" brushRef="#br0" timeOffset="6796">8886 942 1290 0,'0'0'59'0,"0"0"-169"0,0 0-120 15,0 0 142-15,0 0 137 0,0 0 209 0,0 0-26 16,0 1-68-16,0 4-99 0,0-1-45 0,0 2 6 16,3 3 0-16,4-1 14 0,4 1-54 0,1 0 27 15,2 0-20-15,1 1-82 0,0 2-79 16,1-1-100-16,-2 0-99 0,0-1 154 0,-3-3 132 15,-4 1-21-15,-4-2 46 16,-2 1 2-16,2-3 19 0,-3 1-48 0,0 1 30 0,-8-3 8 0,-11 0 13 16,-6 2 9-16,-2-4 3 0,1 1 23 0,-5-2-3 15,3 0 23-15,0 0-2 0,1 0 14 0,1-2 15 16,2-4 9-16,1-1 5 0,0-1-15 0,4 6 6 15,1-1-8-15,2 2 0 0,3 0 5 0,1-1 5 16,2 2-11-16,3 0 113 0,1 0 266 16,2 3-90-16,2 8-58 0,-4 4-138 0,4 4-139 0,-4 1 0 15,5 4 0-15,-4 0 0 0,1 3 0 16,-2 1 0-16,1 1 0 0,0-4 0 0,1-1 0 15,-1 0 0-15,0-2 0 0,0-3 0 0,1-3 0 16,1-1 0-16,2-3 0 0,-1-1 0 0,1-4 0 16,1-1 0-16,0-4 0 0,0-1 0 0,0 1 0 15,0-1 0-15,0-1-132 0,8 0 54 0,10-1-66 16,3-15 25-16,7-4 23 0,4-6 47 0,4-3 15 15,1-3 92-15,4-2-88 0,-4 1 47 0,1 2-9 16,-3 4-21-16,-4 2 54 0,-2 6 16 0,-3 3-3 16,-1 3 28-16,-4 2-76 0,-3 5 76 0,-3 2-54 15,-1 1 6-15,-4 2-62 0,0-1 70 16,-5 2-1-16,-2 0 0 15,-1 0-69-15,-1 0 35 0,1 0 50 0,-2 3-57 0,0 9 36 0,0 3-122 16,-13 3 56-16,-6 4-58 0,-4-1 19 0,-3 3-71 16,-5 0-52-16,-2 2 158 0,2-2-3 0,-1-2-41 15,0-1-40-15,2 1 106 0,-1-5 0 0,4 2 1 16,1-3-1-16,0-2 24 0,1-1-35 0,4-1 23 15,5-2-41-15,1-4 82 0,5 2 11 16,4-7-32-16,5 4 62 0,-1-3 44 0,2-1 1 0,0 0-20 16,0-1-32-16,2 0 42 0,8 0-76 0,5 0 22 15,3 0-36-15,4-2-41 0,0-5 56 16,-1-2-27-16,4 3-15 0,-2-3 7 0,-1 0-14 15,1 1 42-15,1-1-77 0,1 4 77 0,-2-4-85 16,0 1 29-16,2-2-44 0,-2 3 15 0,0-1 93 16,-3 0-51-1,-1 0-13-15,-5 1 57 0,1 0-51 0,-7 1 30 0,-2 4-15 0,-2-2 50 0,-2 2 73 16,-1 1-78-16,1 1-45 0,-2 0 0 0,0 0 0 15,0 0 0-15,-10 0 0 0,-5 1 0 0,-3 11 0 16,-7 6 0-16,-1 3 0 0,-5 3 0 0,-3 4 0 16,-2 1 0-16,0 3 0 0,-3-1 0 0,1 2 0 15,-2 0 0-15,2 0 0 16,-1-1 0-16,1 3 0 0,-2-3 0 0,3 1 0 0,2 2 0 15,2-5-206-15,4 2-373 0,0-2-24 0,8-4 448 16,0-3-80-16,7 1 69 0</inkml:trace>
  <inkml:trace contextRef="#ctx0" brushRef="#br0" timeOffset="7012">8886 1569 597 0,'0'0'0'16,"0"0"-7"-16,0 0 7 0,0 0 36 0,9 0 537 15,8 0-239-15,1-2 28 0,3-1-210 16,5 0-152-16,2 1 0 0,-1 0 0 0,1 0 0 15,-1 2 0-15,-2-3 0 0,2 3 0 0,0 0 0 16,-1 0 0-16,0 0 0 0,-4 0 0 16,0 0 0-16,-2 0-97 0,-4 0-225 0,-2 0-168 0,-4 0 59 15,-1 0 353-15,-2 0-17 0,-4 3-5 0,-2-1 50 16,1 2-31-16,-2-1 1 0,0 4 10 0,-9-1-10 15</inkml:trace>
  <inkml:trace contextRef="#ctx0" brushRef="#br0" timeOffset="7716">8725 1699 273 0,'0'0'35'0,"0"0"-20"0,0 0-5 16,0 0 5-16,0 0 43 0,0 0 25 0,0 0-9 15,0 0-37-15,0 0 12 0,0 0-1 0,0 0 65 16,0 0 201-16,8 0-57 0,8 0-69 0,4 0-60 16,3-1-53-16,6-4 41 0,3-1 1 0,1-1-75 15,2 0-42-15,3 0 0 0,-1 0 0 0,2-1 0 16,0 1 0-16,-4 1 0 0,-1 0-35 0,-2 1-62 15,-3 1-33-15,-5-1 14 0,-3 2-53 0,-5 1 22 16,-4 1 22-16,-4-1-80 0,-5 1-93 0,0 0 266 16,-2-1 27-16,1 2 0 0,-2 0 14 0,0 0-11 15,-2 0 4-15,-11 0 1 0,-4 0-6 16,-1 0 3-16,-5 4 6 0,0 3 1 0,0 1 3 15,3 1-2-15,1 1 39 0,7-2 43 16,0 3 96-16,4-1 14 0,7 5 51 0,-1-3 56 0,2 2-69 16,0 6-233-16,0-2-5 0,0 1 0 0,0 2 0 15,0 0 0-15,3 3 0 0,2 3 0 0,-1-3 0 16,-2 2 0-16,0-1 0 0,1 2 0 0,0 0 0 15,-2-3 0-15,1 0 0 0,-2-2 0 0,0-1 0 16,0-3 0-16,0-1 0 0,0-3-197 16,0-4 197-16,0-1-65 0,-7-2-14 0,1-3-99 0,-1-3-96 15,-2-1-92-15,-1 3 183 0,0-3 130 16,-3 0-18-16,0 0-2 0,-2-10-18 0,0-9 46 15,0-6 32-15,-2-3 5 0,2-5 10 0,0-2 13 16,-2 2 12-16,-1-4 19 0,1 4 5 0,1 3-10 16,0 6 13-16,1 3 22 0,-2 6-37 0,4 5 217 15,0 2 24 1,1 4-132-16,4 3-61 0,0 0 30 0,0-1 117 0,2 2-65 0,2 0-115 0,-1 0-54 15,1 4 0-15,3 8 0 0,-6 2 0 0,5 0 0 16,-2 3 0-16,2-1 0 0,1-2 0 0,-1 0 0 16,1 0 0-16,1-4 0 0,0-3 0 0,0 1 0 15,0-4 0-15,0-2 0 0,0 0 0 16,0-1 0-16,0 0 0 0,0-1 0 0,0 0-117 15,3 0-6-15,7-1 96 0,4-11-65 0,1-2 73 16,4-3-55-16,1-3 87 0,-3 1-18 0,3 0-16 16,-2 2 63-16,-2 3-14 0,-3 4 27 0,-2 1 7 15,-4 3-13-15,-1 4 6 0,-1-1 79 0,-3 3-94 16,1 0-40-16,-2 0 0 0,1 0 0 0,-2 0 0 15,0 3 0-15,0 11 0 0,0-1 0 0,0 2 0 16,-6 0 0 0,-1 0 0-16,0-2 0 0,1 1 0 0,0-2 0 0,-2-1 0 0,3-4 0 15,1-1 0-15,3-3-146 0,-1 2-206 0,1-4-206 16,-1 1 226-16,2-1 212 0,0-1-49 0,0 0 46 15,0 0 20-15,0-1 34 0</inkml:trace>
  <inkml:trace contextRef="#ctx0" brushRef="#br0" timeOffset="8957">9382 1531 265 0,'0'0'22'0,"0"0"-8"0,0 0-1 0,0 0 45 16,1 0 20-16,8-3 17 0,4-2-38 0,1-2 4 15,5 0-11-15,1-1 113 0,-1 3 117 0,1-2-108 16,3 2-35-16,-3-2-62 0,2 4-62 0,-2-1 16 16,1 1-8-16,-1 1-42 0,0 1 21 0,-3 0-21 15,0 0-26-15,-2 1 6 0,-1 0-67 16,-1 0-60-16,-1 0-40 0,-3 0-18 0,-2 0 168 15,-3 0 23-15,-1 0-20 0,-1 0 35 0,-1 0-9 16,2 0 18-16,-3 0-10 0,0 0 0 0,0 0-1 16,-7 0-2-16,-4-2 15 0,-4-2 4 0,0-1 8 15,-3-3-3-15,0-1 3 0,-2 0 2 0,0-3 8 16,2 1 14-16,-2-1 8 0,4 2 5 0,-1-1-4 15,4 1 2-15,0 3-5 16,3 1 5-16,0 2 126 0,0 1-5 0,4 3 91 0,-1-1-37 0,1-1 57 16,-3 2-3-16,2 0-267 0,-3 3 0 0,0 14 0 15,-3 5 0-15,0 2 0 0,-3 5 0 16,-3 4 0-16,2 3 0 0,-2-1 0 0,2 2 0 15,-2-1 0-15,0 0 0 0,2-3 0 0,0 0 0 16,2-4 0-16,1-1 0 0,3-3 0 0,3-1 0 16,-2-5-285-16,8-4-241 0,1-2 116 0,1-5 284 15,0-3 77-15,0-4-31 0,0 1-18 0,0 0 23 16,4-2 39-16,9 0 1 0,3-12 14 0,3-7 10 15,1-4 7-15,0-3 13 0,2 0 20 0,-2-3 15 16,-1 0 14-16,-2 5 19 0,-4 2-3 0,0 7-21 16,-6 1-8-16,1 2-3 0,-5 7 98 0,-2 4 197 15,1 0-3 1,0-1 7-16,-2 2-168 0,0 0-173 0,0 2 0 0,0 11 0 0,0 5 0 15,0 2 0-15,0 4 0 0,0 0 0 0,0 3 0 16,0 1 0-16,-2-1 0 0,-6-1 0 0,2-1 0 16,1-4 0-16,-1-1 0 0,4-1 0 0,-3-4 0 15,5-3 0-15,0 0 0 0,-2-6 0 0,2 0 0 16,0-1 0-16,0-5 0 0,0 2 0 31,0-1 0-31,0-1-88 0,2 0 15 0,5-11 23 0,4-5-13 0,5-6 22 0,0-5 8 0,3-4 7 0,-3 1 47 16,1-3-7-16,1 0-34 0,-3 0 12 0,0 4 36 15,-2 1 7-15,-3 6 20 0,0 1-35 16,-1 3-6-16,-2 4 104 0,-1 4-76 0,0 3 13 15,-2 2-55-15,0 2 0 0,-1 3 0 0,0-2 0 16,-2 0 0-16,2 2 0 0,-1 0 0 0,1 0 0 16,-2 0 0-16,2 0 0 0,0 4 0 0,0 3 0 15,2 3 0-15,0 0 0 0,-1 0 0 0,0 2 0 16,2 0 0-16,3 0 0 0,-2 2 0 0,2-1 0 15,1 2 0-15,0 0 0 0,-1 1 0 0,-1 1 0 16,4-2 0-16,-5-1 0 0,0 1 0 0,-1-2 0 16,0 0 0-16,-5-1 0 15,1-1 0-15,-1 0 0 0,-1-2 0 0,0 1 0 0,0 0 0 16,-1 0 0-16,-14-1 0 0,1 1 0 0,-3-2 0 15,0 1 0-15,0-2 0 0,3-3 0 0,-2-2 0 16,3 1 0-16,0-3 0 0,4 3 0 0,3-3 0 16,1 0 0-16,4 0 0 0,-1 0 0 0,2-4 0 15,0-9 0-15,0-4 0 0,0-3 0 0,2-4 0 16,9-2 0-16,5-3-111 0,3-3-56 0,-1 1-59 15,1-4 36-15,3 2-28 0,-2 1 74 0,-1-1 53 16,1 1 10-16,-4 0 41 0,1 1 31 0,-1 1-21 16,0-2 53-16,0 2-32 0,-2 2 27 0,-1-1 13 15,2 2 94-15,-4 0 1 0,1 5 54 16,-4 2-28-16,0 4-4 0,-2 2-15 0,-1 4-13 15,-4 4 8-15,1 0-42 0,-1 6-40 0,1-2-46 16,-1 1 0-16,1-1 0 0,-2 2 0 0,0 0 0 16,1 0 0-16,-1 0 0 0,0 0 0 0,0 0 0 15,0 5 0-15,2 5 0 0,-2 2 0 0,1 0 0 16,-1 2 0-16,0-2 0 0,2 0 0 0,-1-2 0 15,-1-1 0-15,2-3 0 0,-1 1 0 0,2-2 0 16,1-2 0-16,2-1 0 16,0-1 0-16,1 1 0 0,2-2 0 0,-1 0-6 0,4 0-1 0,1 0-38 15,1-6 45-15,-1-8-37 0,2 1 29 16,-1-3 30-16,0 2-15 0,0-3-15 0,-2 4 8 15,-1 2 7-15,-3 0 15 0,0 2-1 0,0 1-21 16,-2 3 32-16,-2 1-32 0,1 1 0 0,-1 3 0 16,2-2 0-16,-2-1 0 0,3 3 0 0,1-1 0 31,-1 1 0-31,3 0 0 0,-1 0 0 0,-2 0 0 0,3 0 0 0,-2 0 0 0,0 0 0 0,-1 0-10 15,1 0-69-15,-2 0-28 0,2 0-106 0,-3 0-26 16,0 0-190-16,-4 0 167 0,2 1 216 0,-2-1 32 16,-1 8-25-16,0-1-38 0,0 3-10 0,-5 2 24 15,-11 2-4-15,-6 3-7 0,-1 3 23 16,0 2-13-16,-6 0 12 15,0 1 27-15</inkml:trace>
  <inkml:trace contextRef="#ctx0" brushRef="#br0" timeOffset="9958">9891 1535 87 0,'0'0'17'16,"0"0"6"-16,0 0 0 0,0 0 15 0,0 0 3 16,0 2 9-16,-1 3 10 0,-5-1 35 0,4 2-11 15,0-3-17-15,2 1-24 0,0-2-1 0,0 0-14 16,0-1 25-16,0-1 109 0,7 0 2 0,7 0-39 15,4 0-28-15,1 0-27 0,4 0-57 16,0 0-1-16,-3-3 21 0,0-3 8 0,0 1-69 0,2-2-6 16,-6 1 47-16,1 2-34 0,-1-3-53 0,0 0-29 15,-3 1 49-15,1-1-28 0,-5 2 91 16,-2 1-50-16,1-1-41 0,-2 1-44 0,-3 2 54 15,-1 0 42-15,-1 0 19 0,1 0 93 0,-2 2-53 16,0 0 23-16,0 0 18 0,0 0 11 0,-10 0 31 16,-5 2-7-16,1 5-15 0,-5 6 52 0,1 1-83 15,-3 3-19-15,-3-1 14 0,1 2-33 0,0 0-29 16,1 2 22-16,-1-1-22 0,3-1-41 0,0 0-5 15,2-1-174-15,2-2-128 0,4 0 86 0,4-3 194 16,0 0-33-16,3-4-17 0,5 1 30 0,0-5 42 16,0-1-27-16,0-2 31 0,0 1 13 0,1-2 30 15,17 0 14-15,0 0 30 16,0-10 15-16,0-4 18 0,0 1 15 0,-1-1 3 0,-2 2 14 15,-3 2-22-15,-3 2-18 0,-3 2-4 0,-2 4 160 16,2 1 133-16,-3-1-130 0,0 0-51 0,1 2-20 16,3 0-32-16,1 0-27 0,0 0-78 0,2 2-13 15,5 3 0-15,-2 4 0 0,-1-1 0 0,3 0 0 16,-3 1 0-16,4-1 0 0,-5 0-82 0,3-3-101 15,-2 0-25 1,-2-2-80-16,2 0-36 0,-3-2 75 0,-2 0 179 0,1 1 4 0,-2-2 9 0,0 0 17 16,1 0 32-16,-1-2-3 0,1-6-3 0,0-6-5 15,1-1 16-15,0-3 12 0,2-2 26 16,-2 0 14-16,0 0 14 0,0 2 4 0,1 0-7 15,-1 2 147-15,-4 4 42 0,1 1-31 0,-2 5-29 16,-1 3-87-16,2 2 57 0,-2 0-62 16,-1 0 21-16,1 1-118 0,-1 0 0 0,1 0 0 0,-1 0 0 15,1 0 0-15,-1 3 0 0,1 6-222 0,-2 2 17 16,0 1 41-16,0 0 36 0,0 3-172 0,0 0-8 15,0 1 231-15,-6-2 6 0,-6 2-1 0,-1 0-26 16,-1-2 26-16,-5 1 0 0,-1-1 21 0,1-2 15 16,-6 0-7-16,0-3 30 0,-4-1 10 15,-2-1 6-15,0-3 21 0,-6 0 8 0,4-2 20 16,-3-2 6-16,2 3 10 0,2-1-7 0,0 0 3 15,5 0-15-15,2 1-3 0,5 4-1 0,4-2 3 16,4 3-3-16,2 1 91 0,3 0 174 0,3 3-4 16,4-1 34-16,0 2-92 0,0-1-248 0,0 1 0 15,0 1 0-15,0-3 0 0,1 0 0 0,6-3 0 16,3 2 0-1,-1-2 0-15,1-2 0 0,-1 0 0 0,0-2 0 0,-1 1 0 0,2-3 0 0,0-1 0 16,1 1 0-16,3-2 0 0,-2 0 0 0,3 0 0 16,3 0-132-16,-1-3 37 0,-2-7-26 0,2-2 36 15,1-1 37-15,-4 0-3 0,-1 2 59 16,1 2-42-16,-5 0 21 0,2 4 13 0,-2-1 0 15,-3 5 34-15,-2-2-55 0,-1 3 21 16,0-2 42-16,-2 2 1 0,2 0-30 0,-2 0 14 0,-1 0 16 16,0 0-37-16,0 0 44 0,0 0-72 0,0 0 14 15,0 2 30-15,0 1-22 0,0 2-109 0,0 0-5 16,0-1-159-16,0 0 98 0,0-3 3 0,0 2 26 15,0-1 105-15,0 0-3 0,3 0 5 0,13-1 27 16,3-1 10-16,0 0 4 0,4 0 10 0,0 0 19 16,0 0 16-16,-4 0 3 0,0 0 350 0,-2 0-90 15,-1 0-37-15,-2 0-90 0,-5 0-22 16,0 0-161-16,-3 1 0 0,-1 2 0 0,-1 0 0 15,-2 1 0-15,-1-1 0 0,1 0 0 0,-2 1 0 16,0-2 0-16,0 4 0 0,0 0 0 0,-2 0 0 16,-9 0 0-16,1 2 0 0,-3 0-345 0,-6 0-565 15,0 0 686-15,-4 2-38 16</inkml:trace>
  <inkml:trace contextRef="#ctx0" brushRef="#br0" timeOffset="11821">12022 1602 1003 0,'0'0'-40'16,"0"0"-32"-16,0 0 92 15,0 0 184-15,0 0 309 0,0 0-94 0,0 0-419 0,0 0 0 16,2 0 0-16,7 0 0 0,6 0 0 0,8 0 0 15,6 0 0-15,6-6 0 0,7-3 0 0,5-2 0 16,4-1 0-16,2 0 0 0,4 2 0 0,-4-2 0 16,-1 0 0-16,-1 0 0 0,-7 3 0 0,-6 0 0 15,-5 1 0-15,-7 2 0 0,-8 0 0 0,-3 3 0 16,-6 0 0-16,-5 1 0 0,-1 1 0 0,-1 0-209 15,0-1 13-15,-2 1-6 0,0-3-11 0,0-1 151 16,0 0-149-16,-9-2-48 0,-5 0 269 0,-1-1-27 16,-1-1 0-16,-3 1 3 0,3 1 5 0,-3-1-1 15,1-1 13-15,3 0 0 0,-1 2 4 16,3-1 14-16,1 0 5 0,1 0-25 0,2 2 226 15,-1-1-12-15,3-1 96 0,1 3 36 0,2-1-99 16,3 1-248-16,-4 0 0 0,4 3 0 0,-4-1 0 16,4 1 0-16,1 1 0 0,-3 1 0 0,2 0 0 15,-4 0 0-15,1 0 0 0,-3 1 0 0,-1 11 0 16,-3 4 0-16,-1 5 0 0,-3 3 0 0,-1 3 0 15,-3 6 0-15,0 1 0 0,-3 2 0 0,1-2 0 16,-1 1 0-16,2 0 0 0,-2-1 0 16,2-1 0-16,3-1 0 0,0-2 0 0,3-3 0 0,2-2 0 15,3-2 0-15,0-2-44 0,5-4-555 16,2-3-54-16,1-5 551 0,1-3 27 0,0 0-25 15,0-4-8-15,0-1 31 0,4-1 35 0,12 0 31 16,4-1 8-16,2-15 5 0,0-4 3 0,1-3 11 16,0-1 21-16,-2 0 27 0,-2 0 26 15,-4 5 0-15,-4 1-5 0,-2 4-19 0,-2 6 49 0,-3 1 150 16,-2 5-37-16,-1 0 6 0,1 1 110 0,-2-1-171 15,0 2-173-15,0 0 0 0,0 6 0 0,0 10 0 16,0 5 0-16,-5 3 0 0,-4 5 0 0,-2 2 0 16,1 5 0-16,-3-3 0 0,3 2 0 0,0-1 0 15,0-2 0-15,3-2 0 0,1-3 0 16,4-1 0-16,1-6 0 15,-1-2 0-15,1-6 0 0,1 0 0 0,0-4 0 0,0-5 0 0,0 0 0 16,0-2 0-16,0 1 0 0,0-2 0 0,1 0 0 16,8-3 0-16,4-14 0 0,5-4-4 0,2-6-58 15,0-4 25-15,2-5-6 0,1-3-13 0,1 0 28 16,-2-2 29-16,1 2-1 0,-1 0 0 0,-1 4 7 15,-3 3 35-15,0 3 34 0,-3 5-13 16,-2 6-22-16,-5 5-41 0,-2 4 0 0,0 3 0 0,-4 1 0 16,-1 5 0-16,1-2 0 0,0 1 0 0,-2 1 0 15,0 0 0-15,0 0 0 0,0 0 0 16,0 1 0-16,0 9 0 0,0 2 0 0,0 3 0 15,2 0 0-15,-1 3 0 0,3 0 0 0,1 0 0 16,1-3 0-16,1 3 0 0,4-2 0 0,0 1 0 16,0-1 0-16,3 1 0 0,-2-2 0 0,2 1 0 15,0-2 0-15,-3 0 0 0,-2 0 0 0,-2 0 0 16,-3-1 0-16,-1-4 0 0,-1 3 0 0,-1-1 0 15,-1 0 0-15,0-1 0 0,0-3 0 0,-1 3 0 16,-12 1 0-16,-3 0 0 0,-2-2 0 0,-2 0 0 16,1-3 0-16,-1 0 0 0,2 0 0 0,3-2 0 15,-1-3 0 1,4 0 0-16,2 0 0 0,2-1 0 0,3 0 0 0,4 0 0 0,-3 0 0 15,4-2 0-15,0-12 0 0,0-1 0 0,0-5 0 16,1-2 0-16,15-2-53 0,3-5-216 0,4 2-190 16,1-4-105-16,4-2 499 0,-1 1-31 0,-1 0-27 15,0 0-18-15,-1 1 14 0</inkml:trace>
  <inkml:trace contextRef="#ctx0" brushRef="#br0" timeOffset="12552">12970 1380 522 0,'0'0'27'16,"0"0"-12"-16,0 0 3 0,0 0 53 0,0 0 208 16,0 0 369-16,0-2-200 0,0 1-429 0,0 0-19 15,0-1 0-15,0 1 0 0,0 1 0 16,0 0 0-16,0 0 0 0,0 0 0 0,0 0 0 15,0 0 0-15,0 0 0 0,0 1 0 16,0 3 0-16,1 6 0 0,1-2 0 0,0 3 0 0,1 1 0 16,0-4 0-16,-2 2 0 0,1 1 0 0,-2 0 0 15,0-2 0-15,0 3 0 0,0-3 0 0,0 2 0 16,-9-2-54-16,-1-2-261 0,1 1-60 0,-2-2-52 15,4-1 232-15,-1-2 114 0,1-2 18 0,1 0 17 16,4 1 12-16,-3-1 10 0,5-1 8 16,-1 0 9-16,1 0 14 0,0 0 13 0,0 0 13 0,0 0 17 15,0 0 8-15,0 2 1 0,0-1 12 16,0 5 208-16,0-1 148 0,1 5-72 0,2-1-77 15,3 3-278-15,-3 2 0 0,0 2 0 0,0 4 0 16,-2 1 0-16,0 1 0 0,1 2 0 0,-1 2 0 16,1 1 0-16,-2 0 0 0,0 0 0 0,0 0 0 15,0 1 0-15,0-2 0 0,1-2 0 0,1 1 0 16,-1-5 0-16,1-1 0 0,-1-4 0 0,2-1 0 15,1-2 0-15,-1-3 0 0,0-5 0 0,0 2 0 16,-2-4 0-16,2-1 0 0,-1-1 0 0,-1 0-361 16,2 0-135-16,2 0 13 0,1-3 375 0,0-15 0 15,2-5-27-15,-1-1-12 0,1-6 50 16</inkml:trace>
  <inkml:trace contextRef="#ctx0" brushRef="#br0" timeOffset="13372">13270 1285 238 0,'0'0'38'0,"0"0"-10"16,0 0-9-16,0-1 26 0,0-6 34 0,0-1 23 15,0-3-12-15,0 2-16 0,0-2 135 0,0 4 51 16,0 2-92-16,0 0-13 0,0 3 69 0,1 1-174 15,5-1-7-15,3 0-15 0,-2 2-35 16,2 0-15-16,2 0-7 0,-1 0 14 0,0 0-29 16,2 2-126-16,-4 8-98 0,-2 1-220 0,2 1 337 0,-5 0 77 15,1 3-11-15,-3 2 3 0,0 0-13 16,-1 0 36-16,0 0 20 0,0 2 5 0,-6 1 21 15,-6-1 12-15,0 0 1 0,-4-1 6 0,3 2 3 16,-2 1 16-16,3-3 17 0,-1 2 8 0,1-3 24 16,1 3-9-16,2-3 12 15,2 4 8-15,1-2 1 0,0 1 88 0,5 2 183 0,-1 0-65 0,1 0-42 16,-2 1-29-16,2 0-161 0,0 0-60 0,1-1 0 15,0-2 0-15,0 1 0 0,0-2 0 0,0-4 0 16,0 5 0-16,0-8 0 0,0 0 0 0,0-2 0 16,1-1 0-16,4-1 0 0,-3-4 0 0,1 1 0 15,0-3 0-15,-2-1 0 16,1 0-214-16,-1 1-105 0,4-2-185 0,-1 0 199 0,3-6 221 15,-1-11 18-15,4-5-32 0,-1-6 15 0,3-3 26 16,2-3 16-16,-2-3 21 0,2-3 12 0,1 1 5 16,0-1 8-16,-2-2 9 0,4 3 21 0,-1-1 0 15,-3 2 25-15,3 4 8 0,-5 2-15 0,3 3 7 16,-3 4 10-16,-1 2-1 0,-1 4 89 15,1 2 47-15,-1 4 10 0,-2 1-73 0,2 0 22 0,-1 3-93 16,-1 1 16-16,2 2 0 0,2 0-15 0,0 2-35 16,0 1-30-16,5 0 8 0,-1 0 14 0,3 2-58 15,1 0 36-15,1-1-131 0,0 1 1 16,2 0-34-16,-1 1 1 0,-3 0-20 0,-2 0-52 15,-3 0 66-15,-1 0 67 0,-3-2 63 0,-1 2 30 16,-4-1-9 0,-1-2 4-16,0-1 9 0,-1-1-4 0,-1-3 2 0,-1 2 0 0,0-4 7 0,0 1 43 15,0-1 135-15,0 0-41 0,0 4-132 0,-6-1 8 16,-3 1 42-16,2 1-9 0,-6 2-11 0,2 0-42 15,-2 2 45-15,1 1 84 16,0 0-57-16,0 0 2 0,-2 0-49 0,-3 1-57 0,4 15 79 0,-3 4-19 16,3 3 12-16,-2 2-38 15,3 2 35-15,-1 2-65 0,6-3 0 0,1-2-20 0,5 1 90 16,1-4-69-16,0-2 35 0,0 0-8 0,0-3-69 15,0-4 48-15,1 0 8 0,5-2-37 0,7-4 29 16,-3-1 21-16,2-2-34 0,0-2 5 0,-1 0 42 16,0-1 0-16,1 0 0 0,-2 0-21 0,3-1-35 15,-3-6 5-15,-1-5 42 0,2-4 35 0,-2 2-69 16,-1 0 35-16,0-2 30 0,-1 2-13 0,-2 1-31 15,-3 1 39-15,-1 2 50 0,1 3-1 0,-1 6-57 16,-1-2 94-16,0 1-56 0,0 1 20 0,0 1 52 16,-1 0-132-16,-12 7 0 0,-3 13 0 0,-4 2 0 15,-1 8 0-15,-4 3 0 0,-3 3 0 16,-1 2 0-16,-1-1 0 0,0 2 0 0,-2-1 0 15,0 1 0-15,3-5 0 16,0-1 0-16,2 2 0 0,4-6-354 0,4-1-210 0,3-3 108 0,6-4 357 16,6-3-41-16,2-4-19 0,1-2 8 0</inkml:trace>
  <inkml:trace contextRef="#ctx0" brushRef="#br0" timeOffset="14689">13678 1630 364 0,'0'0'38'16,"0"0"-15"-16,0 0-1 0,0 0 25 16,0 0 23-16,0 0-7 0,0 0 9 0,0 0 385 0,0 0-269 15,0 0 50-15,0 4-38 0,0 6-60 16,0 5-75-16,0 2-5 0,0 2-60 0,0 5 0 15,0 1 0-15,-5 2 0 0,0 0 0 0,0 1 0 16,-1-2 0-16,1-2 0 0,4 1 0 0,-1-3-162 16,1-6-52-16,-1 1-11 0,0-4-50 0,2-4-45 15,0-2 170 1,0-3 88-16,0-3-9 0,0 1 4 0,0-2 20 0,4 0 19 0,6-5 4 0,3-11 14 15,3-4-1-15,2-4 7 0,0-2 7 0,2-2-1 16,-1 1 18-16,0-3 11 0,1 2 11 0,-4 2-1 16,0 2-10-16,-3 5-1 0,-3 2-17 0,-1 8 9 15,-5 4 17-15,-1 4 5 0,-2-1-57 16,1 1 96-16,-1 1-21 0,1 0-21 15,-2 1 64-15,0 12-50 0,0 0-64 0,0 1 32 0,0-1-2 16,0 1-51-16,0-2 51 0,0-1-51 0,0-1-56 16,0-3 13-16,0-2-1 0,0-2-21 0,0-2 102 15,0 0-62-15,0 1 17 0,0-2 13 0,0 0 10 16,1-2-5-16,4-8-2 0,4-5 12 0,0-2-4 15,1-4 3-15,3-1-6 0,-1-3 12 0,1-1-1 16,0-4 7-16,0-3-6 0,3-3 9 0,0-4-5 16,1-2 6-16,0-4 17 0,1-1 20 0,-1 2 10 15,-1 1 0-15,-2 5-5 0,-4 5 14 16,-2 6 243-16,-1 6-51 0,-3 7-81 0,-3 6-40 15,1 4-34-15,-2 2-106 0,0 1 93 0,0 2-64 16,0-2 99-16,0 2 5 0,0 0-125 0,0 0 0 16,0 2 0-16,0 10 0 15,0 3 0-15,0 0 0 0,0 1 0 0,0 3 0 0,0-4 0 0,0-1 0 16,0-2 0-16,0 0 0 0,1-4 0 0,8-1 0 15,-2 0 0-15,6-4 0 0,-3-2 0 0,3 0 0 16,2-1 0-16,-2 0 0 0,3 0 0 0,1-1 0 16,-1-8 0-16,0-3 0 0,0 0 0 0,1-2 0 15,-1 2 0-15,0 3 0 0,-3-2 0 16,1 2 0-16,-2 4 0 0,-2-3 0 0,-2 4 0 15,0 1 0-15,-4 3 0 0,-1-2 0 0,0-1 0 16,-2 3 0-16,1 0 0 0,-2 0-51 0,0 0-132 16,0 0 79-16,0 0-174 0,0 13 58 0,0 3 82 15,-6-1 56-15,-7 4 68 0,-4 1-43 0,-5 1 23 16,0 1-21-16,-2 2 33 0,-4-1 21 0,-2-1-10 15,1-1 21 1,2 0-21-16,-2-1 30 0,4-1-19 0,3 1 0 0,1-4 0 0,5-3-11 0,6 1 103 16,1-2 33-16,5-3 10 0,4-3-8 0,0 0-86 15,0-3 4-15,0 0 59 0,0-1 5 16,0-2-96-16,10 2 21 0,7-2 42 0,-1 0-55 15,3 0-15-15,-1-2 8 0,2-4-14 0,1-5 27 16,-3-2-34-16,0 1-1 0,-3-2 29 16,1 1-57-16,-2-1 93 0,0 2-57 0,-2 1 36 0,-3 1-14 15,-2 5-37-15,-1-2 59 0,-2 5-94 0,-2 1 107 16,-1 0 50-16,1 1-61 0,-2 0-46 0,0 0 0 15,0 0 0-15,0 6 0 0,-8 6 0 0,-2 3 0 16,-6 1 0-16,2 4 0 0,-2-2 0 0,0 1 0 16,-1-1 0-16,0 2 0 0,2-3 0 15,-2-2 0-15,5-1 0 0,0 1 0 0,0-5-125 16,3-2-197-16,3 0 87 0,2-3-116 0,4-1 103 15,0-3 172-15,0 1 42 0,0-1-1 0,0-1 12 16,0 0 23-16,1 0 5 0,11 0 5 0,-1 0 13 16,5 0 14-16,-1-1 10 0,0-1 100 0,3 1 30 15,-4 1-42-15,1 0-40 0,-1 0-21 0,2 0-82 16,0 0 41-1,-3 0-12-15,3 0-8 0,-2 4-21 0,1 2-26 0,-1 0-20 0,3 0-71 0,-3 0-15 16,0-4-27-16,0 2 13 0,-2-2 119 0,-4-1-21 16,3-1 25-16,-4 0 16 0,-2 0-1 0,0 0-1 15,-2 0 4-15,0-3-2 0,0-9 4 16,-2-2 8-16,1 0-1 0,-1-1-6 0,-1-2 2 15,0-2-8-15,0-2 13 0,0-2 1 16,0-1 7-16,0 2 5 0,0-4 3 0,0-1 3 0,2 5 9 16,-1 1 9-16,0 1-7 0,-1 6 6 0,2 3-8 15,-2 2-1-15,0 3-12 0,1 3-5 0,-1 1 2 16,0 1-9-16,0-1 7 0,0 0 2 0,0 2 37 15,0 0 101-15,0 0-42 0,0 0-42 0,0 2-33 16,0 6 9-16,0 5-39 0,0-1 0 0,-4 0 9 16,0 2-42-16,2-2 54 0,1 0-42 0,-1-1-127 15,1 0 2-15,-1-5 135 0,2 2-82 16,0-4 81-16,0 3-17 0,0-3 5 0,0-3-6 15,5 0 8-15,6 1 10 0,5-2 12 0,1 0 5 16,2 0 0-16,0 0-1 0,-2 0 12 0,2-2 18 16,0-3 9-16,-3-3 86 0,-2 4 114 0,-1-1-63 15,-3 2 14-15,2 1-110 16,-5 1 49-16,0 1-6 0,-2 0-78 0,0 0-20 0,-2 0-22 0,-2 0-7 15,1 0 0-15,-1 3-105 0,-1 6 28 0,0 3-109 16,0 2-259-16,-11 2 56 0,-8 4 270 0,-5 1-58 16,-8 3-29-16</inkml:trace>
  <inkml:trace contextRef="#ctx0" brushRef="#br0" timeOffset="14910">11777 2672 98 0,'0'0'-8'16,"0"0"-13"-16,0 0 7 0,0 0 14 0,-2 0 8 15,-5 0 1-15,-3 0-6 0,-1 1-3 0,-4 1-3 16,4 5-2-16,-3 0-9 0</inkml:trace>
  <inkml:trace contextRef="#ctx0" brushRef="#br0" timeOffset="15647">10636 3096 307 0,'0'0'9'16,"0"0"-16"-16,0 0 21 0,0 0 9 16,0 0 32-16,0 2 3 0,0 5-2 0,0 2-19 0,0 1-6 15,0 2 0-15,0-1-1 0,0 1 0 0,0 0 10 16,0-2 67-16,2 1 75 0,5-1-54 0,-1 1 18 15,2-2-89-15,-2 0-22 0,4 0 39 0,-3-3-27 16,1 0 21-16,3 0-10 0,1-4-42 0,1 1 42 16,3-2-36-16,4 1-6 0,0-2-26 0,6 0 42 15,3 0-53-15,1 0 64 0,3 0 7 16,5-6-36-16,2-2-7 0,-1 0-7 0,3 1-14 15,1 0 22-15,2 0-51 0,1 1 121 0,1 0-113 16,-1 2 13-16,2-1 58 0,-1 3-43 0,2 0 0 16,-1-1 7-16,-1 0-8 0,0 2-70 0,0-2 64 15,-3 2-93-15,0-2 51 0,-3 2-77 0,0-2 142 16,-3 0-86-1,-2 0 56-15,-1 0-21 0,-3 0 21 0,-2 0 9 0,1 1 33 0,-4 1-9 0,0-2-33 16,-1 3 9-16,-1-3-10 0,1 3 44 0,1 0 2 16,1 0-15-16,-1 0 12 0,5 0-21 0,1 0-21 15,3 0 12-15,5 0 52 0,1 0-56 16,4 0 5-16,2 0 8 0,5 0 12 0,2 0-24 15,-1-1-10-15,5-3 14 0,0-5 4 0,-2 3-17 16,3 0 46-16,-1-1-29 0,-1 1 38 0,-1 1-9 16,-1 1 52-16,1-1 8 0,-1 4 62 0,-2-1-54 15,-1 1 58-15,2 1-20 0,-2 0-116 0,-1 0-15 16,2 0 0-16,-4 0 0 0,-3 0 0 0,-1 0 0 15,-4 0 0-15,-2 0 0 0,-4 0 0 0,-4 0 0 16,-3 0 0-16,-5 0 0 0,-5 0 0 0,0 0 0 16,-6 0 0-16,-2 0-256 0,-4 0-179 0,-4 0-205 15,-1 0 519-15,-1 0-93 0,1 0-25 16</inkml:trace>
  <inkml:trace contextRef="#ctx0" brushRef="#br0" timeOffset="16385">15687 1237 1026 0,'0'0'55'0,"0"0"-32"0,0 0 160 16,0 0 327-16,0 0-260 0,0-2-250 0,0 0 0 15,0-4 0-15,0-2 0 0,3-1 0 0,8 0 0 16,5 2 0-16,2-2 0 0,6-2 0 0,5 1 0 16,6 1 0-16,2 0 0 0,3-2 0 0,1 3 0 15,1 0 0-15,-3 3 0 0,-2-1 0 16,-6 3 0-16,-4 0-237 0,-5 1-67 0,-6 1-14 15,-4 0 47-15,-4-1 46 0,-4 2 233 0,-2 0-43 16,-1 0 21-16,1 0 4 0,-2 0-12 0,0 0 21 16,-5 0-1-16,-8 0 7 0,-4 2-2 0,-2 0 2 15,2 3 1-15,-2 0 1 0,0-1 13 0,2 1 13 16,0 1-4-16,1 0 185 0,0 0 86 0,1 3-74 15,0-2-15-15,0 5 44 16,-1 5-138-16,2 1-117 0,-5 3 0 0,3 4 0 0,-1 2 0 0,-1 6 0 16,-2-1 0-16,2 1 0 0,-3 3 0 0,-1 1 0 15,2-1 0-15,1-2 0 0,-1 4 0 16,3-5 0-16,4 0 0 0,3-3 0 0,3-1 0 15,5-4 0-15,2 2 0 0,0-5 0 0,0-3 0 16,0-1 0-16,13-2 0 0,9-1 0 0,3-4 0 16,3-3 0-16,6-4 0 0,3-3 0 0,2 1 0 15,2-2 0-15,0 0 0 0,0 0 0 0,-2-2 0 16,-2-8 0-16,-2-4-380 0,-5 1-363 0,-4-4 453 15,-5 3 151-15,-6-5-23 0,-6 1 42 0,-6 2-12 16</inkml:trace>
  <inkml:trace contextRef="#ctx0" brushRef="#br0" timeOffset="16737">15778 1569 315 0,'0'0'100'0,"0"0"-55"15,0 0-20-15,0 0-11 0,-2 0 17 0,-2 0 57 16,1 0 0-16,2 0 271 0,-1 0-162 0,2 0 204 16,0 0-50-16,0 0-318 0,0 0-33 0,12 0 0 15,12 0 0-15,2 0 0 0,9 0 0 0,2-2 0 16,7-1 0-16,2-4 0 0,0 2 0 15,2-2 0-15,-2-1 0 0,2-1-31 0,-2 0-291 0,-1-1-3 16,-5-1-104-16,0-1 189 0,-2 0 172 0,-5 0 18 16,-2-4 8-16,-3 1 13 0,-2-2 22 0,0-2-1 15,-5 0 10-15,0-1 1 0,-1-1 17 16,-5 0 5-16,1 1 20 0,-5 1 15 0,0 1 15 15,-6 4 313-15,1 2-17 0,-3 5-114 0,-2 1-40 16,1 1-129-16,-1 2-88 0,-1 2 0 0,0 1 0 16,0 0 0-16,0 0 0 0,-15 10 0 0,-3 13 0 15,-5 4 0-15,-4 7 0 0,-5 7 0 0,0 2 0 16,-3 4 0-16,1-1 0 0,0 1 0 0,1-1 0 15,3 1 0-15,1-7 0 0,2 2 0 0,4-6 0 16,2-1 0-16,7-2 0 0,4-5 0 0,1-5 0 16,5-3-388-16,4-1-546 15,0-7 722-15,0-3-36 0,0-1 33 0</inkml:trace>
  <inkml:trace contextRef="#ctx0" brushRef="#br0" timeOffset="16954">16748 1139 672 0,'0'0'19'16,"0"0"-32"-16,0 0 15 0,0 0 123 15,0 0 430-15,0 0 81 0,0 2-585 0,0 6-51 0,0 7 0 16,0 6 0-16,0 3 0 0,0 7 0 0,0 6 0 16,1 4 0-16,7 3 0 0,-2 3 0 0,1 2 0 15,3-1 0-15,-2 1 0 0,0-3 0 16,0-3 0-16,-1 1 0 0,2-3 0 0,-1-5 0 15,0-1 0-15,-1-7 0 16,1-1 0-16,-1-3 0 0,0-7-210 0,-1-3-452 0,-1-4 134 0,-3-6 329 16,-1-3-20-16</inkml:trace>
  <inkml:trace contextRef="#ctx0" brushRef="#br0" timeOffset="17127">16491 1531 1752 0,'0'0'113'0,"0"0"-148"0,0 0-107 0,0 0 52 15,0 0 407-15,0 0-185 0,0 0-132 16,0 0 0-16,0 0 0 0,0 0 0 0,0 0 0 15,0 0 0-15,0 0 0 0,0 0 0 0,8 0 0 16,7 0 0-16,5 0 0 0,4 0 0 0,4 0 0 16,4 0 0-16,5 0 0 0,-2 0-762 0,3 0 72 15,-2 0 467-15,-3 0-40 0</inkml:trace>
  <inkml:trace contextRef="#ctx0" brushRef="#br0" timeOffset="17298">17070 1390 599 0,'0'0'42'16,"0"0"-47"-16,0 0 10 0,0 0 49 0,0 0 465 15,0 0 59-15,0 0-323 0,0 0-255 0,2 0 0 16,3 0 0-16,5 0 0 0,3 0 0 0,5 0 0 16,-1 0 0-16,2 0 0 0,2 0 0 0,-2 0 0 15,3 0-126-15,-4 0-337 0,-1 0-297 0,-2 0 639 16,-3 0-58-16,-5 0-17 0</inkml:trace>
  <inkml:trace contextRef="#ctx0" brushRef="#br0" timeOffset="17449">17004 1635 684 0,'0'0'40'0,"0"0"-45"16,0 0-5-16,0 0 108 0,0 0 730 0,0 0-555 16,0 0-134-16,0 0-139 0,0 0 0 0,1 0 0 15,10 0 0-15,4 0-351 0,5 0-421 0,2 0 394 16,4 0 94-16</inkml:trace>
  <inkml:trace contextRef="#ctx0" brushRef="#br0" timeOffset="17907">17783 1189 663 0,'0'0'57'0,"0"0"-4"15,0 0-45-15,0 0 101 0,-1 0 292 0,-12 0 355 16,0 0-756-16,-3 0 0 0,-2 0 0 0,-2 0 0 16,-1 0 0-16,0 3 0 0,0 14 0 0,1 1 0 15,4 7 0-15,-1 7 0 0,2-2 0 16,2 6 0-16,4 1 0 0,2 1 0 0,3-1 0 15,2 1 0-15,2-3 0 0,0 1 0 0,0-2 0 16,0-4 0-16,0-1 0 0,8-1 0 0,8-3 0 16,1-5-29-16,1-2-790 0,3-5 270 0,5-1 370 15,-3-6 7-15,1 0-3 0</inkml:trace>
  <inkml:trace contextRef="#ctx0" brushRef="#br0" timeOffset="18287">18227 1197 577 0,'0'0'46'0,"0"0"-38"16,0 0 1-16,0 0 11 0,0 0 136 0,0 0 558 16,0 1-197-16,0 3-517 0,-2 6 0 0,-2 2 0 15,2 4 0-15,-4 4 0 0,2 4 0 0,0 5 0 16,-1 4 0-16,0 2 0 0,-1 3 0 0,2 5 0 15,-5-1 0-15,-1 0 0 0,-2 1 0 0,1 0 0 16,-4-2 0-16,1 0 0 0,-2-3 0 0,1-2 0 16,0-3 0-16,2-2 0 0,0-2 0 15,4-7 0-15,0-4 0 0,3-3 0 0,5-4 0 16,-2-6 0-16,2-1 0 0,-1-1 0 0,2-3 0 15,0 0 0-15,0 0 0 0,0 0 0 0,2-11 0 16,11-7 0-16,3-6 0 0,4-6 0 0,3-4 0 16,4-4 0-16,4-4 0 0,2-1 0 0,2-2 0 15,1 1 0-15,0 2 0 0,0 2 0 16,-2 2 0-16,-5 5 0 0,-2 8 0 0,-3 2 0 0,-1 5 0 15,-6 3 0-15,-1 4 0 0,-5 4 0 0,0 0 0 16,-2 4 0-16,-2 1 0 0,0 0-352 0,-3 1-526 16,1 1 646-16,-4 0 43 0,1 0-25 0</inkml:trace>
  <inkml:trace contextRef="#ctx0" brushRef="#br0" timeOffset="18735">18973 1441 430 0,'0'0'14'0,"0"0"-9"0,0 0-2 16,0 0 37-16,-4-2 96 0,-5 0-68 0,-3-4 232 15,1 0 64-15,-3-2-98 0,0 1-84 0,0-1-26 16,2 4-73-16,1-1-83 0,1 1 0 0,1 3 0 16,0 0 0-16,2-1 0 0,-4 2 0 15,2 0 0-15,-1 0 0 0,-5 0 0 0,2 7 0 0,-4 6 0 16,3 1 0-16,-1 1 0 0,1 2 0 0,-2 0 0 15,3 3 0-15,3-2 0 0,4 3 0 0,5-2 0 16,-1-1 0-16,2 2 0 0,0-3 0 0,0-1 0 16,0 1 0-16,10-3 0 0,9 1 0 0,1-1 0 15,1 1 0-15,2-2 0 0,0-4 0 16,-2 2 0-16,-2-2 0 0,-2-2 0 15,-5 1 0-15,-1-2 0 0,-5-1 0 0,-1 0 0 0,-4 0 0 16,1 0 0-16,-1 0 0 0,-1 1 0 0,0 0 0 16,0 0 0-16,-9 2 0 0,-6-2 0 0,0 3 0 15,-4-2 0-15,-1 3 0 0,0 0 0 0,-2-3 0 16,1 1 0-16,0 0 0 0,0-3 0 0,-1 0 0 15,2 1 0-15,1-2-303 16,3 1-674-16,2-3 742 0,2 1-7 0</inkml:trace>
  <inkml:trace contextRef="#ctx0" brushRef="#br0" timeOffset="18941">19176 1689 1407 0,'0'0'-63'16,"0"0"42"-16,0 0 84 0,0 0 452 0,-4 0-369 15,-4 0-146-15,-1 4 0 0,-3 3 0 0,1 3 0 16,-1 1 0-16,3 2 0 0,2-1 0 0,6 4 0 16,0-1 0-16,-1 0 0 0,2 2 0 0,0-2 0 15,0 1 0-15,0-1 0 16,2-1-132-16,3-2-827 0,5 0 574 0,-1-4 178 0,-3-1-15 15</inkml:trace>
  <inkml:trace contextRef="#ctx0" brushRef="#br0" timeOffset="19228">19572 1189 680 0,'0'0'44'0,"0"0"-55"0,0 0 0 16,0 0 132-16,0 0 476 0,0 0 30 0,0 0-627 15,0 8 0-15,1 4 0 0,4 5 0 0,1 3 0 16,3 5 0-16,0 3 0 0,-1 5 0 0,2 1 0 16,0 2 0-16,-3 3 0 0,-1 0 0 0,-2 2 0 15,-2 2 0-15,-1-2 0 0,1 1 0 0,-2 0 0 16,0 0 0-16,-2-2 0 0,-12 1 0 0,-4-4 0 15,-1-1 0-15,-5 0 0 0,-2-3 0 0,-3-4 0 16,-3-3 0-16,-2-4 0 0,-3-4 0 0,-1 0-1198 16,-1-3 742-16,0-3 94 0</inkml:trace>
  <inkml:trace contextRef="#ctx0" brushRef="#br0" timeOffset="19839">20158 1567 1377 0,'0'0'-28'0,"0"0"28"15,0 0 28-15,0 0 283 0,0 0 48 0,0 0-359 16,0 0 0-16,0 0 0 0,0 0 0 0,2 0 0 16,12 0 0-16,7-3 0 0,6 0 0 0,6-3 0 15,9 1 0-15,3-2 0 16,4 2 0-16,-1 0 0 0,-2 0 0 0,-3 3 0 0,-3-1-174 0,-5 1-301 15,-6-1-99-15,-7 1 403 0,-4 0 94 0,-4 1 1 16,-5 0-23-16,-3-1 13 0,-4 1 12 0,-1-2 4 16,-1 1 21-16,0-2 42 0,0 0 4 0,-13-3 4 15,-3 0 5-15,2-1 1 0,-2-2 10 16,1 1 20-16,3 0 16 0,1-3 22 15,1 3 6-15,0-2 4 0,3 4-12 0,1-1 1 0,0 2-16 16,1 1 43-16,0 1 239 0,1 3 58 0,0-1 21 16,-1 2-309-16,-1 0-110 0,-3 0 0 0,-3 2 0 15,-2 15 0-15,-4 4 0 0,-2 4 0 0,-3 4 0 16,-2 2 0-16,-1 3 0 0,0 2 0 0,0 0 0 15,3-1 0-15,3 2 0 0,0-2 0 0,4-2 0 16,4-1 0-16,5-2-49 0,3 1-917 0,4-4 505 16,0-1 202-16,0-1 28 0</inkml:trace>
  <inkml:trace contextRef="#ctx0" brushRef="#br0" timeOffset="20305">21048 1446 627 0,'0'0'9'0,"0"0"0"0,0 0 50 15,0 0 370-15,-9-3 455 0,-7-6-854 0,-4 1-30 16,-3-4 0-16,-3 3 0 0,-1 0 0 0,-4 5 0 16,4 1 0-16,-1 2 0 0,4 0 0 0,-2 1 0 15,1 0 0-15,1 3 0 0,2 16 0 16,0 3 0-16,1 0 0 0,5 5 0 0,1 2 0 15,5-1 0-15,0-1 0 0,4 2 0 0,5-4 0 16,0 1 0-16,1-6 0 0,0 1 0 0,0-1 0 16,1-4 0-16,18-3 0 0,4-1 0 0,2-6 0 15,5-2-188-15,4-2-47 0,1-1-45 0,2-1 59 16,1 0 96-16,-2-6 62 0,1-10 84 0,-3-4 10 15,-2-5-31 1,-2-1-18-16,-3-2 52 0,-3-2 12 0,0-5 7 0,-1-3-23 0,0-1 107 0,-4-5-67 16,0-3 146-16,-2 1-81 0,-2 1 48 0,-4 2-9 15,-1 3-174-15,-4 6 0 0,-2 5 0 16,-2 7 0-16,-1 7 0 0,1 3 0 0,-1 4 0 15,-1 5 0-15,0 2 0 0,0-1 0 0,0 2 0 16,0 2 0-16,0 17 0 0,-10 11 0 16,-2 6 0-16,-5 6 0 0,0 5 0 0,-1 4 0 0,0 1 0 15,2-1 0-15,-1 0 0 0,2-3 0 0,2-3 0 16,4-4 0-16,3-2 0 0,5-5 0 0,0-2 0 15,-1-5 0-15,2-2 0 0,0-6 0 0,0-5 0 16,0-1-492-16,0-5-372 0,2-4 644 0,5-2 18 16,3-1 11-16</inkml:trace>
  <inkml:trace contextRef="#ctx0" brushRef="#br0" timeOffset="20482">21546 1153 546 0,'0'0'73'15,"0"0"-71"-15,0 0-4 0,0 0 10 0,0 0 49 16,0 0 114-16,0 0 691 0,0 0-649 15,0 0-96-15,0 2-117 0,0 3 0 0,0 5 0 0,0 0 0 16,0 2 0-16,0 2 0 0,0 1 0 0,1 3 0 16,5 0-182-16,0 1-411 0,1 1-9 0,-1-1 435 15,-5-1-31-15,1 1 32 0</inkml:trace>
  <inkml:trace contextRef="#ctx0" brushRef="#br0" timeOffset="20657">21347 1559 915 0,'0'0'-101'0,"0"0"70"0,0 0 215 0,0 0 371 15,-6 1-30-15,-6 6-525 0,-2 3 0 0,1 1 0 16,-3 2 0-16,1-1 0 0,3 0 0 16,3 1 0-16,3-4 0 15,5 0 0 1,1-1 0-16,0 2 0 0,0 1 0 0,0-1 0 0,0 0-412 0,0-1-540 0,4 2 827 0,5-2-107 0,1-4 28 15</inkml:trace>
  <inkml:trace contextRef="#ctx0" brushRef="#br0" timeOffset="21005">21897 1405 479 0,'0'0'44'0,"0"0"-28"0,0 0-16 0,0 0 20 16,0 0 90-16,-5 0-98 0,0 0 557 0,-4 0-148 16,-2 0-45-16,-4-3-376 0,-2 3 0 0,1 0 0 15,-6 0 0-15,1 0 0 0,-3 0 0 16,0 3 0-16,-2 3 0 0,1 5 0 0,2 1 0 15,3 2 0-15,-2 1 0 0,5-1 0 0,4 1 0 16,1-1 0-16,2 1 0 0,6 1 0 0,3-1 0 16,-1 2 0-16,2 1 0 0,0-2 0 0,0 2 0 15,0 0 0-15,9-1 0 0,7-2 0 0,1 1 0 16,3-3 0-16,0 1 0 0,-1-2 0 0,0-3 0 15,-2 2 0-15,-4-2 0 0,-1-2 0 0,-2-1 0 16,-4 0 0-16,-2-3 0 16,-1 2 0-16,-2-1 0 0,1-1 0 0,-2 0 0 0,0 1 0 0,0-2 0 15,0 2 0-15,0 3 0 0,0-4 0 16,-10 4 0-16,-3-2 0 0,0 2 0 0,-1-1 0 15,-3-1 0-15,0 1 0 0,1-2 0 0,-1 1-350 16,2-2-273-16,0 0 203 0,3-2 273 0,2-1-65 16,0 3 7-16</inkml:trace>
  <inkml:trace contextRef="#ctx0" brushRef="#br0" timeOffset="21258">22242 1296 718 0,'0'0'6'0,"0"0"-6"0,0 0-39 16,0 0 290-16,0 0 251 0,0 0 80 0,0 0-555 15,0 0-27-15,0 3 0 0,0 10 0 0,-5 2 0 16,3 6 0-16,-6 4 0 0,3 7 0 0,-3 6 0 16,-2 3 0-16,3 5 0 0,-3 3 0 0,-3 4 0 15,1 2 0-15,-1 2 0 0,-1 5 0 0,1-1 0 16,-1 2 0-16,-3-1 0 0,2-2 0 0,-1-2 0 15,0-4 0-15,0-3 0 16,0-7 0-16,2-2 0 0,-2-7 0 0,6-4 0 0,-2-4-277 0,7-5-589 16,0-5 633-16,5-5 129 0,0-5-7 0,0-2-50 15,0-3 18-15</inkml:trace>
  <inkml:trace contextRef="#ctx0" brushRef="#br0" timeOffset="21540">22229 1017 516 0,'0'0'16'0,"0"0"-23"0,0 0-3 16,0 0 7-16,0-2 30 0,0-4 56 16,0 0 15-16,0 1 21 0,0 1 183 0,3 3-41 0,7-1 54 15,1 0-158 1,8 2-46-16,3 0-49 0,5 2-62 0,4 12 0 0,3 4 0 0,4 3 0 15,-2-1 0-15,-2 6 0 0,0 3 0 0,-4 0 0 16,-6 0 0-16,-3 3 0 0,-7-1 0 0,-5 1 0 16,-8-1 0-16,1 1 0 0,0-5 0 0,-2-2 0 15,-2-1 0-15,-19-1 0 0,-2-4 0 0,-5 1 0 16,-4-4 0-16,-1 1 0 0,-4-4 0 15,-1 1 0-15,-1-2 0 0,-1-5 0 0,0 2-452 0,-2-1-457 16,3-4 666-16,0 0-43 0</inkml:trace>
  <inkml:trace contextRef="#ctx0" brushRef="#br0" timeOffset="36534">27705 8942 2047 0,'0'0'0'16,"0"0"0"-16,0 0-58 0,0 0 92 0,0 0-10 15,0 0-24-15,0 0 0 0,0 0 0 16,0 0 0-16,0 0 0 0,0 0 0 0,0 0 0 16,2 5 0-16,5 9 0 0,5 7 0 0,3 5 0 15,3 5 0-15,2 5 0 0,1 3 0 0,2 3 0 16,1 0 0-16,2 0 0 0,1 1 0 0,-1-2 0 15,0-2 0-15,-1-3 0 0,-2 0 0 0,0-4 0 16,-2-4 0-16,-3-3 0 0,-1-1 0 0,-1-4 0 16,-4-2 0-16,-2-3 0 0,0-2-365 0,-3-4-57 15,-3-2-38-15,-1-2 321 0,-1-3 4 0,-1-1-26 16,1 1 20-16,-2-2 27 0</inkml:trace>
  <inkml:trace contextRef="#ctx0" brushRef="#br0" timeOffset="37770">27931 9004 726 0,'0'0'-7'0,"0"0"-4"15,0 0-2-15,0 0 21 0,0 0 220 0,0 0 254 0,-2 0-173 0,1-1-216 16,1-2-33-16,0 0 27 0,0-1-33 0,0-1-23 15,11-2-31-15,17-1 0 0,9-4 0 16,6 3 0-16,9-1 0 0,6-1 0 0,4-2 0 16,5 3 0-16,-1 3 0 0,1-3 0 0,-2 5 0 15,-2-2 0-15,-2 2 0 0,-3 5 0 0,-7-2 0 16,-3 1 0-16,-9-1 0 0,-3 2 0 0,-7 0 0 15,-6 0 0-15,-4 0 0 0,-5 5 0 0,-4 7 0 16,-4 3 0-16,0 2 0 0,-5 2 0 0,1 3 0 16,-2 4 0-16,0-1 0 0,0 6 0 0,-10 0 0 15,-6 1 0-15,-4-1 0 0,1 3 0 0,-6 0 0 16,1 0 0-16,-4 2 0 0,1-3 0 0,-3-3 0 15,1 3 0-15,-2-1 0 0,1-4 0 16,0 0 0-16,-2-4 0 0,5-1 0 0,-1-2-304 16,5-2-310-16,1-4 178 0,1-1 322 0,1-6 25 15,5-3 18-15,-1-3 20 0,2 0 33 0,2-2 15 16,1 0 5-16,0-4 4 0,4-15 8 0,-1-5 9 15,2-6 13-15,4-4-6 0,-2-5 14 0,3-2 16 16,-1-4-15-16,1 3 9 0,-1 0-37 16,1 3 352-16,-1 2 30 0,1 7-119 0,-1 6-97 0,2 7-45 15,0 3-138-15,-1 6 0 0,1 1 0 0,0 5 0 16,0 0 0-16,0 1 0 0,0 1 0 0,-3 0 0 15,2 0 0-15,-5 10 0 0,2 8 0 16,-2 5 0-16,-2 5 0 0,0 0 0 0,-1 3 0 16,2-3 0-16,0 0 0 0,0-1 0 0,2-3 0 15,4-4 0-15,0-2 0 0,1-1 0 0,0-5 0 16,0-2 0-16,0-2 0 0,0-7 0 0,11 0 0 15,8 1 0-15,1-2 0 0,4 0 0 0,3-2 0 16,3-13 0-16,0-4 0 0,-1 0 0 0,-4 0 0 16,-2 0 0-16,-3 3 0 0,-6 2 0 0,1 4 0 15,-8-1 0-15,-3 8 0 0,-2 0 0 0,-1 1 0 16,1 1 0-16,-1 1 0 15,-1 0 0-15,0 0 0 0,0 4 0 0,0 10 0 0,0 1 0 16,-10 3 0-16,-3 2 0 0,1-4 0 0,1 4 0 16,-3-3 0-16,2-2 0 0,1-1 0 0,2-2 0 15,3-2 0-15,1-2 0 0,4-3-118 0,0 1-148 16,1-5-65-16,0 1-194 0,0-1 374 0,1-1 73 15,15 0 17-15,10-6 32 0,6-12 6 0,7-6 10 16,3-4 8-16,5-8 2 0,2-5 6 0,2-3 5 16,-2-5-2-16,0-2 7 0,1-3 4 0,-2 0 13 15,1-1 6-15,-5 2 33 0,0 1-20 0,-5 2-5 16,-2 3 161-16,-6 6 130 0,-3 5 38 0,-5 4 3 15,-7 5-337-15,-2 6-39 0,-4 4 0 16,-4 5 0-16,0 3 0 0,-5 4 0 0,1 2 0 16,-1 3 0-16,-1-2 0 15,0 2 0-15,0 0 0 0,0 0 0 0,0 0 0 0,-1 0 0 0,-12 6 0 16,0 10 0-16,-6 3 0 0,1 3 0 0,-2-1 0 15,0 4 0-15,1-2 0 0,2 1 0 0,2-3 0 16,4-2 0-16,2 1 0 0,8-4 0 0,-1 1 0 16,2-2 0-16,0-1 0 0,0-4 0 0,2 0 0 15,17-5 0-15,4-2 0 0,4-2 0 16,4 1 0-16,3-2 0 0,1 0 0 0,1 0 0 0,-1-7 0 15,-1-7 0-15,-3 1 0 0,-1 1 0 16,-1 1 0-16,-6 0 0 0,-3 1 0 0,0 2 0 16,-5 2 0-16,-1-1 0 0,-4 5 0 0,-1-1 0 15,-5 2-180-15,-2 0-3 0,-1-1-79 0,1 2 137 16,-1 0-51-16,-1 0 65 0,0 0 60 0,0 0-81 15,-13 0 13-15,-1 0 89 0,-5 2 78 0,-1 3-87 16,-2 2 49-16,-1 0 0 0,-1-1 0 0,2 1 69 16,0-1 80-16,2 0 10 0,2 3 44 0,0-1 24 15,3 1 3-15,-1 0-7 0,3 1-233 0,1 4 0 16,-2 2 0-16,3 4 0 0,-1 1 0 0,2 3 0 15,-3 3 0-15,3 3 0 0,0 6 0 16,0 3 0-16,3 1 0 16,-1 6 0-16,3 2 0 0,0 3 0 0,3-2 0 0,0 5 0 0,2-2 0 15,0 3 0-15,0-3 0 0,0 2 0 0,0-3 0 16,10 1 0-16,5-4 0 0,0 0 0 0,3-4 0 15,2-2 0-15,0-6 0 0,-2-3 0 0,-1-4 0 16,-1-7-3-16,-2-2-672 0,2-8 9 0,-2-2 473 16,-2-6-13-16,-3-4 15 0</inkml:trace>
  <inkml:trace contextRef="#ctx0" brushRef="#br0" timeOffset="40013">29750 8954 873 0,'0'0'-69'0,"0"0"-9"0,0 0 67 0,0 0 149 16,0 0 315-16,3 0-19 0,7 0-211 0,6 0-139 15,2-2-84-15,3 1 0 0,3-1 0 0,5 2 0 16,1-2 0-16,5-1 0 0,-2 1 0 0,3-1 0 15,0-1 0-15,-3 2-43 16,-2-2-52-16,-4 2 40 0,-5-3-19 0,-3 2-7 0,-5-1 7 16,-1 0-12-16,-6 0-35 0,-1 0-12 0,-1-3 0 15,-3 2 62-15,0-3-20 0,-2 1 102 0,0 0-11 16,0-2-20-16,0 1-9 0,0-1 51 0,-10 1-22 15,0-3 0-15,1 3 11 0,-2-2 20 0,0 1 30 16,1 1-9-16,2 1 21 0,0 0-20 0,2 2 0 16,1 5 16-16,0-2 79 0,3 1 71 0,-3-1 49 15,4 2-233-15,-1 0-35 0,-2 7 0 0,0 13 0 16,-1 2 0-16,1 8 0 0,-4 5 0 0,0 3 0 15,-1 4 0-15,1 2 0 0,-4 2 0 16,4 2 0-16,-5-1 0 0,1-2 0 0,2-1 0 16,0-3 0-16,0-3 0 0,2-2 0 0,1-4 0 15,0-8 0-15,3-4 0 16,2-2 0-16,1-5 0 0,-1-6 0 0,2-1 0 0,-1-3 0 0,1-2 0 15,0-1 0-15,-2 0-22 0,2 0-117 0,-1 0 73 16,0-3-67-16,-4-10 6 0,4-8 62 0,-1-3-1 16,1-2-11-16,-1-3 15 0,0-3 22 0,-3-2 57 15,4 0 40-15,-3 0 37 0,-1 4 29 0,-1 2-8 16,0 2 1-16,-2 4-28 0,1 5 29 15,1 5-47-15,0 4-70 0,2 1 0 0,-2 4 0 16,2 2 0-16,-1 0 0 0,0 1 0 0,-4 0 0 16,-1 0 0-16,-3 11 0 0,-1 7 0 0,-1 2 0 15,-2 4 0-15,1 4 0 0,0-2 0 0,3 2 0 16,0 1 0-16,7-4 0 0,2 1 0 0,2-4 0 15,2-2 0-15,0-4 0 0,0 1 0 0,0-5 0 16,0-4 0 0,12-1 0-16,5-5 0 0,5 0 0 0,1-1 0 0,5-1 0 0,3 0-21 0,5-5-2 15,0-14-14-15,0-3 8 0,1-2 50 0,0-1-28 16,1-1 42-16,-7 2 14 0,0 0-37 0,-5 1-12 15,-6 7 0-15,0 1 0 0,-7 3 0 16,-1 5 0-16,-5 0 0 0,-3 5 0 0,1 1 0 16,-2 0 0-16,0 1 0 0,1 0 0 15,-3 0 0-15,0 0 0 0,1 1 0 0,-2 6 0 0,0 3 0 16,0 2 0-16,0 0 0 0,0-2 0 0,-2 1 0 15,-6 2 0-15,-1-3 0 0,2-1 0 0,1-2-248 16,5-1-156-16,-6-3-123 0,5 1 327 0,1-1 116 16,1-1 6-16,0 0 3 0,0-2-5 0,0 0 45 15,0 0 31-15,10 0 6 0,4 0 13 0,3-9 10 16,0-4 20-16,1 1 22 0,0 1 14 0,-3 0-12 15,-1 6-19-15,-2-2-8 0,-1 3 57 16,-6 2 182-16,1 1 30 0,-2 1-78 0,1 0-50 16,-1 0 40-16,-1 0-214 0,1 8-9 0,4 3 0 15,-1 6 0-15,1 0 0 0,1 3 0 0,0-2 0 16,4 0 0-16,-3 0 0 0,4 0 0 0,-1-3 0 15,4-1-117-15,3-6-51 16,0 0-69-16,3-5-36 0,1-2 43 0,-1 1-82 0,5-2 287 0,-1 0-16 16,-1-2-4-16,2-10 12 0,-3-6 2 0,1-3-5 15,-2-3 7-15,-1-4-4 0,-2 1 0 0,-2-5 5 16,3 0 12-16,-3-3 0 0,-2-2 4 0,0-2-4 15,-2 0 8-15,2-4 4 0,-1 1-1 16,-2-3 9-16,-2 1-4 0,-1-3 3 0,0 0 4 16,-3 1 16-16,-1-1 1 0,-4 2 34 0,-1 1-12 15,-1 5 9-15,-1 1 32 0,0 5-12 0,0 7-30 16,-10 2 91-16,0 7 53 0,1 3-57 0,0 5 34 15,4 3 42-15,4 2 50 0,-1 3-26 0,1-1-232 16,1 2 0-16,0 0 0 0,0 0 0 0,0 0 0 16,0 3 0-16,0 11 0 0,0 3 0 0,0 0 0 15,0 2 0 1,0 0 0-16,0-1 0 0,0-1 0 0,0-3 0 0,0 0 0 0,0-2 0 0,1-2 0 15,9-3 0-15,-1 1 0 0,2-3 0 16,4 0 0-16,-2-2 0 0,4-2 0 0,2 1 0 16,1-1 0-16,0-1 0 0,1 0 0 0,0 0 0 15,1-1 0-15,-2-5 0 0,0-2 0 0,-1-1 0 16,-6 2 0-16,1-1 0 0,-2 4 0 15,-3-1 0-15,-1 4 0 0,-1-1 0 0,-2 2 0 0,1 0 0 16,-2 0 0-16,2 0 0 0,1 0 0 0,-1 0 0 16,-2 0 0-16,2 2 0 0,-2 3 0 0,3-1 0 15,-2 1 0-15,1 1 0 0,-2-1 0 0,-1-3 0 16,1 4 0-16,-2-2-161 0,-1 1-105 0,1-2-65 15,-2 6-117-15,0-2 290 0,0 3 65 16,-14 4 15-16,-6 0 18 0,-5 4 3 0,-3 0 5 16,-7 6 13-16,-1-3 13 0,-1 3 10 0,-4-2 18 15,-1 4-2-15,3-2 22 0,-1-3 21 0,5 2 0 16,1-4 19-16,3 1 4 0,6-3-3 0,2 0 2 15,5-3-3-15,3-4 163 0,4 4 118 0,5-7-42 16,5 0-167-16,-1-2-7 0,1-2-38 0,1 0 20 16,0-2-80-16,0 1-29 15,6-1 0-15,11-1 0 0,0 0 0 0,8 0 0 0,-1 0-50 0,5-1-4 16,-2-5-8-16,4-6 42 0,-2 2-21 0,-1-2 34 15,-2 0 27-15,-2 1-6 0,-3 0 47 16,-5 2-19-16,-1 3 13 0,-7 0-21 0,-1 2-26 16,-4 1-8-16,-1 2 0 0,-1 1 0 0,1-2 0 15,-2 2 0-15,0 0 0 0,-2 0 0 0,-12 2 0 16,-2 10 0-16,-4 4 0 0,-3 4 0 0,-2 3 0 15,-1 0 0-15,0 2 0 0,-1 1 0 0,1-2-146 16,3 3-226-16,-1-3-138 0,3-2 194 0,4-2 224 16,2 1-24-16,2-4 10 0,7-5 31 0,5 1 32 15,-1-6-3-15,2-5 0 0,0 0-11 0,0-1 53 16,3 1 11-16,16-2 8 0,0 0 14 0,4-10 6 15,3-7-4-15,-2 3 13 0,1-3 19 16,-2 2-25-16,0 2-3 0,-1 0 8 0,-5 5-6 16,1 1-14-16,-8-1-7 0,3 2-10 0,-3 3-1 15,-3 0-6-15,1 1-3 0,-3 1-1 0,-1 0-5 16,-1-1-7-16,0 2 0 0,-1 0-14 0,-1 0-4 15,1 0 9-15,-1 0-13 0,0 0 13 0,-1 0 11 16,2-1 11-16,-1-1 0 0,2-5 6 16,-2-2-2-16,4 1 6 0,1-2 6 0,2-2 17 0,4-2 12 15,-1 2 2-15,1-1 15 0,1 2-1 0,-1 0 3 16,0 0-4-16,-1 3 7 0,-1 1 189 0,-2 2-49 15,-1 3-59-15,-2 1-31 0,1-1-40 16,-2 1 21-16,-1 1-68 0,2 0-6 0,0 0 1 16,-2 0-8-16,0 0-34 0,-2 1-7 0,1 7-59 15,-1 2-101-15,-1-1 2 0,0 1-190 0,0 1 237 16,0 0 64-16,0 1 34 0,-4 0-15 0,-7-2-16 15,-1 1-6-15,-3-1-5 0,-1 1 30 0,-1-2 11 16,-3 0 7-16,0-3 22 0,1 0 10 0,-1 0 3 16,0 0 16-16,0-1 14 0,2-2 5 0,-2 1 26 15,1 1 6-15,-1 0-20 0,0 3-2 0,1-1 8 16,-3 4-3-16,2-1-7 15,0 4 13-15,1 1-10 0,3 2-13 0,0 0-47 0,1 0 155 16,3 3 41-16,1-3-53 0,3 2-12 0,1-3-66 16,2-1 18-16,5-3-82 0,0-2 103 0,0 1-81 15,0-5-44-15,0 0-42 0,0 0 34 0,0-6-76 16,9 2-9-16,5-1 0 0,1-1 97 0,4 0 11 15,4 0 0-15,0 0 9 0,0-8 9 0,2-4 12 16,-2 0 0-16,0 0 33 0,-1 3 75 0,-4-1-29 16,-3 4 9-16,-1-1-11 0,-5 5-40 0,1-1-4 15,-5 1-21-15,1 1 13 0,-3 0-52 0,-1 1 39 16,-1 0-31-16,1 0 36 0,-1 0-27 0,-1 0-14 15,0 1-78-15,0 7-77 0,0 0 46 16,0 0-95-16,-7 3 71 0,-2-3 89 0,1-1 5 16,0 0-30-16,2 0-27 0,5 0 22 0,-3-2 32 15,4 0 10-15,0-2-7 0,0-1-12 0,0-1 62 16,0 0 6-16,8 1 46 0,9-2 8 0,3 0 7 15,0 0 11-15,1 0 15 0,0 0-9 0,-3-3-15 16,-5-1-12-16,3 2-1 0,-3-1-20 0,-1 1 183 16,-4 1-41-16,-2 0-19 0,0-1-34 0,-1 2-78 15,0 0 13-15,-2 0-49 0,-2 0 22 16,1 0 6-16,-2 0-6 0,0 2-101 0,0 2 93 0,0 2-44 15,0 0-26-15,-2 0-98 0,-7 0-92 16,-2 0-137-16,1-1 312 0,-3-1-49 0,2-1-49 16,-1-1-10-16,-2 1 28 0</inkml:trace>
  <inkml:trace contextRef="#ctx0" brushRef="#br0" timeOffset="40360">31692 8704 559 0,'0'0'0'0,"0"0"-10"16,0 0 8-16,0 0 27 0,0-2 80 0,0-5 278 0,0-2 84 15,0 1 53-15,-2-4-520 0,-2 4 0 0,2-1 0 16,2 6 0-16,-1 0 0 0,-1 0 0 0,2 0 0 15,0 2 0-15,0 0 0 0,0 1 0 0,0 0 0 16,0 11 0-16,0 13 0 0,0 8 0 0,-4 7 0 16,-4 5 0-16,-6 11 0 0,0 0 0 0,0 2 0 15,-2 1 0-15,1 0 0 0,1-2 0 0,1-1 0 16,3-2 0-16,0-4 0 0,3-4 0 0,1-3 0 15,4-5 0-15,1-4 0 0,1-6 0 16,0-6 0-16,0-1 0 0,0-7 0 0,0-2 0 16,0-6 0-16,0 0 0 0,0-3-804 0,0-1 186 15,0-1 433-15,0 0 22 0,0-1-5 0</inkml:trace>
  <inkml:trace contextRef="#ctx0" brushRef="#br0" timeOffset="40761">31744 8383 668 0,'0'0'2'15,"0"0"-15"-15,0 0-2 0,0 0 22 16,0 0 51-16,0-1 448 0,0-2 24 0,0 0-251 16,0-2-254-16,0 4-25 0,1-1 0 0,12 1 0 15,7 1 0-15,5 0 0 0,4 0 0 0,5 0 0 16,4 0 0-16,4 3 0 0,1 5 0 0,-1-1 0 15,0 0 0-15,-5-1 0 0,-2 0 0 0,-2 1 0 16,-5-1 0-16,-4-1 0 0,-2 0 0 0,-2 1 0 16,-4 0 0-16,-3-2 0 0,-1 2 0 0,-1-1 0 15,-4 4 0-15,1-2 0 0,-1 4 0 0,-3 1 0 16,-1 3 0-16,1 5 0 0,-2 2 0 0,1 4 0 15,-2 2 0-15,1 5 0 0,-2 4 0 16,0 4 0-16,0 2 0 0,0 3 0 0,0 3 0 16,-6 2 0-16,-3 6 0 0,-2-1 0 0,0 5 0 15,3-3 0-15,-4 4 0 16,4-2 0-16,-3 0 0 0,0 0 0 0,-1-6 0 0,2 0 0 0,-3-7 0 15,2-2 0-15,-1-4 0 0,2-4 0 0,0-6 0 16,1-4 0-16,2-3 0 0,3-5 0 0,-1-4 0 16,4-4 0-16,-1-3 0 0,1-7 0 0,-1 1-300 15,1-1-321-15,-6-1 213 0,3 0 320 0,-2-9-16 16,-3-10-35-16,-4-6-4 0,0-6 54 15</inkml:trace>
  <inkml:trace contextRef="#ctx0" brushRef="#br0" timeOffset="41340">31675 8697 383 0,'0'0'5'0,"0"0"-6"0,0 0-5 16,0 0 31-16,0 0 31 16,0 0 17-16,0 0-4 0,5 0-12 0,5 0-19 0,5 0 85 0,5 0-52 15,3 1 41-15,1 1 33 0,5 1-32 0,3 1-31 16,0 0-29-16,3 2-12 0,-4-2 7 0,1-1-48 15,0 2 0-15,1-1-20 0,-4-1-8 16,-2 0-25-16,-1-3-9 0,-3 2 42 0,-4-1 8 16,0-1-29-16,-7 0 4 0,-1 0 25 0,-2 0-17 15,-5 0-12-15,1 0 12 0,-4-1-12 0,0-4 44 16,1-2 8-16,-2-1 1 0,0 1-9 0,0-3-24 15,0 1 12-15,-6 4 9 0,-4-3 30 0,-3 2-30 16,0-2 20-16,-1 4-20 0,-1 4 39 0,-2-3-30 16,2 3-33-16,-2 0 50 0,2 0-29 0,0 0 32 15,2 7-52-15,0 6 20 0,3 1 123 0,1 3-72 16,3-2 40-16,2 4-68 15,1-2 28-15,2 1-29 0,1-2 9 0,0 1 4 0,0 1-20 16,0-3 16-16,0 0-8 0,1-1-20 0,6-1 0 16,3-1 12-16,-1-2-4 0,1-1 17 0,-3 2-5 15,-1-3-7-15,-2-1 27 0,-1-1-20 0,-1 3 26 16,-1-3 8-16,1 1-1 0,-2 0-46 0,0 2-27 15,0 1 47-15,-8 0-27 0,-5 1 27 16,-5-1-34-16,-4 1-81 0,-1 1 0 0,-2-1-35 0,2 1-4 16,0-2-59-16,4-1-113 0,1-1-50 0,4 2 373 15,5-4-45-15,4 2 8 0,5-1-4 0,0-2 10 16,0 2 7-16,0 0 2 0,0-1-2 0,3 3 2 15,13-4 1-15,-2 2 3 0,4-2 11 16,-4 3-2-16,2-3-13 0,-6 0 152 0,0 1-9 16,-4-1 21-16,-2 0 28 0,-2 0-18 0,-1 1-31 15,-1-2-54-15,0 1 44 0,0-1-49 0,0 3-35 16,-6-2-49-16,-7 3-2 0,-1-2 0 0,-3 0 0 15,1-1-81-15,-3 2-64 0,1-2-83 0,1 0-90 16,3-1-134-16,-1-1 292 0,5-1 52 0,2-1-22 16,0 1-19-16,4 0-6 0</inkml:trace>
  <inkml:trace contextRef="#ctx0" brushRef="#br0" timeOffset="42457">32467 8937 472 0,'0'0'5'0,"0"0"-8"0,0 0 4 0,1 0 43 15,10-2 47-15,7-1-12 0,6-6 29 0,4 1 52 16,9-1-8-16,3 1-68 0,0 1-44 0,1 2-29 15,2-1-19-15,-2 0 40 0,0 1-32 0,-3 3 0 16,-5-1-29-16,-3-1 29 0,-2 2-20 0,-4 1-9 16,-6-2-3-16,-3 1-40 0,-4 0-81 0,-5 0 31 15,-4 1 11-15,0-1 126 0,-1 1-23 0,-1-1 3 16,0 0 1-16,0-5-2 0,0 3-3 0,-1-2-14 15,-12-1-2-15,0 0 1 0,0-1-3 16,-6 0 4-16,3-3 0 0,-4 2 13 0,1 1 1 16,-3-3-3-16,2 0 16 0,3 2-7 0,-2-1 6 15,3 0-3-15,0-1 8 0,3 3 5 0,-1 3 3 16,4-3 2-16,1 5 0 0,1 2 2 0,2 1 15 15,0-2 2-15,2 0 7 0,-2 2 121 0,0 0 79 16,-1 2-32-16,1 12-91 0,0 3-19 0,0 5-54 16,-2 2-28-16,1 1 21 0,1 1-21 15,1-2-53-15,4-2-33 0,-1 0-119 0,1-3 82 0,1-2 31 16,0-2-120-16,0 1-26 0,0-6 101 0,0 0 81 15,0-3 1-15,0-3 3 0,1-1-4 16,4-2 19-16,4 1 12 0,-2-2 8 0,3 0-5 16,-1 0 5-16,-1-5-4 0,5-8 5 0,0-3 6 15,-2-3 6-15,1-1-16 0,0-2 4 0,1-1-3 16,1-2 15-16,2-2 18 0,-1 2 10 0,-1 1-3 15,-2 3-3-15,-4 3 88 0,1 3-53 0,0 2 20 16,-5 5 26-16,-1 7 49 0,-2-1 33 0,1 1-40 16,-1 1-41-16,-1 0-9 0,0 1 0 0,0 15-104 15,0 7-7-15,0-2 0 0,0 5 0 0,-4 1 0 16,-6 1 0-16,-6-1 0 0,0 0 0 0,-3-3 0 15,1 0 0-15,-1 0 0 16,0-3-77-16,0-2-127 0,-1-1-39 0,1-1-67 0,2-7 14 16,1 1 117-16,0-2 130 0,2-6 70 0,2 1-52 15,-1-2-6-15,2-1 19 0,2 1 7 0,2-2 11 16,0 0 0-16,2 0 8 0,4 0-1 0,-1 0 15 15,1-3-3-15,1-4 9 0,0-1-15 0,0 2-26 16,0-3 160-16,1 3 51 0,7 0-57 16,4-2-27-16,0 5 30 0,1-1-71 0,3-1 20 0,4 2 0 15,-2 1-39-15,3-1-21 0,-1 1 21 0,-2 0-61 16,2-1 27-16,-3 2-40 0,3 0 20 0,-2-1-41 15,-2 1-40-15,-1 1-34 0,0 0-77 16,-1 0-64-16,-4 0 4 0,-1 0 63 0,-4 0 168 16,-4 0-36-16,2 0 14 0,-2 3 22 0,-1 6 16 15,-14 3 8-15,-9 1-5 16,-6 2 3-16,-7 3-2 0,-3-1 1 0,-7 1 4 0,-1 1-4 0,0 2 1 15,0-2 2-15,-2-1-2 0,2-1 5 0,2 0 2 16,3-1-6-16,3 1 3 0,6-2-7 0,6-2 11 16,5-2 1-16,6-1-2 0,6-1 11 0,8-2-11 15,1-4 6-15,1 0-7 0,0-1-7 0,0 0 0 16,1-2 4-16,14 0-2 15,4 0 1-15,1 0 1 0,0 0 1 0,3-4-5 0,0-4 3 16,0-1 2-16,-2-2 4 0,0 2 4 0,1 0-2 16,-6 0 174-16,0 1-9 0,-3 4-8 0,-3 0-73 15,-2 2 27-15,-3-1-5 0,-2 1 36 0,-2 1 8 16,1 1-32-16,-2 0-112 0,0 0-17 0,0 0 0 15,0 3 0-15,-9 7 0 0,-5 2 0 0,-1 2 0 16,-2 1 0-16,-1 0 0 0,1 0 0 0,-1 0 0 16,3-2 0-16,3 1 0 0,1-3 0 0,3-2-197 15,3-2 12-15,3 1-4 0,1-3 91 0,1-1-84 16,0-1-65-16,0-2-17 0,0 0 274 0,0 1-31 15,8-2 14-15,8 0 7 0,-1 0 6 16,2 0 8-16,1 0 13 0,-3-2 54 0,-2-3 158 16,0 1 27-16,-6-1-30 15,1 2-91-15,-4-1-65 0,-2 3 23 0,-1-1-44 0,1 1 29 0,-1 1-59 16,-1 0-22-16,0 0-7 0,0 0 0 0,0 0 0 15,0 0 0-15,0 4 0 0,0 5-9 0,0-2-63 16,0 0-22-16,0 1-217 0,0-1-198 0,0-1 174 16,0-2 280-16,0 3-30 0,0-6-48 0,0 2-2 15,5-2 28-15,4 1 18 0,3-2 25 16</inkml:trace>
  <inkml:trace contextRef="#ctx0" brushRef="#br0" timeOffset="42681">32883 9215 74 0,'0'0'17'0,"0"0"-4"16,0 0-3-16,1-4 15 0,11-8 3 0,4-7 0 16,7-4-1-16,4-6 15 0,3-3 2 0,5-4 13 15,-4 3 8-15,0-1 6 0,-3 5-8 0,-5 2-11 16,-6 9-17-16,-4 3-1 0,-4 6-2 0,-6 5 162 15,0 2 163-15,-2 2-10 0,1 0-81 0,-2 0-100 16,0 4-166-16,0 16 0 0,-2 4 0 0,-10 5 0 16,-5 3 0-16,-2 6 0 0,-5-1 0 0,-2 6 0 15,-3-2 0-15,-1 0 0 0,-1 1 0 0,3-1 0 16,-1-1 0-16,1-4 0 0,2 0 0 0,4-6 0 15,2-1 0-15,6-7 0 0,1-2 0 16,3-6 0-16,4-3-33 16,4-2-415-16,0-4-33 0,2-3 77 0,0-2 244 0,0 2 37 0,0-2 7 15,0 0 36-15,10-2 5 0,3-10 5 0</inkml:trace>
  <inkml:trace contextRef="#ctx0" brushRef="#br0" timeOffset="42979">33277 8869 187 0,'0'0'42'0,"0"0"12"0,0 0-2 16,0-4 6-16,0-8 3 0,0-5 17 15,3 1 9-15,1-3-5 0,3-1 238 0,-2 2 49 0,-1 4-86 16,-1 4-55-16,-2 2-142 0,1 3-26 0,-1 3-60 15,1 2 0-15,-1-2 0 0,1 2 0 16,-1 0 0-16,2 0 0 0,-2 9 0 0,2 9 0 16,0 3 0-16,-1 3 0 0,-1 3 0 0,0 4 0 15,1 1 0-15,-2 3 0 0,0 1 0 0,0 2 0 16,-9 3 0-16,-8 3 0 0,-2 1 0 0,-3 1 0 15,-1 2 0-15,-1-1 0 0,0-1 0 0,-1-2 0 16,0 1 0-16,1-4 0 0,-1-4 0 0,2 1 0 16,3-6 0-16,0-1 0 0,1-4 0 0,3-3 0 15,2-4 0-15,2-1 0 0,3-4 0 0,2-1 0 16,0-5 0-16,6-1 0 0,-4-3 0 0,4-3 0 15,-1 0 0-15,2-1 0 16,0 1 0-16,-1-2-118 0,1 0-438 0,0 0-95 0,0-3 527 16,0-11-13-16,0-5-6 0,0-3-16 0</inkml:trace>
  <inkml:trace contextRef="#ctx0" brushRef="#br0" timeOffset="43252">33097 9073 410 0,'0'0'28'16,"0"0"-21"-16,0 0-2 0,0 0 31 16,0 0 51-16,0-3 3 0,0 1 30 0,1-3 84 0,2-1-59 15,5 3-31-15,1 2 59 0,1 1-57 0,5 0 7 16,1 0 16-16,4 0-56 0,1 0-12 0,1 0-36 15,3 0 1-15,-2 5-21 0,-2 4-22 16,0 1 21-16,-3 0-21 0,0 2 7 0,-7-2-13 16,1 1-9-16,-2 1 15 0,-4-1-29 0,-2 2-51 15,-2-1 21-15,-1 0 29 0,0 0-43 0,-1-1 130 16,0 1-73-16,-1 3 51 0,-14-2-36 0,-2 0 8 15,-4-2 15-15,0 1-46 0,-3 2 46 0,1-1-36 16,0-1 29-16,1-3-59 0,2 0 1 0,1 0-52 16,3-1-48-16,3-1-118 0,3-2-4 0,1-1 127 15,5 0 57-15,2 1-10 0,2-2-8 0,0 1-40 16</inkml:trace>
  <inkml:trace contextRef="#ctx0" brushRef="#br0" timeOffset="43426">33594 9697 2047 0,'0'0'0'0,"0"0"0"0,0 0-828 15,0 0 593-15,0 0 933 0,0 0-333 0,0 0-365 16,0 0 0-16,0 0 0 0,0 0 0 0,0 0 0 15,0 0 0-15,0 0-393 0,0 0-526 16,0 0 717-16,0 0-37 0</inkml:trace>
  <inkml:trace contextRef="#ctx0" brushRef="#br0" timeOffset="46943">5810 3984 2047 0,'0'0'0'0,"0"0"0"16,0 0 0-16,0 0 0 0,0 0 0 0,-2 0 0 16,-2 0 0-16,2 0 0 0,-4 0 0 15,5 0 0-15,0 0 0 0,-1 0 0 0,2 0 0 0,0 0 0 16,0 0 0-16,0 0 0 0,2 0 0 0,14 0 0 15,10 0 0-15,7 0 0 0,11-3 0 0,6 3 0 16,7-1 0-16,4 0 0 0,8 0 0 0,3-2 0 16,4 0 0-16,3 1 0 0,2-1 0 0,0-1 0 15,0 1 0-15,1 2 0 0,-6-3 0 0,1 4 0 16,-5-2 0-16,-4 1 0 0,0-1 0 0,-6 1 0 15,-5 0 0-15,-3 1 0 0,-3 0 0 16,-4 0 0-16,-5 0 0 0,-4 0 0 0,-5 0 0 16,-3 0 0-16,-4 0 0 0,-3-2 0 0,-4 2 0 15,-5 0 0-15,-2 0 0 0,-1-1 0 0,0 1 0 16,-5-2 0-16,0 1 0 0,-3 0 0 0,0 1 0 15,-1-2 0-15,-1 1 0 16,1 0-103-16,-2-1-694 0,0 0 228 0,0-3 341 0,0 2-14 0</inkml:trace>
  <inkml:trace contextRef="#ctx0" brushRef="#br0" timeOffset="54276">5229 5298 1459 0,'0'0'0'0,"0"0"21"0,0 0-21 0,0 0 114 16,0 0 207-16,0 0-189 0,0 0-132 0,-1 0 0 15,-1 0 0-15,1 0 0 0,1 1 0 0,0 7 0 16,0 5 0-16,0 8 0 0,0 5 0 0,0 7 0 15,0 6 0-15,1 6 0 0,1 9 0 16,1 3 0-16,-2 4 0 0,1 2 0 0,-1 2 0 16,-1 1 0-16,0 0 0 0,0-2 0 0,0-1 0 15,0-1 0-15,0-3 0 0,0-3 0 0,0-3 0 16,-1-2 0-16,-1-5 0 0,1-5 0 0,-1-3 0 15,2-4 0-15,0-9 0 0,0-2-257 0,0-8-583 16,0 0 489-16,0-8 183 0,0-5-5 0,0-1 18 16</inkml:trace>
  <inkml:trace contextRef="#ctx0" brushRef="#br0" timeOffset="54606">5154 5268 913 0,'0'0'133'0,"0"0"-73"16,0 0-28-16,0 0 130 0,0 0 241 0,0 0-59 16,0 0-344-16,0 0 0 0,0 0 0 0,0 0 0 15,9 0 0-15,8 0 0 0,2 0 0 0,5 0 0 16,4 0 0-16,2 0 0 0,0 1 0 0,-1 7 0 15,0 3 0-15,-4 3 0 0,-3 1 0 16,-2 2 0-16,-5 1 0 0,-3 3 0 0,-3 1 0 16,-5 1 0-16,-2 2 0 0,0-1 0 0,-2 3 0 15,0-1 0-15,0-1 0 0,-2 4 0 0,-12-5 0 16,0-2 0-16,-3 1 0 0,0-2 0 0,-3-2 0 15,3-1 0-15,0-3 0 0,1-4 0 0,3-2 0 16,2-3 0-16,2-5-708 0,3 1-18 0,4-1 491 16,1-1 42-16</inkml:trace>
  <inkml:trace contextRef="#ctx0" brushRef="#br0" timeOffset="54877">5978 5363 585 0,'0'0'13'0,"0"0"-3"0,0 0 31 15,0 0 561-15,0 0-220 0,0 0 32 0,0 0-414 16,0 0 0-16,0-2 0 0,0 2 0 0,0-2 0 15,0 2 0-15,0 0 0 0,0 0 0 0,-1 0 0 16,-3 0 0-16,-5 0 0 0,0 0 0 0,-2 0 0 16,-8 4 0-16,-4 11 0 0,-2 7 0 0,-5 2 0 15,-2 6 0-15,-2 3 0 0,1 5 0 0,2-1 0 16,5 1 0-16,4-1 0 0,5-1 0 0,5-5 0 15,8 1 0-15,4-2 0 0,0-5 0 16,0 0 0-16,0-4 0 0,6-4 0 0,18 3 0 16,5-8 0-16,3 0 0 0,6-3 0 0,1-3 0 15,2-3 0-15,0-2 0 0,0-1-374 0,-5 0-254 16,-1 0 211-16,-1 0 271 0,-7 0 3 0,-3-10 12 15,-4-1 13-15</inkml:trace>
  <inkml:trace contextRef="#ctx0" brushRef="#br0" timeOffset="55104">6205 5620 489 0,'0'0'40'0,"0"0"-24"0,0 0 16 15,0 0 4-15,0 0 139 0,0 0 568 16,0 0-353-16,0 0-264 0,0 0-126 0,-1 0 0 16,1 0 0-16,0 0 0 0,0 0 0 0,0 0 0 15,0 2 0-15,0 0 0 0,3-1 0 0,14 0 0 16,4 1 0-16,1-1 0 0,4-1 0 0,3 0 0 15,0 0 0-15,1 0 0 0,1 0 0 0,-2 0 0 16,-4 0 0-16,3 0 0 0,-4 0 0 0,-2 0 0 16,-2-3 0-16,-3 1-33 0,-2-2-368 0,-4 1-95 15,0 3 77-15,-5-3 311 0,-1 2 18 0,-3 0-13 16,-1-1 0-16,-1 0 14 15,0 1 17-15,0-2-7 0</inkml:trace>
  <inkml:trace contextRef="#ctx0" brushRef="#br0" timeOffset="55356">6438 5375 215 0,'0'0'19'0,"0"0"6"0,0 0 28 16,0 0 33-16,0 0 13 0,0-2-7 0,0 0-6 15,0-2 61-15,0-2 250 16,0 4-50-16,0-1-18 0,0 2-177 0,0-1-152 0,4 2 0 0,9 0 0 16,3 0 0-16,2 0 0 0,5 2 0 0,1 7 0 15,3 5 0-15,2 0 0 0,-1 3 0 0,-1 1 0 16,2 1 0-16,-2 1 0 0,-2-2 0 0,-2 0 0 15,-1-2 0-15,-1 1 0 0,-2-3 0 16,-2-1 0-16,-1 1 0 0,-4-4 0 0,-2 0 0 16,0-1 0-16,-3 0 0 0,-4-3 0 0,0 3 0 15,-2-2 0-15,1 0 0 0,-2 1 0 0,0 2 0 16,-7 0 0-16,-15 4 0 0,-7 2 0 0,-6 2 0 15,-7 2-66-15,-7 4-933 0,-2-1 571 0,-3 4 129 16</inkml:trace>
  <inkml:trace contextRef="#ctx0" brushRef="#br0" timeOffset="55821">7721 5228 1901 0,'0'0'14'0,"0"0"-70"0,0 0-7 16,0 0 133-16,-1 0 111 0,-9 0-181 0,-4 1 0 15,-3 11 0-15,-4 1 0 0,-1 4 0 16,-6 7 0-16,-1 5 0 0,1 2 0 0,-3 5 0 16,0 3 0-16,0 3 0 0,1 2 0 0,-2 4 0 15,3 0 0-15,2-1 0 0,-1-2 0 0,4 1 0 16,0-3 0-16,3-4 0 0,2-3 0 0,2-4-233 15,3-4-672-15,-1-7 537 0,5-2 146 0,1-4 3 16</inkml:trace>
  <inkml:trace contextRef="#ctx0" brushRef="#br0" timeOffset="56072">7741 5155 1944 0,'0'0'-22'15,"0"0"8"-15,0 0 71 0,0 0 25 0,0 0-82 16,0 0 0-16,0 0 0 0,0 0 0 0,-1 3 0 15,-4 9 0-15,4 6 0 0,0 5 0 0,1 7 0 16,0 5 0-16,0 6 0 0,0 3 0 16,0 4 0-16,5 0 0 0,9 3 0 0,1-2 0 0,0-1 0 15,2 0 0-15,-1-4 0 0,0-2 0 0,-1-3 0 16,0-6 0-16,-3-2 0 0,1-5 0 0,-2-5 0 15,-2-5 0-15,1-1-334 0,-3-4-381 16,-1-3 346-16,-3-3 205 0,0 0-32 0,-2-3-8 16</inkml:trace>
  <inkml:trace contextRef="#ctx0" brushRef="#br0" timeOffset="56277">7386 5679 2047 0,'0'0'0'0,"0"0"0"0,0 0 0 0,0 0 0 16,0 0 0-16,-4 0 0 15,0 0 0-15,2 0 0 0,-2 0 0 0,2 0 0 0,2 0 0 16,0 0 0-16,0 0 0 0,0 0 0 0,3 0 0 16,20 0 0-16,2 1 0 0,12 1 0 0,4 3 0 15,6-4 0-15,6 0 0 0,1 1 0 0,3-1 0 16,-6-1-279-16,0 0-807 0,-3 0 837 0,-8 0-8 15</inkml:trace>
  <inkml:trace contextRef="#ctx0" brushRef="#br0" timeOffset="56520">8167 5242 831 0,'0'0'32'0,"0"0"15"16,0 0 675-16,0 0-324 0,-1 0-381 0,-5 0-17 15,2 0 0-15,-3-1 0 0,1-1 0 0,4 1 0 16,-3 0 0-16,3-1 0 0,2 2 0 0,-1 0 0 15,-1 2 0-15,1 18 0 0,-1 7 0 0,1 6 0 16,-4 8 0-16,0 5 0 0,-1 5 0 0,2 5 0 16,-1-1 0-16,-1-1 0 0,1-3 0 0,-1-3 0 15,2-1 0-15,-1-5 0 0,4-5 0 16,-5-5 0-16,5-5 0 0,-1-3 0 0,-2-3-219 0,2-6-731 15,2-2 616-15,-2-3 108 0,0-5 5 16</inkml:trace>
  <inkml:trace contextRef="#ctx0" brushRef="#br0" timeOffset="56994">8073 5061 702 0,'0'0'60'0,"0"0"-36"0,0 0-119 15,0 0 111-15,0 0 245 0,0 0 233 0,0 0-41 16,0 0-321-16,0 0-132 0,2 0 0 0,7 0 0 15,6 0 0-15,1 0 0 0,6 2 0 16,4 10 0-16,1 1 0 16,1 2 0-16,1 3 0 0,-1-3 0 0,0 6 0 0,-3 0 0 0,1 0 0 15,-5-4 0-15,-1 2 0 0,-2 0 0 0,-4-2 0 16,-2 3 0-16,-6-4 0 0,-1 2 0 0,-3-2 0 15,-1 1 0-15,-1-2 0 0,0 1 0 0,-4-1 0 16,-12-1 0-16,-6-1 0 0,-1 2 0 0,-4-1 0 16,-5-2 0-16,-1 0 0 0,-3 0 0 15,0 0 0-15,-2-2 0 0,2-1 0 0,3-3 0 0,4-1 0 16,9-1 0-16,4-1 0 0,6-3 0 0,5 2 0 15,5-2 0-15,0 0 0 0,0 0 0 16,0 0 0-16,9 0 0 0,14 0 0 0,7 0 0 16,8 0 0-16,3 0 0 0,2 0 0 0,2 0 0 15,-2 0 0-15,-4 0 0 0,-6 0 0 0,-3 0 0 16,-5 0 0-16,-5 0 0 0,-5 2 0 0,-1 2 0 15,-4 2 0-15,-1-1 0 0,-3 0 0 0,-3 2 0 16,-2 3 0-16,1-3 0 0,-2 5 0 0,0 0 0 16,0 3 0-16,-12 2 0 0,-7 2 0 0,-9 4 0 15,-6-2 0-15,-2 3 0 0,-6-2 0 0,-3-1 0 16,-1 1 0-16,-5 0 0 0,4-4 0 0,-1-2 0 15,5-2-220-15,-2-1-925 16,3-2 867-16,0-1-36 0</inkml:trace>
  <inkml:trace contextRef="#ctx0" brushRef="#br0" timeOffset="59045">10716 5239 491 0,'0'0'114'0,"0"0"-93"0,0 0 2 0,0 0-5 16,0 0 23-16,-2 0 749 0,-4-1-527 0,0 0 23 15,1-1-286-15,1 0 0 0,-2 2 0 0,-2 0 0 16,1 0 0-16,-6 0 0 0,-1 2 0 0,-6 13 0 16,-5 6 0-16,-1 8 0 0,-4 5 0 0,-2 7 0 15,-3 3 0-15,4 4 0 16,-4 5 0-16,2 1 0 0,-1 0 0 0,1-3 0 0,3-2 0 0,1-2 0 15,2-4 0-15,1 0 0 0,1-6 0 16,6-6 0-16,1-2 0 0,3-5-635 0,4-5-158 16,2-2 546-16,3-4 22 0</inkml:trace>
  <inkml:trace contextRef="#ctx0" brushRef="#br0" timeOffset="59282">10737 5172 1000 0,'0'0'109'15,"0"0"-142"-15,0 0 107 0,0 0 350 16,0 0 49-16,0 2-473 0,0 8 0 0,0 5 0 16,0 3 0-16,0 6 0 0,0 4 0 0,0 7 0 15,2 5 0-15,2 4 0 0,3 2 0 0,2 4 0 16,5 4 0-16,0 0 0 0,3 0 0 0,-3-1 0 15,2-2 0-15,-1-5 0 0,-1-1 0 0,1-6 0 16,-3-3 0-16,-3-6-341 0,0-1-348 0,1-5 305 16,-5-5 220-16,0-3 2 0,-4-4 20 0</inkml:trace>
  <inkml:trace contextRef="#ctx0" brushRef="#br0" timeOffset="59490">10450 5620 1075 0,'0'0'333'15,"0"0"-251"-15,0 0-82 0,0 0 17 0,0 0 314 16,0 0-122-16,0 0-209 0,0 0 0 0,0 0 0 16,0 0 0-16,0 0 0 0,0 0 0 0,0 0 0 15,2 0 0-15,13 0 0 0,4 0 0 0,7 0 0 16,7 0 0-16,6 0 0 0,5 0 0 0,0 0-612 15,4 0-163-15,1 0 567 0,-4 0-9 16,-2 0 11-16</inkml:trace>
  <inkml:trace contextRef="#ctx0" brushRef="#br0" timeOffset="59700">11185 5397 527 0,'0'0'45'0,"0"0"-16"0,0 0 21 16,0 0 62-16,0 0 688 0,0 0-533 0,0 0-50 16,-1 0-217-16,-4 0 0 0,4 0 0 0,-4 0 0 15,4 0 0-15,-5 12 0 0,2 7 0 0,-3 5 0 16,1 3 0-16,2 7 0 0,-2 4 0 0,0 0 0 15,4 2 0-15,-5-2 0 0,6-1 0 16,-3-2 0-16,2-2 0 0,1-3 0 0,-4-5 0 16,4-2 0-16,-1-4 0 0,2-4 0 0,0-4 0 15,0-3-356-15,0-4-370 0,0 1 364 0,0-4 176 16,0 0-8-16,-1 1 58 0</inkml:trace>
  <inkml:trace contextRef="#ctx0" brushRef="#br0" timeOffset="59927">11185 5317 395 0,'0'0'36'0,"0"0"-17"16,0 0 5-16,0 0 34 15,0 0 28-15,0 0 4 0,0 0 205 0,3 0 50 0,4 0-93 16,3 0-56-16,4 0 16 0,0 0-173 0,3 0-39 16,0 0 0-16,0 12 0 0,0 3 0 0,0 2 0 15,-1 2 0-15,-2 5 0 0,-1-2 0 0,-2 2 0 16,-5 2 0-16,-1 1 0 0,-4 0 0 0,1-3 0 15,-2 3 0-15,0-3 0 0,0 0 0 16,-2-2 0-16,-16-2 0 0,1-3 0 0,-4-1 0 0,-1-1 0 16,0-3 0-16,-2-1 0 0,-1-1 0 0,4-4 0 15,0 0-518-15,3-3-302 0,3-3 628 0,1 3-91 16</inkml:trace>
  <inkml:trace contextRef="#ctx0" brushRef="#br0" timeOffset="60286">12050 5239 650 0,'0'0'9'0,"0"0"-7"0,0 0 9 16,0 0 89-16,0-2 787 0,0-6-609 0,0 0-168 16,0 1-110-16,0-1 0 0,0 1 0 0,0 1 0 15,0 0 0-15,0 1 0 16,0 1 0-16,-2 0 0 0,-9 2 0 0,-4 0 0 0,-3 2 0 0,-6 0 0 15,-6 0 0-15,-6 0 0 0,-3 12 0 16,-3 5 0-16,3 7 0 0,-1 0 0 0,2 3 0 16,8 3 0-16,7 0 0 0,10-3 0 0,7 4 0 15,6-2 0-15,0 0 0 0,0 0 0 0,1 0 0 16,21-2 0-16,9-3 0 0,0-2 0 0,4-3 0 15,-4-2 0-15,0 0 0 0,-5-5 0 0,-1-2 0 16,-5-2 0-16,-6 1 0 0,-1 0 0 0,-4-3 0 16,-5 1 0-16,1-2 0 0,-4 2 0 0,2-3 0 15,-2 3 0-15,-1-1 0 0,0 1 0 0,-1 1 0 16,-15 3 0-16,-4-1 0 0,-2 2 0 0,-8 0 0 15,-5 3 0-15,-4-3 0 0,-7 2 0 16,-5-1 0-16,-2 0 0 16,-3 1-95-16,-1-1-1237 0,-1 1 894 0</inkml:trace>
  <inkml:trace contextRef="#ctx0" brushRef="#br0" timeOffset="63376">14025 5124 459 0,'0'0'32'16,"0"0"-12"-16,0 0-12 0,0 0 66 0,0 0-13 15,0 0 144-15,0 0 318 0,0 0 75 0,-2-3-531 16,1 3-67-16,0-2 0 0,-1 1 0 0,2-1 0 16,0 1 0-16,0 1 0 0,-1 0 0 0,1 0 0 15,0 6 0-15,-2 12 0 0,2 6 0 16,-1 4 0-16,-1 6 0 0,1 0 0 0,-5 3 0 15,2 1 0-15,2 1 0 0,-3-1 0 0,0-1 0 16,1-3 0-16,2-2 0 0,-2 1 0 16,1-4 0-16,3-2 0 0,0-1 0 0,0-6 0 0,0-1 0 15,0 0 0-15,0-6 0 0,0-1 0 0,0-3 0 16,0-2 0-16,0-1 0 0,0-2 0 0,3-3 0 15,-2 1 0-15,2-1 0 0,3-1 0 0,3 0 0 16,4-8 0-16,3-12 0 0,2-6 0 0,4-7 0 16,4-2 0-1,-1-4 0-15,1-1 0 0,0 0 0 0,-5 1 0 0,-3 3 0 0,0 2 0 16,-4 8 0-16,-2 0 0 0,-1 3 0 0,-4 6 0 15,-3 5 0-15,1 4 0 0,0 2 0 0,-3 3 0 16,-1 1 0-16,0 1 0 0,1-1 0 0,-1 2 0 16,1 2 0-16,-1 8 0 0,5 10 0 0,-1 2 0 15,0 7 0-15,4 1 0 0,-3 0 0 0,1 2 0 16,-1-1 0-16,1-1 0 0,-1-3 0 0,1-2 0 15,0 1 0-15,2-4 0 0,-1-4 0 0,0-2 0 16,0-3 0-16,1-3 0 0,0-3 0 0,-1-3 0 16,2-3 0-16,2 1 0 0,1-2 0 0,3 0 0 15,1-6 0-15,3-12 0 0,5-9 0 16,-2-3 0-16,3-3 0 0,-3-6 0 0,2-2 0 15,-1-2 0-15,-4 4 0 16,-2 1 0-16,-3 3 0 0,-3 3 0 0,-3 4 0 0,-1 5 0 0,-3 3 0 16,-4 5 0-16,1 5 0 0,-1 1 0 0,-1 4 0 15,0-1 0-15,0 4 0 0,0 0 0 0,0 0 0 16,0 2 0-16,0-3 0 0,0 3 0 0,0 0-82 15,0 0-577-15,0 0-12 0,0 3 468 0,0 6 13 16,0 6-31-16</inkml:trace>
  <inkml:trace contextRef="#ctx0" brushRef="#br0" timeOffset="73380">18430 5167 1132 0,'0'0'-12'15,"0"0"-17"-15,0 0 26 0,0 0 172 16,-6 0 251-16,-4 0-50 0,-3 0-370 0,-1 0 0 0,-5 3 0 15,-1 5 0-15,1 2 0 0,-1 5 0 0,1 2 0 16,0 1 0-16,2 3 0 0,2 1 0 0,1 4 0 16,2 1 0-16,1 2 0 0,-2 0 0 0,3 0 0 15,1 0 0-15,-1 0 0 0,0 1 0 16,1-2 0-16,1-3 0 0,2-3 0 0,2-2 0 15,-1-2 0-15,1-1 0 0,2-5 0 16,1-2 0-16,-1-3 0 0,1-2 0 0,-2-1 0 0,3-3 0 16,0 0 0-16,0 0 0 0,0-1 0 0,0 0 0 15,0 0 0-15,7-13-183 0,9-8 75 0,3-3 4 16,4-7-14-16,2-6 58 0,5 0-15 0,-1-4 41 15,3 1 26-15,-3-1-1 0,1-2 22 0,-1 4 8 16,-2 2 25-16,-2 3 36 16,-2 5 22-16,-6 3 53 0,-1 5 2 0,-4 4-42 0,-3 4-117 0,-3 4 0 15,-3 3 0-15,-1 1 0 0,-1 4 0 16,1-1 0-16,-2 1 0 0,0 1 0 0,0 0 0 15,0 0 0-15,0 12 0 0,0 7 0 0,0 4 0 16,-2 4 0-16,-5 3 0 0,2 1 0 0,-1 1 0 16,0-2 0-16,1-2 0 0,4-1 0 0,-5-1 0 15,5-2 0-15,-1-3 0 0,1 0 0 0,1-5 0 16,0 1 0-16,0-4 0 0,0-1 0 0,0-3 0 15,0-1 0-15,0-4 0 0,0 1 0 0,0-3 0 16,1-1 0-16,6 0 0 0,4-1 0 0,3 0 0 16,1-9 0-16,5-8 0 0,1-7 0 0,3-5 0 15,0-2 0-15,2-3 0 0,0-2 0 16,-3 2 0-16,-3 1 0 15,0 3 0-15,-3 3 0 0,-2 5 0 0,-5 5 0 0,-1 3 0 0,-3 4 0 16,-3 5 0-16,-2 2 0 0,1 2 0 0,-1 0 0 16,0-1 0-16,1 2 0 0,-1 0 0 0,1 7 0 15,-1 10 0-15,2 3 0 0,4 3 0 0,-2 4 0 16,0 2 0-16,1 0 0 0,-1-1 0 0,1-1 0 15,0 1 0-15,0-4 0 16,0 0 0-16,1-3 0 0,0-1 0 0,1-3 0 0,-1-2 0 0,0-2 0 16,2-5-296-16,-3-3-489 0,1 0 407 0,2-5 179 15,-1 2 0-15</inkml:trace>
  <inkml:trace contextRef="#ctx0" brushRef="#br0" timeOffset="73662">19361 4751 980 0,'0'0'54'0,"0"0"-1"0,0 0 347 16,0 0-142-16,0 0 44 0,-4 0-302 0,-4 0 0 16,-4 4 0-16,-1 7 0 0,-5 6 0 0,0 9 0 15,0 4 0 1,0 6 0-16,-3 7 0 0,1 5 0 0,0 3 0 15,4 6 0-15,-1-1 0 0,2 2 0 0,-1 1 0 0,2 1 0 0,-3 1 0 16,2 1 0-16,-2 2 0 0,2-4 0 0,0 0 0 16,0-4 0-16,-1-2 0 0,3-8 0 0,0-2 0 15,3-5 0-15,1-6 0 0,1-5 0 0,2-2 0 16,2-5 0-16,2-7 0 0,1-1 0 15,-1-4 0-15,2-3 0 0,0-3-538 0,0-2-259 16,0-1 613-16,0 0-34 0,0 0 37 0</inkml:trace>
  <inkml:trace contextRef="#ctx0" brushRef="#br0" timeOffset="74086">19331 5036 1725 0,'0'0'16'0,"0"0"-22"15,0 0-4-15,0 0 228 0,0 0-114 0,0 0-104 16,0 0 0-16,0 0 0 0,0 0 0 0,0 0 0 16,0-2 0-16,4 2 0 15,15-2 0-15,4-2 0 0,6 1 0 0,4-2 0 0,6 2 0 16,-1 3 0-16,-2-1 0 0,-1-1 0 0,-4 0 0 15,-2 0 0-15,-6 0 0 0,-4 1-59 0,-6 1-97 16,-3 0 57-16,-3 0 23 0,-2 0 16 0,-4 0-86 16,1 0-1-16,-1 0 13 0,-1 0 108 0,0-2 19 15,0 2 14-15,-1 0 3 0,-8 0-10 0,-4-1 0 16,1 1 32-16,-2 0 1 0,1 0 6 0,4 0 20 15,-1 0 23-15,3 0 85 0,3 0 122 0,-1 0-97 16,4 0-192-16,-1 1 0 0,1 10 0 0,-5-1 0 16,5 5 0-16,-6 2 0 0,2 3 0 0,-2 2 0 15,-3-1 0-15,3 4 0 0,-4 1 0 16,0 1 0-16,1 1 0 0,1-1 0 0,-2 0 0 15,2 0 0-15,0 1 0 16,1-3 0-16,1 3 0 0,1-2 0 0,0-2 0 0,0 1 0 0,2-3-31 16,2 0-593-16,-3-3-46 0,3-1 515 0,-2-2 7 15,2-1 6-15,-2-3 31 0,-2 2 26 0</inkml:trace>
  <inkml:trace contextRef="#ctx0" brushRef="#br0" timeOffset="74599">19341 5658 131 0,'0'0'36'0,"0"0"3"0,0 0 15 16,0 0 42-16,0 0 9 0,-4 0 5 16,-4 0-2-16,1 0 266 0,-3-2 164 0,3 1-82 0,3-1-456 15,-1 1 0-15,4 0 0 0,-1-1 0 16,2 2 0-16,0-3 0 0,0 3 0 0,0-2 0 15,0 1 0-15,0-1 0 0,3 1 0 0,10-7 0 16,3 5 0-16,0-2 0 0,6-2 0 0,1 2 0 16,0-3 0-16,5 0 0 0,-1-2 0 0,0 2 0 15,2-1 0-15,0-1 0 0,1 0 0 0,1-2 0 16,-1 0-282-16,-1-2-337 0,-2-1 137 0,1 1 334 15,-2-1 38-15,-3 1 9 0,-1 0 21 0,-1 1 22 16,-3 1 4-16,-1-1 40 0,-3 3 14 0,2-2 14 16,-4 3 23-16,-1 0 15 0,-2 0 17 0,-2 1 19 15,-2 0 16-15,-2 4 3 0,-1 0-1 16,-1 1 163-16,1 2 202 15,-2-1-107-15,0 0-97 0,0 2-267 0,0 0 0 0,0 0 0 0,0 0 0 16,0 0 0-16,-2 0 0 0,-6 0 0 0,-1 8 0 16,-1 7 0-16,-1 0 0 0,1 2 0 0,-1 3 0 15,0 4 0-15,2-2 0 0,2 0 0 0,2-1 0 16,0 1 0-16,4 2 0 0,-1 0 0 0,2-1 0 15,0 0 0-15,0-3 0 0,0 0 0 16,0-2 0-16,0-5 0 0,3-2 0 0,7-1 0 0,2-7 0 16,0 2 0-16,4-4 0 0,5 1 0 0,-1-2 0 15,5 0 0-15,3 0 0 0,1-2 0 16,2-12 0-16,0-6 0 0,0-3 0 0,-3-1 0 15,1-3 0-15,-3-2 0 0,-4 0 0 0,-3-3 0 16,-2 4 0-16,-7 1 0 0,-4 0 0 0,-3 5 0 16,0 1 0-16,-2 4 0 0,-1 0 0 0,0 2 0 15,-7 6 0-15,-6-1 0 0,-3 0 0 0,0 3 0 16,-4 0 0-16,0 5 0 0,-5 1 0 0,1-1 0 15,-4 2 0-15,2 0 0 0,-1 0 0 0,2 2-839 16,5 10 153-16,-2 3 331 0</inkml:trace>
  <inkml:trace contextRef="#ctx0" brushRef="#br0" timeOffset="75245">19379 4816 766 0,'0'0'320'16,"0"0"-190"-16,0 0-61 0,0 0 125 0,0 0 374 16,0 0-568-16,0 0 0 0,0 0 0 0,0 0 0 15,-2 0 0-15,1 0 0 0,1 0 0 16,0 0 0-16,0 0 0 0,0 0 0 0,0 0 0 15,8 0 0-15,11 0 0 16,10 0 0-16,6 0 0 0,8 0 0 0,5 0 0 0,4-1 0 0,2-1 0 16,3 1 0-16,3-2 0 0,-1 1 0 0,1 0 0 15,-5 0 0-15,-3 0 0 0,-2 1 0 0,-6 0 0 16,-5-1 0-16,-5 1 0 0,-9 1 0 0,-4 0 0 15,-6 0 0-15,-4 0 0 0,-5 0 0 0,-3 0 0 16,-1 0 0-16,-1 0 0 16,1 0 0-16,-2 0-545 0,0 0-324 0,0 0 638 0,0 0 0 0</inkml:trace>
  <inkml:trace contextRef="#ctx0" brushRef="#br0" timeOffset="76221">20527 5149 2047 0,'0'0'0'15,"0"0"0"-15,0 0 0 0,0 0 0 0,0 0 0 16,0 0 0-16,0 0 0 0,0-1 0 0,0-1 0 15,0 1 0-15,0-2 0 0,0 2 0 0,0-2 0 16,0 1 0-16,4-1 0 0,15 0 0 0,2 1 0 16,3 1 0-16,1-2 0 0,4 3 0 0,-1-3 0 15,-2 3-23-15,-2 0-628 0,-2 0-53 16,-3 0 540-16,-4 0-16 0,-3 0 37 0,-8 0-17 15</inkml:trace>
  <inkml:trace contextRef="#ctx0" brushRef="#br0" timeOffset="76423">20431 5380 1553 0,'0'0'13'0,"0"0"-5"0,0 0 137 0,0 0 183 15,0 0-328-15,0 0 0 0,0 0 0 16,0 0 0-16,0 0 0 0,0 0 0 0,0 0 0 15,0 0 0-15,2 0 0 0,12 0 0 0,1-1 0 16,6-5 0-16,5 0 0 0,3 0 0 0,3 0-82 16,1 0-1169-16,3 0 986 0,-3 4-27 0</inkml:trace>
  <inkml:trace contextRef="#ctx0" brushRef="#br0" timeOffset="77052">21250 4937 1012 0,'0'0'167'16,"0"0"-29"-16,0 0-147 0,0 0 64 15,0-2 162-15,0 0 250 0,0-1-467 0,0 0 0 0,-2-1 0 16,-2 2 0-16,3 1 0 0,-4-1 0 0,4 1 0 16,-5 1 0-16,5 0 0 0,-1 0 0 0,1 1 0 15,-1 14 0-15,1 6 0 0,1 6 0 16,0 6 0-16,-2 5 0 0,2 2 0 0,0 4 0 15,0-2 0-15,0 4 0 0,0-1 0 0,0 2 0 16,0-2 0-16,0 3 0 0,0 0 0 16,0 4 0-16,0-2 0 0,0-2 0 0,0 0 0 0,-1-3 0 15,-5-2 0-15,5-4-1347 0,-1-1 1000 0</inkml:trace>
  <inkml:trace contextRef="#ctx0" brushRef="#br0" timeOffset="90055">18494 5992 201 0,'0'0'3'15,"0"0"0"-15,0 0 7 0,0 0 15 0,0 0 17 16,0 0 3-16,0 0-2 0,0 0-14 0,0 0-2 16,0 0-3-16,0 0 1 0,0 0 9 0,0 0-4 15,0 0 0-15,0 0-8 0,0 0 11 0,1 0-10 16,-1 0 3-16,2 0-3 0,-1 0 1 0,-1 0 20 15,0 0 90-15,0 0-61 0,0 0 21 0,2 0-64 16,-2 0 23-16,0 0 12 0,1 0-44 0,-1 0 42 16,0 0-63-16,0 0 33 0,0 0-12 0,0 0 12 15,0 0-33-15,0 0 13 0,0 0-26 16,0 0-8-16,0 0 13 0,0 3-17 0,0-3-38 15,0 2 30-15,0 0-20 0,0-1 2 0,0 0 10 16,0 1-4-16,0-1-37 0,0 1 18 0,0-2-7 16,0 0 8-16,0 1 11 15,0-1 21-15,0 0 67 0,0 0-43 0,0 0-5 0,0 0 2 0,0 0 5 16,0 0 1-16,0 0 4 0,0 0-1 0,0 0 2 15,0 0 1-15,0 0 8 0,0 0-7 0,0 0 3 16,0 0-8-16,2 0 7 0,0 0-5 0,-1 0 7 16,1 0 0-16,1 0-4 0,0 0-3 0,0 2 3 15,-2 0-45-15,1-1 42 16,1 2 0-16,-2 0 31 0,0-2-31 0,1 1 20 0,-1 1-20 15,1-3 21-15,-2 2 10 0,0-1 1 0,0 0-53 16,0 1 51-16,0-2-30 0,0 1 32 0,0-1-53 16,0 0 42-16,0 0-21 0,0 0-10 0,0 0-1 15,0 2 0-15,0-2-19 0,0 1-1 0,0-1-10 16,-2 0 20-16,1 0 42 0,-1 0-27 0,2 0-1 15,0 0-2-15,0 0 6 0,0 0-6 0,0 0 4 16,0 0 5-16,0 0-5 0,0 0 3 0,0 0 4 16,0 0-2-16,2 0 0 0,1-1 0 0,2-1 5 15,0 1-3-15,-2-1 1 0,0 1-4 16,-2 0 4-16,0 1-3 0,1 0 3 0,-1 0 1 15,1 0-2-15,-2 0-2 0,1 0 1 0,1 0 4 16,-2 0-10-16,1 0 12 0,1 0-9 0,-2 0 7 16,0 0-3-16,0 0-2 0,1 0-2 0,-1 0-1 15,0 0 3-15,0 0 0 0,0 0-2 0,0 0-1 16,0 0-4-16,0 0-1 0,0 0-1 0,0 0-6 15,0 0-7-15,0 0-8 0,0 0-16 0,0 0-17 16,0 0-20-16,0 0-16 0,0 0-4 0,0 0-33 16</inkml:trace>
  <inkml:trace contextRef="#ctx0" brushRef="#br0" timeOffset="91978">19481 6011 396 0,'0'0'6'0,"0"0"-9"16,0 0-7-16,0 0 12 0,0 0 12 0,0 0 25 15,0 0-6-15,0 0-8 0,0 0-15 0,0 0-7 16,0 0-3-16,0 0 0 0,-1 0-1 16,1 0 1-16,0 0 1 0,0 0-3 0,0 0-2 0,0 0 2 15,0 0 0-15,0 0 2 0,0 0 2 16,0 0-1-16,0 0 0 0,0 0 0 0,0 0 1 15,0 0 0-15,0 0 3 0,0 0 0 0,0 0 0 16,0 0 1-16,0 0-1 0,0 0 2 0,0 0 0 16,0 0 2-16,0 0-2 0,0 0 2 0,0 0-2 15,0 0-1-15,0 0-3 0,0 0 4 0,0 0-3 16,0 0 2-16,0 0-7 0,0 0 4 0,0 0-1 15,0 0 1-15,0 0-5 0,0 0 6 0,0 0 0 16,0 0-2-16,0 0 0 0,3 0-1 0,2 0 3 16,4 0-5-16,1 0 1 0,2 0 0 0,-1 0 0 15,2 0-3-15,2 0 3 0,0 0-6 16,2 0-17-16,-2 0-11 0,3 0-23 15,2 0-13-15,-1 0-33 0,1 0-2 0,0 0-74 0</inkml:trace>
  <inkml:trace contextRef="#ctx0" brushRef="#br0" timeOffset="97919">18541 6038 71 0,'0'0'7'0,"0"0"3"0,0 0 4 15,0 0-1-15,0 0 1 0,0 0-5 0,0 0 5 16,0 0-1-16,0 0 3 0,0 0 1 0,0 0-5 15,0 0 1-15,0 0 0 0,0 0 0 16,0 0-3-16,0 0 3 0,0 0-1 0,0 0 1 16,0 0 0-16,2 0 0 0,-1 0 0 0,1 0-4 15,-1 0 5-15,0 0-4 0,1 0 0 0,-1 0 0 16,2 0 0-16,0 0-4 0,0 1 4 0,-1 1-6 15,0-1 2-15,1 0-2 0,-1 1-1 0,-1 1 4 16,0-1-1 0,1 0-1-16,-1-1-5 0,-1 1 3 0,0 1 4 0,0 1-9 0,0-2 6 0,0 1-4 15,0-3 1-15,0 3-1 0,0-3 0 0,0 2 0 16,0 0 3-16,0-1-3 0,0-1 0 0,0 1-6 15,0-1 2-15,0 0 3 0,0 0-1 16,0 0-2-16,0 0 0 0,0 0 2 0,0 0-6 16,0 0 5-16,0 0-4 0,0 0 1 15,0 0 6-15,0 0 0 0,0 0-4 0,0 0 5 0,0 0-5 16,0 0 5-16,0 0 1 0,0-1 2 0,0 0-2 15,2-1-1-15,-1 0-1 0,1 2 2 0,-1-3-1 16,1 3-1-16,-1-1 4 0,1-1-1 0,-1 2 0 16,1 0 1-16,-1 0-1 0,-1 0 0 0,2 0 1 15,-2 0-6-15,0 0 9 0,1 0-6 0,-1 0 2 16,0 0 1-16,0 0-1 0,0 0-2 0,0 0 3 15,0 0 1-15,0 0-2 0,0 0 0 16,0 0-1-16,0 0-2 0,0 2-1 0,0-1-11 16,0-1-11-16,0 3-15 0,0-3-27 0,-1 2-10 15,-5 0-25-15,4-1-20 0</inkml:trace>
  <inkml:trace contextRef="#ctx0" brushRef="#br0" timeOffset="105903">18621 6014 71 0,'0'0'0'0,"0"0"0"16,0 0 0-16,0 0 11 0,0 0-1 0,0 0 4 15,0 0-4-15,0 0-3 0,0 0-1 0,0 0-2 16,0 0 2-16,0 0-2 0,0 0 2 0,0 0 1 16,0 0 0-16,0 0 2 0,0 0 1 0,0 0 4 15,0 0 1-15,0 0-2 16,0 0-3-16,0 0-3 0,0 0 2 0,0 0-5 0,1 0 5 0,2 0 1 15,-3 0-7-15,0 0 1 0,1 0 2 16,-1 0-6-16,0 0 3 0,0 0 1 0,0 0-1 16,0 0-4-16,0 0 2 0,0 0-1 0,0 0 3 15,0 0 0-15,0 0-2 0,0 0-1 0,0 0 0 16,0 0 0-16,0 1-1 0,0 0 2 0,0 1-1 15,0-1 2-15,0 1-5 0,0-2 4 0,0 3-5 16,0-3 4-16,0 2 0 0,0-1-3 0,0 0 2 16,0 1-1-16,0-2 2 0,0 0 0 0,0 0 0 15,0 0-3-15,0 0 3 0,0 0 0 0,0 0-1 16,0 0 1-16,0 0 1 0,0 0 2 0,0 0-3 15,0 0 3-15,0 0 0 0,0 0 1 16,0 0-1-16,0 0 3 0,0 0-2 16,0 0 2-16,0 0-6 0,0 0 4 0,0 0-7 0,0 0 2 15,0 0 4-15,0 0-6 0,0 0 0 0,0 0-3 16,0 0-11-16,0 0-9 0,0 0-19 0,0 0-21 15,0 0-18-15</inkml:trace>
  <inkml:trace contextRef="#ctx0" brushRef="#br0" timeOffset="108554">18592 6138 150 0,'0'0'3'15,"0"0"1"-15,0 0-1 0,0 0 4 0,0 0 13 16,0 0 9-16,0 0-3 0,0 0-10 0,0 0-5 15,0 0-5-15,0 0 0 0,0 0 0 0,0 0 5 16,0 0 12-16,0 0 3 0,0 0-6 0,0 0 4 16,2 0-5-16,4 0 5 0,0 0-2 0,3 0-1 15,-2 0-3-15,5 0 3 0,-2 0 4 0,3 0 2 16,-3 0-8-16,0 0-2 0,4 0 2 15,-1 0-4-15,5 0-8 0,1 0 1 0,2 0-6 16,4 0 3-16,3 0-10 0,4 0 3 0,3 0 4 16,3 0-7-16,3 0 2 0,3-1-14 0,0 1 1 15,1-2-14-15,-1 0-10 16,-1 1-5-16,-1-1-20 0,-1 1-5 0,-3 0-7 0,-3 0 9 0,-3-1-15 15,-5 2-4-15</inkml:trace>
  <inkml:trace contextRef="#ctx0" brushRef="#br0" timeOffset="116721">15479 4698 489 0,'0'0'79'0,"0"0"-64"0,0 0-4 16,0 0 0-16,0 0 57 0,-5 0 485 0,1-2-277 15,-1 1 89-15,-1-3-185 16,1 2-180-16,1 1 0 0,2-1 0 0,1 2 0 0,-3 0 0 0,2 0 0 16,1 0 0-16,-5 0 0 0,2 0 0 0,-2 0 0 15,-4 16 0-15,-4 10 0 0,-3 7 0 0,-4 7 0 16,-2 9 0-16,-2 7 0 0,-1 4 0 0,-1 3 0 15,-2 3 0-15,0 1 0 0,2-2 0 16,-1 0 0-16,1-1 0 0,-1-1 0 16,3-3 0-16,4-4 0 0,-1-2 0 0,2-2 0 0,6-4 0 15,-2-4 0-15,4-7 0 0,2 1 0 0,2-7 0 16,0-4 0-16,3-4 0 0,3-4 0 0,-2-2 0 15,2-5 0-15,2-3 0 0,-1-2 0 0,1-2-176 16,0-2-113-16,0-1-109 0,0-1-45 0,0-1 360 16,0 0-5-16,0 0-1 0,0 0-4 0,0 0-2 15,0 0 6-15,0 0 0 0</inkml:trace>
  <inkml:trace contextRef="#ctx0" brushRef="#br0" timeOffset="117380">15446 5211 608 0,'0'0'38'0,"0"0"-14"0,0 0-21 15,0 0 18-15,0 0 109 0,-2 0 478 0,-4 0-413 16,1 0 115-16,0 0-200 0,4 0-110 0,-5 0 0 15,5 10 0-15,-5 10 0 0,0 5 0 16,-2 5 0-16,0 6 0 0,-1 5 0 0,-2 2 0 16,1 3 0-16,0-2 0 0,0 1 0 0,0-3 0 15,1-1 0-15,-1-2 0 0,1-3 0 0,2-3 0 16,1-1 0-16,0-7 0 0,1-1 0 0,3-2 0 15,-4-6 0-15,5-1 0 0,0-3 0 0,-1-4 0 16,1-2 0-16,-1-4 0 0,2-1 0 0,0 1 0 16,0-1 0-16,0-1-154 0,0 0 13 0,0-1 58 15,0-14-18-15,0-6 53 0,5-5-10 0,5-3 24 16,2-5-34-16,2-3 77 0,1-1-17 0,0-2 25 15,2 1-13-15,-1 0-8 0,3 3 12 16,-2 0 30-16,2 3 33 0,1 4-29 0,-1 4 56 16,1 2-1-16,-1 3-6 0,-2 3 30 0,-1 3-28 15,-3 4-83-15,1 3-10 16,-3 2 0-16,-1 5 0 0,1-2 0 0,-2-1 0 0,1 3 0 0,0 0 0 15,-1 3 0-15,0 8 0 0,-3 1 0 0,0 1 0 16,-1 2 0-16,-4 1 0 0,1-1 0 0,-1 2 0 16,-1 0 0-16,0 1 0 0,0 0 0 0,0 0 0 15,-12-2 0-15,-2 3 0 0,0-3 0 0,-4-1 0 16,0 1 0-16,-1-2 0 0,-1 0 0 15,1-4 0-15,-1 0 0 0,0-2 0 0,2-2 0 16,2 0 0-16,2-5 0 0,1 2 0 0,6-1 0 16,-1-1 0-16,4 1 0 0,1-2 0 0,2 0 0 15,0 0 0-15,1 0 0 0,0 0 0 0,0 0 0 16,0 0 0-16,0 0 0 0,0 2 0 0,6-1 0 15,9 3 0-15,2 1 0 0,1 1 0 0,2 3 0 16,3 0 0-16,-1 3 0 0,4 0 0 16,-2 1 0-16,2 3 0 0,0 0 0 0,0 0 0 0,-1-2 0 15,1-1 0-15,-3-2 0 0,-3-1 0 0,2 2 0 16,-2-5-35-16,-2-2-485 0,-1-2-132 0,-2 1 440 15,-2-3 69-15,2 1 11 0,-5-2 22 16,-4 0-20-16</inkml:trace>
  <inkml:trace contextRef="#ctx0" brushRef="#br0" timeOffset="117727">15247 4971 685 0,'0'0'98'0,"0"0"108"16,0 0 1-16,0 0 105 0,0 0 227 0,0 0-539 0,0 0 0 0,0 0 0 16,0 0 0-16,0 0 0 0,0 0 0 0,0 0 0 15,8 0 0-15,8 0 0 0,4-2 0 0,6 1 0 16,6-4 0-16,4 1 0 0,2-1 0 0,6 1 0 15,1-1 0-15,3-2 0 0,1-1 0 16,3 2 0-16,-2-2 0 0,-2 1-765 0,-2 1 106 16,-4 2 434-16,-6 4-4 0</inkml:trace>
  <inkml:trace contextRef="#ctx0" brushRef="#br0" timeOffset="122538">15385 6099 288 0,'0'0'3'0,"0"0"-3"0,0 0 0 0,0 0 3 16,0 0 0-16,0 0 3 0,0 0 1 0,0 0-4 16,0 0-3-16,0 0 0 0,0 0-9 0,0 0-1 15,0 0-2-15,0 0-5 0,0 0 4 0,0 0 1 16,0 0-2-16,0 0 8 0,0 0 2 0,0 0 4 15,0 0 0-15,0 0 1 0,0 0 2 16,0 0-3-16,0 0 0 0,0 0 9 0,0 0 4 16,0 0-6-16,0 0 2 0,0 0 0 0,0 0-2 15,0 0 0-15,0 0-1 0,1 0 1 0,-1 0 2 16,0 0-3-16,2 0 2 0,-1 0-6 0,1 0 2 15,-1 0-1-15,2 0 0 0,0 0 1 16,0 0-4-16,0 0 3 0,-2 2 1 0,2-1 1 0,-2 0-1 16,1 1 4-16,-1-1 0 0,1 1 2 0,-1-1-1 15,-1-1-1-15,0 2-1 0,0-2-1 0,0 0 1 16,0 0-5-16,0 0 3 0,0 0-3 0,0 0-2 15,0 0 4-15,0 0-5 0,0 0 2 16,0 0 3-16,0 0-5 0,0 0 2 0,0 0 0 16,0 0-6-16,0 0 5 0,0 0 0 0,2 0 0 15,-2 0-1-15,0 0 5 0,0 0-1 0,0 0 1 16,0 0 6-16,1 0 2 0,-1 0 9 0,2 0-1 15,-1 0 2-15,-1 0 1 0,2 0-2 0,-2 0-1 16,0 0-1-16,1 0-5 0,-1 0 0 0,0 0-2 16,0 0-4-16,0 0 4 0,0 0-7 0,0 0 5 15,0 0-9-15,0 0 3 0,0 0-1 0,0 0-1 16,0 0 0-16,0 0-7 0,0 0 3 0,0 0-22 15,2 0-15-15,-2 0-12 0,0 0-15 16,1 0-31-16,0 0-12 0,-1 0-20 0</inkml:trace>
  <inkml:trace contextRef="#ctx0" brushRef="#br0" timeOffset="123145">14254 6105 21 0,'0'0'0'0</inkml:trace>
  <inkml:trace contextRef="#ctx0" brushRef="#br0" timeOffset="123717">15914 5467 692 0,'0'0'1'16,"0"0"51"-16,0 0 151 0,0 0-45 0,0 0 318 15,0 0-22-15,0 0-443 0,-2 0-11 16,2-1 0-16,0-1 0 0,0 0 0 0,0-2 0 15,0 1 0-15,0 0 0 0,7-3 0 0,9 2 0 16,3 0 0-16,0-1 0 0,4 0 0 0,0 1-6 16,0-1-313-16,0 1-95 0,-1 1-173 0,-4 0 485 15,-3 3-21-15,-5-2 9 0,-3-1 5 0,-4 3 17 16,-2 0 18-16</inkml:trace>
  <inkml:trace contextRef="#ctx0" brushRef="#br0" timeOffset="123900">15863 5655 262 0,'0'0'27'0,"0"0"9"0,0 0 44 0,0 0 28 15,0 0-3-15,0 0-1 0,0 0 309 0,0 0 5 16,1 1-56-16,5 1-230 0,0-1-132 0,4-1 0 16,1 0 0-16,3 0 0 0,1 0 0 0,1 0 0 15,6 0 0-15,-1-1 0 0,4-6-212 0,3-4-219 16,1-1-253-16,2 0 540 0,3-2-31 0,0 1 0 15</inkml:trace>
  <inkml:trace contextRef="#ctx0" brushRef="#br0" timeOffset="126661">16402 5199 1053 0,'0'0'21'0,"0"0"-42"0,0 0 0 0,0 0 95 16,0 0 177-16,0 0 29 0,-2 0 5 15,-2 0-160-15,-1 0-125 0,1 0 0 0,0 0 0 0,-5 3 0 16,2 9 0-16,0 6 0 0,-4 4 0 0,-1 7 0 16,-2 2 0-16,0 4 0 0,1 5 0 0,0 1 0 15,4-1 0-15,1 1 0 0,3-2 0 16,1-3 0-16,4-5 0 0,-3 3 0 0,3-7 0 15,0-2 0-15,0-4 0 0,0-3 0 0,0-3 0 16,0-2 0-16,3-4 0 0,4 1 0 0,3-6 0 16,1-3 0-16,4 1 0 0,0-2-33 0,5 0-73 15,3-6-1-15,2-14 14 0,3-7 16 0,3-5 66 16,-1-4-48-16,2-5 69 0,-2-1 27 0,-2-1-1 15,-5 0-22-15,-3 1 69 0,-3 2-6 16,-8 5 20-16,-3 2 35 0,-5 6-132 0,1 2 0 0,-2 5 0 16,0 2 0-16,0 2 0 15,-6 1 0-15,-6 3 0 0,-2 2 0 0,2 2 0 0,-2 2 0 16,1 0 0-16,-1 3 0 0,0 0 0 0,0 2 0 15,3-1 0-15,-3 2 0 0,2 0 0 0,0 0 0 16,-1 0 0-16,1 4 0 0,2 7-174 0,-1 1-334 16,1 2-140-16,2 3 457 0,-1 0-32 0,1 2-31 15</inkml:trace>
  <inkml:trace contextRef="#ctx0" brushRef="#br0" timeOffset="128734">21835 5675 1764 0,'0'0'11'0,"0"0"-170"0,0 0-108 0,0 0 199 15,-5 0 143-15,-1 0 93 0,1-4-75 0,-1 0-66 16,-3 0-76-16,4 0-157 0,3 0-136 0,1 2-16 15,-1 0 240-15,2 0-43 0,-1 2-25 0</inkml:trace>
  <inkml:trace contextRef="#ctx0" brushRef="#br0" timeOffset="132643">23121 4993 473 0,'0'0'26'0,"0"0"-13"15,0 0-12-15,0 0 3 0,0 0 14 0,-4-1 110 16,-3-2-74-16,1 0 309 15,0-3-100-15,0 0-71 0,2 3-84 0,1 3 11 0,-1-2-59 0,2 1 11 16,1-1-10-16,-1 1 10 0,1 1-49 0,-1 0-22 16,1 0 0-16,0 0 0 0,-1 0 0 0,-2 11 0 15,-1 5 0-15,-2 4 0 0,2 2 0 16,-4 2 0-16,1 3 0 0,-3-1 0 0,4 1 0 15,-3-1 0-15,0 1 0 0,0 0 0 0,1 0 0 16,-3-1 0-16,5-1 0 0,-2-1 0 0,3 0 0 16,-2-2 0-16,4-1 0 0,2-4 0 0,-2 0 0 15,2-2 0-15,1 1 0 0,-1-4 0 0,2-1 0 16,0-2-117-16,0 1-358 0,0-3-100 0,0-2 344 15,0-2 129-15,0-1-14 0,0 0-3 0,0-1-4 16,2-1-10-16</inkml:trace>
  <inkml:trace contextRef="#ctx0" brushRef="#br0" timeOffset="133273">23066 4836 376 0,'0'0'14'0,"0"0"1"0,0 0 19 16,0 0 37-16,0 0 15 0,0 0 1 0,0 0 17 15,0 0 183-15,0 0-128 0,0 0 108 0,0 0-135 16,0 0 37-16,0 0 61 0,0 0-214 0,0 0-16 16,0 0 0-16,0 0 0 0,5 3 0 15,6 6 0-15,2-2 0 0,0 5 0 0,3 3 0 0,0-1 0 16,-2 1 0-16,2 2 0 0,1 0 0 0,-2 3 0 15,-1-1 0-15,1 0 0 0,1-2 0 0,-2 4 0 16,0-1 0-16,0-1 0 0,-6 1 0 0,4-1 0 16,-5 0 0-16,-1 0 0 0,-3 0 0 0,-2-1 0 15,2 2 0-15,-3-2 0 0,0 1 0 16,0-1 0-16,-3 1 0 0,-8-2 0 15,-3 2 0-15,-3-2 0 0,-1-2 0 0,-3 2 0 0,-2-2 0 16,-1-2 0-16,-2 0 0 0,-3 0 0 0,0 1 0 16,3-3 0-16,-2 0 0 0,4-2 0 0,1-2 0 15,1 1 0-15,6-2 0 0,3-3 0 0,3 0 0 16,4 0 0-16,5-2 0 0,-1 1-333 0,1-1-210 15,1-1 77-15,0 0 335 0,0 0 11 0,0-5-6 16,3-9-9-16,10 2-2 0</inkml:trace>
  <inkml:trace contextRef="#ctx0" brushRef="#br0" timeOffset="133626">23579 4824 499 0,'0'0'43'15,"0"0"-23"1,0 0-17-16,0 0-1 0,0 0 17 0,-2-3 25 0,-2 3 20 0,1-4 649 15,-3 2-528-15,2 0 46 0,3 1-75 0,-1 0-88 16,1 1-68-16,-1 0 0 0,1 0 0 0,-1 8 0 16,1 12 0-16,-4 7 0 0,0 3 0 0,4 7 0 15,-7 6 0-15,2 1 0 0,-1 2 0 0,1 0 0 16,-1-3 0-16,0 3 0 0,0-5 0 0,1 1 0 15,4-4 0-15,-3 1 0 0,3-5 0 0,2-3 0 16,0 0 0-16,0-4 0 0,0 0 0 0,0-1 0 16,0-6 0-16,0 0 0 0,0-4-359 0,3-1-242 15,4-3 171-15,1-4 290 0,-3-4-2 16,1 1-15-16,-4-2 1 0</inkml:trace>
  <inkml:trace contextRef="#ctx0" brushRef="#br0" timeOffset="134180">23593 4692 620 0,'0'0'18'0,"0"0"-20"16,0 0-9-16,0 0 22 0,0 0 44 0,0 0 493 15,0 0-348-15,0 0 50 0,0 0-99 0,0 0-41 16,0 0-13-16,0 0-97 0,0 0 0 0,0 4 0 16,0 5 0-16,2 2 0 0,4 2 0 0,6 4 0 15,2 0 0-15,1 2 0 0,0 2 0 0,1 0 0 16,-3 0 0-16,1 1 0 0,-1 2 0 0,-4-4 0 15,-1 4 0-15,-3-5 0 0,-4 4 0 0,1-2 0 16,-2-2 0-16,0-2 0 0,0 0 0 0,-6 0 0 16,-13 0 0-16,-4-1 0 0,-3-1 0 0,-3 0 0 15,-7-1 0-15,1-1 0 0,-1-1 0 16,-1 2 0-16,3-4 0 0,4-2 0 0,0 1 0 15,5-3 0-15,4 1 0 16,5-3 0-16,1 0 0 0,8-1 0 0,1 0 0 0,2 0 0 0,4-2-40 16,0-1 40-16,0 3-36 0,0-3 86 0,0 0-43 15,0 0-7-15,13 0 19 0,9 0-19 0,2 0 0 16,2 0 0-16,3-3 0 0,3 2 0 0,-2-5 0 15,1 0 0-15,-4 4 0 0,-1-1 0 0,-3 2 0 16,1-1 0-16,-1 1 0 0,-2 1 0 16,0 0 0-16,0 0 0 0,-2 0 0 0,-1 7 0 0,-2 4 0 15,0 2 0-15,-3 2 0 0,-3 2 0 16,-4 0 0-16,-3 3 0 0,-2-1 0 0,1 0 0 15,-2-2 0-15,0 3 0 0,0 0 0 0,-15-2 0 16,-4-1 0-16,-2 0 0 0,-5 0 0 0,-1-2 0 16,-4 2 0-16,-3-4 0 0,-4 0 0 0,-1-1 0 15,-1-1 0-15,-1-2 0 0,1-2 0 0,2-2 0 16,2-2-251-16,4-1-849 0,9-1 788 0,-3 0 60 15</inkml:trace>
  <inkml:trace contextRef="#ctx0" brushRef="#br0" timeOffset="139486">24033 5209 591 0,'0'0'31'0,"0"0"-21"15,0 0-9-15,0 0-1 0,0 0 41 0,-1 0 417 16,-6 0-217-16,1 0 59 0,2 0-106 0,2 0-97 16,1-1-14-16,-1 1-83 0,2-2 0 0,0 2 0 15,0 0 0-15,0 0 0 0,0 0 0 0,2 0 0 16,10 0 0-16,6 0 0 0,4 0 0 0,2 0 0 15,4 0 0-15,2 0 0 16,3-1 0-16,0-1 0 0,1 0 0 0,-1-3 0 0,-1 3 0 0,2-2 0 16,0 0 0-16,-1 0 0 0,0 0 0 0,0-2 0 15,-2 1 0-15,1 2 0 0,-4-3 0 16,0 3 0-16,-4-2 0 0,-1 1 0 0,-4 0 0 15,-2 1 0-15,-3 0 0 0,-3 3 0 0,-2-3 0 16,-3 1 0-16,-2 1 0 0,0-1-68 16,-3 1-123-16,1 0-5 0,-1-1-97 0,-1 2-168 0,0-3 296 15,0 3 90-15,0-2 19 0,0 1-32 0,-11-1-5 16,-2 1 13-16,-3 1 9 0,-1 0 9 0,-3 0-9 15</inkml:trace>
  <inkml:trace contextRef="#ctx0" brushRef="#br0" timeOffset="139761">24532 4998 188 0,'0'0'33'15,"0"0"-9"-15,0 0-7 0,0 0 16 16,0 0 47-16,0 0 6 0,0 0 7 0,0-3-11 15,0-1-6-15,0-1 193 0,0-1 106 0,0 2-182 16,0 2 159-16,0-1-219 0,0 3-120 0,0-2-13 16,0 1 0-16,0-1 0 0,0 2 0 0,1 0 0 15,1 0 0-15,4 0 0 0,5 0 0 0,2 0 0 16,3 5 0-16,1 8 0 15,5 1 0-15,1 1 0 0,1 1 0 0,0 1 0 0,0 1 0 0,1 0 0 16,-2 0 0-16,-1 0 0 0,1-2 0 0,-2 3 0 16,-2-2 0-16,-2-1 0 0,0 0 0 0,-2-2 0 15,-4-1 0-15,0 0 0 0,-4-1 0 16,-4-1 0-16,-2 0 0 0,1-1 0 0,-1-1 0 15,-1 0 0-15,0 1 0 0,-16-2 0 0,-7 2 0 16,-7-1 0-16,-8 1 0 0,-6 0 0 0,-6-1-573 16,-3-1-228-16,-2 1 524 0,-4-1 33 0</inkml:trace>
  <inkml:trace contextRef="#ctx0" brushRef="#br0" timeOffset="140935">25329 4909 969 0,'0'0'117'0,"0"0"-103"16,0 0-5-16,0 0 158 0,0 0 544 0,0 0-651 16,0 0-60-16,-2 0 0 0,1 0 0 0,-1 0 0 15,1 0 0-15,1 0 0 0,0 0 0 16,0 0 0-16,0 0 0 0,0 0 0 0,7 0 0 15,6 0 0-15,2 0 0 0,2 0 0 0,0 0 0 16,2 0 0-16,-2 0 0 0,1 2 0 16,-3 0 0-16,3 1 0 0,-2-2 0 0,-2 2 0 0,2 0-102 15,-1-2-217-15,-3 2-37 0,0-2-46 0,-2 1 206 16,-1-2 123-16,-2 2 5 0,-3-1 9 0,-1 1 13 15,-1-2-4-15,-1 2 2 0,1-1 8 0,-1-1-3 16,-1 1-3-16,0 1-1 0,0-2 6 0,0 1 9 16,0-1 10-16</inkml:trace>
  <inkml:trace contextRef="#ctx0" brushRef="#br0" timeOffset="141472">25531 4971 546 0,'0'0'33'16,"0"0"-27"-16,0 0-10 0,0 0 17 0,0 0 63 15,-2 0 243-15,-2 0 166 0,0 0-204 0,-2 0 11 16,-3 0-292-16,2 3 0 0,-2 11 0 0,-3 3 0 15,0 4 0-15,-2 4 0 0,-1 2 0 0,2 4 0 16,-1-1 0-16,2 3 0 0,-1-2 0 0,4-2 0 16,2 0 0-16,1-1 0 0,1 0 0 0,0 1 0 15,4-4 0-15,-1 3 0 0,2-6 0 16,0 3 0-16,0-1 0 0,0 0 0 0,0-2 0 15,0-3 0-15,0-1 0 0,0 0-49 0,0-1-447 16,0-3-163-16,2-2 420 0,1-2 96 0,-2-5 15 16,1 3 1-16,-1-1-13 0</inkml:trace>
  <inkml:trace contextRef="#ctx0" brushRef="#br0" timeOffset="141668">25140 5529 520 0,'0'0'33'0,"0"0"-22"0,0 0-7 15,0 0 59-15,0 0 13 0,0 0 871 16,0 0-621-16,0 0-259 0,0 0-67 0,0 0 0 15,0 0 0-15,0 0 0 0,0 0 0 0,0 0 0 16,7 0 0-16,9 0 0 0,4 0 0 0,3 0 0 16,5 0 0-16,3-1 0 0,3-6 0 0,4 0 0 15,1-1 0-15,2 1 0 0,3-5-491 0,-3 3-251 16,2-2 506-16,-4-1 70 0,-3 2-9 0,-2 1 7 15</inkml:trace>
  <inkml:trace contextRef="#ctx0" brushRef="#br0" timeOffset="141963">26022 4775 1066 0,'0'0'69'0,"0"0"-66"0,0 0 66 0,0 0 204 16,0 0 294-16,-5 0-567 0,1 0 0 0,0 0 0 15,-2 0 0-15,-1 0 0 0,1 0 0 0,0 0 0 16,-3 0 0-16,-2 14 0 0,-4 10 0 0,0 8 0 16,-4 7 0-16,-1 4 0 0,-2 7 0 0,3 2 0 15,-1 2 0-15,3-1 0 0,2-1 0 16,1-2 0-16,2-4 0 0,2-1 0 0,3-4 0 15,0-2 0-15,5-5 0 0,1 1 0 0,-1-5 0 16,1-3 0-16,1-3 0 16,0-3 0-16,0-3 0 0,0-4 0 0,0-2-199 0,0-7-337 0,0 0-62 15,0-3 424-15,1-1 2 0,4-1 22 0,-1 0 10 16</inkml:trace>
  <inkml:trace contextRef="#ctx0" brushRef="#br0" timeOffset="142363">25972 4807 373 0,'0'0'16'0,"0"0"-10"0,0 0 16 0,0 0 63 15,0 0 86-15,0 0-83 0,0-2 426 0,0 1-156 16,0-2-110-16,0 1-82 0,0 0-166 0,0 1 0 16,2 1 0-16,5 0 0 0,2 0 0 0,2 0 0 15,1 0 0-15,0 1 0 0,0 7 0 0,2 3 0 16,0 3 0-16,-2 1 0 0,-2 2 0 0,0-1 0 15,-2 2 0-15,-2 3 0 0,-1-1 0 16,-4 0 0-16,1-3 0 0,-1 0 0 0,-1 0 0 0,0-1 0 16,0 0 0-16,-12-1 0 0,-8 0 0 0,0-2 0 15,-5 3 0-15,-2-3 0 0,-2-1 0 16,-1-2 0-16,1-2 0 0,2 0 0 0,-1-3 0 15,5 0 0-15,1-2 0 0,2-2 0 16,5 1 0-16,3-1 0 0,4-1 0 0,3 0 0 0,3 0 0 16,1 0 0-16,1 0 0 0,0 0 0 0,0 0 0 15,0 0 0-15,0 3 0 0,0-3 0 0,0 2 0 16,0 4 0-16,0 2 0 0,1 2 0 0,6 0 0 15,9 5 0-15,0 3 0 0,3 2 0 0,4 1 0 16,3 1 0-16,4 1 0 0,2-2 0 0,5 1 0 16,1-1 0-16,1-1 0 0,2-2 0 0,2-3 0 15,-1 0 0-15,1-2-161 0,-1-1-1020 16,-3-3 882-16,-2 1 14 0</inkml:trace>
  <inkml:trace contextRef="#ctx0" brushRef="#br0" timeOffset="143242">26684 5625 1085 0,'0'0'-39'0,"0"0"-25"16,0 0 6-16,0 0 107 0,0 0 164 0,0 0 126 15,0 0-151-15,0 0-84 0,0 0-104 0,0 0 10 16,0 0-80-16,-1 0-50 0,0 0-148 15,1 0-328-15,0 0 400 0,-2 0-42 0,1 0-11 0</inkml:trace>
  <inkml:trace contextRef="#ctx0" brushRef="#br0" timeOffset="145705">26179 3952 327 0,'0'0'16'0,"0"0"-2"0,0 0-7 15,0 0 26-15,0 0 33 0,0 0-1 16,0 0-14-16,0 0-24 0,0 0-15 0,0 0 5 15,0 0-6-15,0 0 14 0,0 0-1 0,0 0-4 16,0 0 9-16,0 0 98 0,0 1 3 0,2 6-38 16,6 3 49-16,1-1-58 0,1 0 1 0,1-1 21 15,1 1 29-15,1-2-55 0,2-2 15 0,2 1 2 16,2-2-42-16,2-3-13 0,1 1 0 0,3-2-39 15,1 0-2-15,1 0 0 0,2 0 0 16,1 0 0-16,0 0 0 0,1-6 0 0,-2-4 0 0,0-1 0 16,-1 0 0-16,0 3 0 0,-2-4 0 0,-2 3 0 15,0 1 0-15,-1-1 0 0,0 4 0 16,-2-2 0-16,-2 1 0 0,3 3 0 0,-5 2 0 15,3-2 0-15,-1 0 0 0,-1 2 0 0,0 0 0 16,4 1 0-16,-3 0 0 0,2 0 0 0,2 0 0 16,2 0 0-16,0 0 0 0,0 0 0 0,1 0 0 15,3 0 0-15,0 0 0 0,-1 0 0 0,0 0 0 16,1 0 0-16,-1 0 0 0,0 0 0 0,0 0 0 15,-2 0 0-15,0 1 0 0,0 0 0 0,0 2 0 16,0 0 0-16,0 0 0 0,-3 0 0 0,5-2 0 16,-1 2 0-16,2-2 0 0,-2 1 0 0,2-1 0 15,1-1 0-15,2 0 0 16,0 0 0-16,1 0 0 0,-1 0 0 0,-3 0 0 0,1 0 0 15,-2 0 0-15,-1 0 0 0,-4-1 0 0,-1-2 0 16,-5 0-12-16,2-1-75 0,-5 1-77 0,1 0-51 16,-4-1-105-16,0 2-149 0,-2 0 330 0,-3 1 37 15,-1 1-7-15,-2-3-12 0,-2 3-2 0</inkml:trace>
  <inkml:trace contextRef="#ctx0" brushRef="#br0" timeOffset="146525">27877 4637 668 0,'0'0'3'0,"0"0"-6"0,0 0 5 0,0 0 43 15,0 0 378-15,0 0 181 0,-1 0-299 0,-7 0-305 16,1 1 0-16,0 6 0 0,-5 9 0 0,1 6 0 16,-3 8 0-16,-1 8 0 0,-2 6 0 0,1 6 0 15,0 8 0-15,-2 7 0 0,3 1 0 16,3 3 0-16,1 0 0 15,3 0 0-15,4 4 0 0,4 0 0 0,0-2 0 0,0 1 0 0,0 1 0 16,0-5 0-16,1-1 0 0,7-4 0 0,5-3 0 16,-2-4 0-16,-2-5 0 0,1-4 0 0,-3-5-441 15,1-3-179-15,-3-5 288 0,2-3 206 0,-2-8 25 16,-2-4 23-16,-2-5 34 0,1-6-13 0,-1-5 0 15,0-2-14-15,1 1 4 0</inkml:trace>
  <inkml:trace contextRef="#ctx0" brushRef="#br0" timeOffset="146848">27936 4797 679 0,'0'0'39'0,"0"0"-32"0,0 0-16 0,0 0 14 16,0 0 224-16,0 0 283 0,0 0-59 0,0 0-321 16,0 0-132-16,0 0 0 0,0 0 0 0,0 0 0 15,0 6 0-15,0 8 0 16,0 5 0-16,6 2 0 0,4 6 0 0,0-2 0 0,-1 4 0 15,-1 1 0-15,-3-2 0 0,-1 2 0 0,-2-4 0 16,-1 1 0-16,-1-2 0 0,0-2 0 0,0-1 0 16,0-1 0-16,-1-3 0 0,-11-1 0 0,-1-2 0 15,0-2 0-15,-3-1 0 0,2 2 0 0,-5-5 0 16,3 0 0-16,-1-2 0 0,1-3 0 15,0 0 0-15,3 0 0 0,-1-2-70 0,2-1-550 16,2 0-63-16,1-1 470 0,8 0 36 0,-1 0-31 0</inkml:trace>
  <inkml:trace contextRef="#ctx0" brushRef="#br0" timeOffset="147123">28646 4953 668 0,'0'0'11'0,"0"0"-5"0,0 0-7 0,0-2 11 16,0-4 994-16,-6-4-659 0,-3-1-341 0,0 1-4 15,-4-2 0-15,-1 0 0 0,0 4 0 0,-1 2 0 16,-2 0 0-16,2 3 0 0,-2 2 0 0,-2-1 0 16,-1 1 0-16,-3 1 0 15,-1 0 0-15,-2 12 0 0,-2 12 0 0,-1 2 0 0,-2 8 0 16,1 0 0-16,4 2 0 0,2 2 0 0,6-2 0 15,1-3 0-15,7 1 0 0,4-2 0 0,6-2 0 16,0 0 0-16,0-1 0 0,0-3 0 0,3-2 0 16,17-4 0-16,5-1 0 0,5-4-620 0,5-6-110 15,1-1 521-15,4-5-8 0,1 1-6 0</inkml:trace>
  <inkml:trace contextRef="#ctx0" brushRef="#br0" timeOffset="147841">28687 5107 1559 0,'0'0'7'0,"0"0"-76"0,0 0-18 16,0 0 153-16,0 0 373 0,0 0-307 15,0 0-132-15,0 0 0 0,0 0 0 0,2 0 0 0,6 0 0 16,8 0 0-16,6 0 0 0,1 0 0 0,6 0 0 15,3 0 0-15,5 0 0 0,0 0 0 0,4-3 0 16,1 3 0-16,-2-1 0 0,1 1 0 0,-1-2 0 16,-2 1 0-16,-4 1 0 0,-1-1 0 0,-4-1-250 15,-4 0-244-15,-6 2-56 0,-5-3 430 16,-4 3 7-16,-5-1 8 0,-4-1-16 0,1 1 20 15,-1 0 56-15,-1-1-50 0</inkml:trace>
  <inkml:trace contextRef="#ctx0" brushRef="#br0" timeOffset="148030">29087 4842 385 0,'0'0'29'0,"0"0"-22"0,0 0-2 0,0 0 19 0,0 0 53 16,0 0 24-16,0 0 247 0,0 0-98 0,0 0 155 16,-1 0-50-16,-4 0-294 0,1 0-61 0,-5 8 0 15,-2 9 0-15,-2 4 0 0,-3 7 0 16,-2 6 0-16,-2 4 0 0,-1 3 0 0,2 3 0 15,0-1 0-15,0-2 0 0,5 1 0 0,2-2 0 16,4-5 0-16,2-1 0 16,4-1-431-16,1-3-285 0,1-2 406 0,0-6 117 0,0-1-23 0</inkml:trace>
  <inkml:trace contextRef="#ctx0" brushRef="#br0" timeOffset="148352">29809 4680 2047 0,'0'0'0'0,"0"0"0"0,0 0 0 16,0 0 0-16,0 0 0 0,-2 0 0 0,-6 0 0 15,-2 9 0-15,-2 9 0 0,-2 9 0 16,-2 6 0-16,-3 12 0 0,2 9 0 0,-2 7 0 15,-1 7 0-15,-1 5 0 16,0 7 0-16,-2 2 0 0,-1 4 0 0,-1-2 0 0,-3 2 0 0,-1-4 0 16,-1-4 0-16,1-3-132 0,0-5-1057 0,0-7 888 15,2-3 26-15</inkml:trace>
  <inkml:trace contextRef="#ctx0" brushRef="#br0" timeOffset="170065">24127 1114 489 0,'0'0'69'0,"0"0"-56"15,0 0 3-15,0-1-3 16,-1-4 92-16,-1-1 160 0,-3-3 257 0,-2 1-126 0,1-1-237 0,1-1-159 15,4 3 0-15,-5 2 0 0,5-1 0 0,-6 2 0 16,5 0 0-16,1 1 0 0,-4 2 0 0,5 0 0 16,-1-1 0-16,-1 2 0 0,1 0 0 0,0 0 0 15,-5 9 0-15,-2 15 0 0,-3 12 0 0,-2 8 0 16,-6 8 0-16,-4 13 0 15,-2 7 0-15,-5 6 0 0,-2 6 0 0,-3 4 0 0,-2 7 0 16,0 2 0-16,1-1 0 0,1 2 0 0,3-4 0 16,3 0 0-16,6-6 0 0,5-1 0 0,4-10 0 15,7-4 0-15,5-2 0 0,2-4 0 0,0-5 0 16,0-6 0-16,0-2 0 0,4-6 0 0,9-9 0 15,0-6 0-15,0-6 0 0,-3-8-281 0,-3-5-90 16,0-8-317-16,-2-4 525 0,-1 0-2 0,-1-2 32 16,0-7 25-16</inkml:trace>
  <inkml:trace contextRef="#ctx0" brushRef="#br0" timeOffset="170377">24005 1170 384 0,'0'0'21'0,"0"0"3"0,0 0-15 0,0 0 14 16,5 0 49-16,9-2 3 0,4 1 17 0,5-1 148 15,3 2 225-15,3 0-203 16,1 0 7-16,-1 0-158 0,0 0-111 0,-1 12 0 0,-1 5 0 0,1 2 0 15,-4 6 0-15,-1 1 0 0,-2 6 0 16,-3-1 0-16,-5 4 0 0,0 1 0 0,-6 0 0 16,-4 0 0-16,-1 0 0 0,-1-3 0 0,-1 1 0 15,0-1 0-15,0-3 0 0,-6 0 0 0,-8-3 0 16,-5 1 0-16,-5-3 0 0,-4-3 0 0,-2-1 0 15,-3 3 0-15,-2-4 0 16,-1-1 0-16,-3-2-386 0,-1-1-385 0,3 0 485 0,3-5 123 0,1 0-22 16,1-4-15-16</inkml:trace>
  <inkml:trace contextRef="#ctx0" brushRef="#br0" timeOffset="170653">24226 2106 2047 0,'0'0'-118'0,"0"0"27"0,0 0 84 0,0 0 161 16,0 0-92-16,-6 6-62 0,-7 6 0 0,-2 4 0 16,-2 3 0-16,-3 3 0 0,-3 2 0 15,1 1 0-15,2 4 0 0,1-1 0 0,3-1 0 0,3 2 0 16,3 1 0-16,2-2 0 0,2 2 0 0,4-1 0 15,-2-2 0-15,2 0 0 0,2-2 0 16,0 1 0-16,0-4 0 0,0 0 0 0,0-5 0 16,0-3-124-16,0-2-374 0,0-4-80 0,0-3 356 15,0-2 61-15,0-1-23 0,0 0 7 0</inkml:trace>
  <inkml:trace contextRef="#ctx0" brushRef="#br0" timeOffset="170973">24555 2009 664 0,'0'0'-25'0,"0"0"-7"16,0 0 31-16,0 0 51 0,0 0 201 0,0 0 127 15,0 1-4-15,3 2-296 0,4 1 79 0,3 4-86 16,-1 1 11-16,1 3-82 0,1 0 0 0,-1 0 0 15,1 4 0-15,0 0 0 0,-2 5 0 0,-2-1 0 16,-3 1 0-16,-2 0 0 0,-1 2 0 0,1-1 0 16,-2 0 0-16,0 2 0 0,-5-1 0 0,-11-1 0 15,-4 1 0-15,-3 0 0 0,0-1 0 0,-3 1 0 16,-3-4 0-16,3-1 0 0,-1-3 0 0,1 2 0 15,4-4 0-15,5-4 0 0,2 0 0 16,5-3 0-16,3 0 0 0,2-3 0 0,5 0 0 16,0-1 0-16,0 1 0 0,0-2 0 0,5 1 0 15,15-1 0-15,9-1 0 0,7 0 0 16,3 0 0-16,2-1 0 0,5-10 0 0,-3-4-895 0,3-4 346 15,-4-1 293-15,-3-2 59 0</inkml:trace>
  <inkml:trace contextRef="#ctx0" brushRef="#br0" timeOffset="171349">25088 2014 720 0,'0'0'-31'0,"0"0"61"16,0 0-45-16,0 0 178 0,0 0 485 0,0 0-116 15,0 0-532-15,0 0 0 0,0 0 0 0,0 0 0 16,0 0 0-16,0 0 0 0,0 0 0 0,2 0 0 16,9 3 0-16,2 7 0 0,2 1 0 0,1 4 0 15,3 0 0-15,0 3 0 0,-5 2 0 0,2 1 0 16,-6 3 0-16,-2-2 0 0,-5 3 0 0,-2 0 0 15,0 2 0-15,-1 0 0 0,0 1 0 16,-5 1 0-16,-13-4 0 0,-4 2 0 0,-2-1 0 16,-2-1 0-16,-3-2 0 0,-3 1 0 15,1-3 0-15,-3-2 0 0,3-1 0 0,0-1 0 0,4-2 0 16,2-2 0-16,6-2 0 0,5-2 0 0,4-2 0 15,6-4 0-15,4 2 0 0,0-2 0 0,0-2 0 16,0 0 0-16,24-1 0 0,15 0 0 0,10 0 0 16,11-1 0-16,7-8 0 0,8-7 0 0,3-7 0 15,3-1 0-15,2-4-1342 0,-6-2 1022 16</inkml:trace>
  <inkml:trace contextRef="#ctx0" brushRef="#br0" timeOffset="172085">26911 892 330 0,'0'0'36'0,"0"0"-9"15,0 0-1-15,0 0 26 0,0 0 36 0,0-2 5 16,0-2 79-16,0 0 262 0,0-1-118 0,0 2-65 15,0 2-50-15,0-1-180 0,0 1-21 0,0-1 0 16,0 2 0-16,0 0 0 0,-7 2 0 0,0 14 0 16,-5 12 0-16,-5 10 0 0,-6 13 0 0,-2 12 0 15,-5 6 0-15,-3 10 0 0,0 3 0 0,-2 5 0 16,5-2 0-16,-1 4 0 0,2-2 0 0,3 3 0 15,4 0 0-15,-1 1 0 0,3 3 0 16,4-3 0-16,-1 2 0 0,4-2 0 0,0-1 0 16,7-7 0-16,1-2 0 0,3-8 0 0,1-4 0 15,-1-9 0-15,2-4 0 0,0-10 0 16,0-11 0-16,0-7 0 0,0-8-74 0,0-7-176 0,0-5-239 15,0-6-37-15,0-1 410 0,0 0 36 0,0-1 3 16,0-13-56-16,0-15 45 0,0-8 7 0</inkml:trace>
  <inkml:trace contextRef="#ctx0" brushRef="#br0" timeOffset="172376">26931 976 584 0,'0'0'9'0,"0"0"-6"0,0 0 8 16,0 0 34-16,2 0 70 16,8 0 426-16,4 1-57 0,5 7-229 0,1 3-255 0,5 6 0 0,1 1 0 15,0 5 0-15,0 3 0 0,-4 4 0 0,-1 4 0 16,-1 2 0-16,-2 3 0 0,-2-3 0 0,-6 5 0 15,0-7 0-15,-7 4 0 0,-2-6 0 16,0-1 0-16,-1-3 0 0,0-2 0 0,-1-1 0 16,-19 0 0-16,-5-1 0 0,-5-2 0 0,-5 2 0 15,-2-2 0-15,-6-2 0 0,-1 2-246 0,-2-4-261 16,3 0-79-16,1-4 439 0,2 1-3 0,5-5-31 15,0 1-38-15</inkml:trace>
  <inkml:trace contextRef="#ctx0" brushRef="#br0" timeOffset="172598">27235 1969 1210 0,'0'0'-119'16,"0"0"47"-16,0 0 149 0,0 0 441 0,0 0-85 15,-2 7-433-15,-7 6 0 0,1 3 0 0,-5 4 0 16,-3 1 0-16,0 7 0 0,-3 2 0 0,3 1 0 15,-1 1 0-15,1 0 0 0,2 3 0 16,1-1 0-16,2 0 0 0,0 1 0 0,4-2 0 0,0-2 0 16,1-2 0-16,3-2 0 0,-3-3 0 0,5-2 0 15,-1-2-309-15,1-5-486 0,1-3 445 0,0-3 165 16,0-2-14-16</inkml:trace>
  <inkml:trace contextRef="#ctx0" brushRef="#br0" timeOffset="172921">27584 1896 693 0,'0'0'-19'0,"0"0"5"0,0 0 55 0,0 0 763 16,0 0-484-16,0 0-98 0,0 0-222 0,0 0 0 15,0 0 0 1,0 2 0-16,0 3 0 0,4 4 0 0,5 0 0 0,4 4 0 0,-2 0 0 0,3 3 0 15,-2 1 0-15,-1 3 0 0,-5-1 0 16,-4 3 0-16,0 1 0 0,0 2 0 0,-2 1 0 16,0-1 0-16,-5 2 0 0,-13 2 0 0,-5-5 0 15,-1 2 0-15,-3-1 0 0,1-3 0 0,-2-1 0 16,0-1 0-16,2-2 0 0,2-3 0 0,4 0 0 15,5-5 0-15,1 0 0 0,5-3 0 0,3-1 0 16,5-2 0-16,1-2 0 0,0 0 0 0,0-1 0 16,0 1 0-16,12-1 0 0,12-1 0 0,6 0 0 15,8 0 0-15,7-4 0 0,0-10 0 0,4-3 0 16,-2-2-539-16,2-5-289 0,-1 1 706 0,-5-1-76 15,-5-1 11-15</inkml:trace>
  <inkml:trace contextRef="#ctx0" brushRef="#br0" timeOffset="173351">28058 1827 625 0,'0'0'17'16,"0"0"-31"-16,0 0-11 0,0 0 63 0,0 0 524 15,0 0-211-15,0 0 78 0,0 0-365 0,0 0-64 16,1-1 0-16,9-1 0 0,2 1 0 0,2 1 0 15,1 0 0-15,2 0 0 0,0 0 0 16,2 0 0-16,-2 0 0 0,2 1 0 0,-3 10 0 16,0 2 0-16,-3 0 0 0,0 3 0 0,-6 1 0 15,-1 2 0-15,-5 3 0 0,1-1 0 0,-1 0 0 16,-1 1 0-16,0 1 0 0,-1-1 0 0,-15-2 0 15,-4 1 0-15,-2-4 0 0,0 2 0 0,-2-2 0 16,-2 0 0-16,1-5 0 0,3 0 0 0,-1-1 0 16,3 0 0-16,4-3 0 0,2-3 0 0,5 1 0 15,3-2 0-15,5-1 0 0,-1 0 0 0,2 2 0 16,0-2 0-16,0 1 0 0,6 1 0 0,15-1 0 15,3-1 0 1,5-1 0-16,1 1 0 0,2 0 0 0,-3-2 0 0,-3 1 0 0,-2-1 0 16,-6 1 0-16,-5-1 0 0,-3 1 0 0,-4 3 0 15,-1-1 0-15,-2 0 0 0,-1 0 0 0,-1 0 0 16,1 2 0-16,-2-2 0 0,0 4 0 0,0-1 0 15,0 3 0-15,0 1 0 0,-15 2 0 0,-1 0 0 16,-5 3 0-16,-4 0 0 0,-4 0 0 16,-4 3 0-16,-3-2 0 0,-5-1-418 0,-2 4-613 0,1-5 655 15</inkml:trace>
  <inkml:trace contextRef="#ctx0" brushRef="#br0" timeOffset="175045">29132 1758 1293 0,'0'0'57'0,"0"0"-106"0,0 0-38 15,0 0 284-15,0 0 230 0,0 0-218 16,0 0-209-16,0 0 0 0,0 0 0 16,1 0 0-16,2 0 0 0,7 0 0 0,2 0 0 0,4 0 0 15,4 0 0-15,2 1 0 0,5 8 0 0,2 0 0 16,-2 3 0-16,1 3 0 0,-1-3 0 0,-2 2 0 15,-2-4 0-15,-6 2 0 0,-4 0 0 0,-4 0-70 16,-3 0-74-16,-5 2 47 0,0-1-13 0,-1 2 6 16,0 1 47-16,-16 0-47 0,-11-1 92 0,-5 0-33 15,-6-2 33-15,-2-1 12 0,0-2 8 0,-2-2 1 16,2 1-9-16,5-4 20 0,3 1-8 0,6-3 0 15,5-1-56-15,6 1-29 0,4-2 1 16,5 0 72-16,4 1 69 0,2-1-26 0,0 1 18 16,0-1-41-16,2 1 12 0,16-1-11 0,7 0 19 15,1 1 5-15,4-2 16 0,2 0 21 0,-2 0-8 16,1 0 13-16,-5 0-32 0,-3 0 27 0,-1 0-7 15,-6 0-39-15,-1 0-36 0,-4 0 0 0,-2 3 0 16,-3-3 0-16,0 5 0 0,-3-2 0 0,-2 1 0 16,1 2 0-16,-1 0 0 0,-1 2 0 0,0-1 0 15,-1 2 0-15,-17 2 0 0,-2 2 0 0,-6 2 0 16,-2-1 0-16,-6 1 0 0,1 2 0 0,-2 0 0 15,1-1 0-15,-1-1 0 0,-1 0 0 16,3-2 0-16,3 0 0 0,1 2 0 0,3-5 0 16,4 0 0-16,2-1 0 0,5 1 0 0,5-3 0 15,4 0 0-15,5 0 0 0,1-2 0 0,0 1 0 16,0-2 0-16,0 0 0 0,12 0 0 0,8-3 0 15,3 0 0-15,3 1 0 0,1 0 0 0,3-2 0 16,1 0 0-16,-2 0 0 0,2 0 0 0,0-8 0 16,0-4 0-16,1 2 0 0,-1-4 0 0,0-2-158 15,0 1-1-15,-2-3-83 0,-1-2 64 0,-3 0 12 16,0-2 29-16,-2-2 71 0,-2-4 40 0,-2 0 7 15,-3-4 24-15,-1-1 0 0,-3 0 20 16,-1-5-9-16,-4 3 49 0,-3 0 116 0,-1 0-66 16,-2 1-31-16,-1 1 43 0,0 3 0 0,0 3 20 15,0 1-5-15,0 4-30 0,-1 1-112 16,-6 3 0-16,5 4 0 0,-2 4 0 0,3 3 0 0,-1 0 0 15,1 3 0-15,-1 3 0 0,1-1 0 0,-1 1 0 16,1 1 0-16,-1 0 0 0,1 1 0 0,-7 17 0 16,-1 9 0-16,-6 7 0 0,-5 13 0 0,-6 5 0 15,-3 6 0-15,-7 5 0 0,0 4 0 0,-6 2 0 16,2-3 0-16,1-2 0 0,1-1 0 0,4-3 0 15,2-3 0-15,6-4 0 0,1-2 0 16,5-5 0-16,5-5 0 0,3-5 0 0,4-5 0 16,2-4-253-16,5-6-134 0,0-3-64 0,1-6 215 15,0-6 171-15,0-4 24 0,0-1-15 0,0-1 22 16,1 0 24-16,14-3 6 0,5-19 5 0,3-5-2 15,2-3 6-15,5-6 2 0,0 0 3 0,2-3 11 16,-3 2 21-16,1 1 16 16,-4 2 7-16,-3 8 231 0,-3 3 90 0,-7 4-29 0,-1 7-145 0,-6 4-134 15,-2 2-78-15,-3 4 0 0,1 1 0 0,-2-1 0 16,0 2 0-16,0 0 0 0,0 2 0 0,0 13 0 15,0 5 0-15,0 4 0 0,-6 2 0 16,2 3 0-16,-3 2 0 0,2-1 0 0,5-1 0 16,0-1 0-16,0-4 0 0,0-1 0 0,0-4 0 15,0 1 0-15,0-8 0 0,9 0 0 0,7-6 0 16,-3-3 0-16,4-2 0 0,2 1 0 0,1-2 0 15,2 0 0-15,1-2 0 0,0-15 0 0,-3-1 0 16,3-4 0-16,-3-2 0 0,-1-3 0 0,-2 1 0 16,-5 0 0-16,-1 2 0 0,-5 1 0 0,-1 2 0 15,-4 5 0-15,1 2 0 0,-2 4 0 0,0 2 0 16,0 4 0-1,-2 2 0-15,-7 0 0 0,-2 1 0 0,1 1 0 0,0 0 0 0,-2 0 0 16,2 8 0-16,3 7 0 0,0 3 0 0,5 3 0 16,1 1 0-16,-1 2 0 0,2-3 0 0,0 3 0 15,0-4 0-15,0-1 0 0,9 1 0 0,4-4 0 16,0-4-210-16,1-1-156 0,1-4-222 0,2-3 354 15,2-3 129-15,-2 0 18 0,3 1-49 16,-2-2 23-16,1 0 2 0</inkml:trace>
  <inkml:trace contextRef="#ctx0" brushRef="#br0" timeOffset="175407">30223 2002 235 0,'0'0'25'0,"0"0"-12"16,0 0 5-16,0 0 38 0,0-6 35 0,0-6 27 16,0-1-24-16,0-2-47 0,0 1 329 0,0-1-76 15,0 3-31-15,0 5-70 0,0 1-30 0,0 5-132 16,0-1-37-16,0 1 0 0,-5 1 0 0,-4 0 0 15,-6 5 0-15,-3 19 0 0,-4 3 0 0,-3 8 0 16,-4 7 0-16,1 2 0 0,-4 4 0 0,1 1 0 16,5 0 0-16,1 1 0 0,3-4 0 0,4-1 0 15,3-1 0-15,5-3 0 16,5-4 0-16,4-3 0 0,-2-1 0 0,3-3 0 0,0-6 0 0,0-3 0 15,3-3 0-15,8-6 0 0,3-4 0 16,4-4 0-16,2-2 0 0,1 0 0 0,5-2 0 16,-2 0 0-16,4-7 0 0,-1-12 0 0,-1-2 0 15,-1-2 0-15,-1-5 0 0,-4 0 0 0,-5 0 0 16,-4 3 0-16,-2-1 0 0,-8 4 0 0,1 3 0 15,-1 2 0-15,-1 0 0 0,0 7 0 0,-10 1 0 16,-8 0 0-16,-2 4 0 0,-1 2 0 0,1 2 0 16,-1-1 0-16,0 1 0 0,1 1 0 0,4 0 0 15,0 0 0-15,3 4-351 0,0 8-630 0,4 0 780 16,2 4-27-16,1 1-3 0</inkml:trace>
  <inkml:trace contextRef="#ctx0" brushRef="#br0" timeOffset="175576">30444 2464 1029 0,'0'0'-177'16,"0"0"50"-16,0 0 137 0,0 0 315 0,0 0 144 16,0 0-136-16,0 0-157 0,0 5-167 15,0-1-9-15,0 2 0 0,0 1 0 0,0 0 0 0,2 1-274 16,1-1-122-16,1-1-243 0,2 3 499 0,-1 0-30 15,0 1-59-15</inkml:trace>
  <inkml:trace contextRef="#ctx0" brushRef="#br0" timeOffset="175797">31116 1981 2047 0,'0'0'0'16,"0"0"0"-16,0 0 0 0,0 0 0 0,0 0 0 0,0 0 0 15,0 0 0-15,0 0 0 0,-2 2 0 16,-2 10 0-16,2 7 0 0,1 10 0 0,-4 5 0 16,4 4 0-16,-7 6 0 0,2 5 0 0,-3 4 0 15,-5 0 0-15,-1 6 0 0,-5-4-261 0,-3 4-858 16,0-4 862-16,-5 1-93 0</inkml:trace>
  <inkml:trace contextRef="#ctx0" brushRef="#br0" timeOffset="183853">28749 3110 1282 0,'0'0'-59'0,"0"0"-172"0,0 0 142 16,0 0 169-16,0 0 231 0,0 0 4 0,0 0-143 15,-1 0-58-15,-1 0-80 0,1 0 0 0,-1 0 6 16,1 0 4-16,1 0-44 0,0 0 0 0,0 0 0 15,0 0 0-15,0 0 0 0,0 0 0 16,0 0 0-16,0 0 0 0,1 0 0 0,4 0 0 16,5 2-16-16,6 0 2 0,0 0-108 15,4-1 8-15,3 0-53 0,1 1 10 0,1-2 41 0,4 0 26 16,1 0 39-16,2 0-19 0,2-8 19 0,0-4 32 15,-1 2 10-15,-1-1-13 0,-1-1 44 0,0 2-44 16,-4 1 24-16,-1 0 29 0,-5 4 48 0,-4 1-40 16,-4 1 63-16,0 0 1 0,-2 2-23 0,-3-1 12 15,2 2-40-15,-3 0 8 0,0 0 26 16,2 0 7-16,-1 0-59 0,0 0-14 0,0 0-13 0,4 0 6 15,-4 3 7-15,1 3-26 0,3-2 46 16,-2 2 0-16,2 1-40 0,2-2 27 0,0 2-23 16,4-2-4-16,2 0-51 0,3 1-3 0,3-1 61 15,3-1-68-15,3-1-5 0,-1-3 13 0,4 1 0 16,1-1 13-16,0 0 8 0,-1 0 12 0,-1 0 40 15,0 0-1-15,-4 0-19 0,-1 0 20 0,-2 0-7 16,-2 0 47-16,-3 0-7 0,-1 0 40 0,-2 0-73 16,-2 0 47-16,1 0-9 0,-2 0-58 0,1 0 0 15,-3 0 0-15,4 0 0 0,0 0 0 0,0 0 0 16,2 0 0-16,3 0 0 0,2 0 0 0,4 0 0 15,1 0 0-15,2 0 0 0,3 2 0 16,3-2 0-16,0 1 0 0,1-1 0 16,-1 0 0-16,-1 0 0 0,0 2 0 0,-2-2 0 0,0 0 0 15,-3 0 0-15,-2 1 0 0,0-1 0 0,-1 0 0 16,0 2 0-16,-2-2 0 0,1 0 0 0,-1 0 0 15,0 0 0-15,1 0 0 0,-1 0 0 0,1 0 0 16,0 0 0-16,1 0 0 0,-1 0 0 0,1-2 0 16,0 1 0-16,-2-4 0 0,-2 1 0 0,-1-2 0 15,-2 1 0-15,-2 1 0 0,-1-1 0 0,-3 2 0 16,0-1 0-16,-3-1 0 0,-2 2-448 0,-2-1-325 15,-5 2 557-15,-2 1 45 0,-1-1-53 16</inkml:trace>
  <inkml:trace contextRef="#ctx0" brushRef="#br0" timeOffset="185142">31454 858 533 0,'0'0'14'0,"0"0"-14"15,0 0 5-15,0 0 37 0,0-2 54 0,0 1 247 16,0-5 41-16,0 1-97 0,0-1-119 0,0 2-68 15,0 1-31-15,0 0-63 0,1 2-6 0,0 0 0 16,1 0 0-16,-1-1 0 0,1 2 0 0,-1 0 0 16,2 0 0-16,-2 8 0 0,1 10 0 0,-1 6 0 15,1 4 0-15,-1 4 0 16,-1 4 0-16,0 1 0 0,0 3 0 0,-13 1 0 0,-3-2 0 0,-4 0 0 15,1-2 0-15,-4-1 0 0,-1-5 0 16,1-2 0-16,0-2 0 0,1-4 0 0,0-3 0 16,1-4 0-16,0-2 0 0,3-3 0 0,0-3 0 15,4-2 0-15,2-3 0 0,1-2 0 0,2 1 0 16,2 0 0-16,5-2 0 0,-5 0 0 0,6 0 0 15,-1 0 0-15,1 0 0 0,1 0 0 0,0-4 0 16,0-1 0-16,0 0 0 0,0 1 0 0,1-2 0 16,12 1 0-16,6-2 0 0,4 1 0 0,2 1 0 15,3 1 0-15,1 0 0 0,0 1 0 0,0-1 0 16,-3 3 0-16,-3-1 0 0,2 2 0 0,-2 0 0 15,-2 0 0-15,1 0 0 0,1 0 0 16,0 0 0-16,2 0 0 0,-3 0 0 0,1 0 0 16,-2 0 0-16,1 0-544 0,-3 0-227 0,-1 0 632 15,-1 0 20-15,-3 0-46 0,-2 0 38 0</inkml:trace>
  <inkml:trace contextRef="#ctx0" brushRef="#br0" timeOffset="185974">32007 691 425 0,'0'0'22'16,"0"0"-3"-16,0 0 9 0,0 0 9 0,0 0 30 15,0 0 16-15,0 0 6 0,0-2 154 0,1 1-102 16,2 0 18-16,-2 1 58 0,0 0-56 0,1 0-18 16,1 0 20-16,1 4-113 0,1 10-50 0,-1 4 0 15,0 3 0-15,1-1 0 0,0 6 0 0,-2-2 0 16,-1 1 0-16,-1 1 0 0,-1-4 0 15,0 0 0-15,0-1 0 0,0-2 0 0,-6-1 0 0,-5-1 0 16,-4-3 0-16,-2 0 0 0,0-3 0 16,-5-1 0-16,-1-1 0 0,-3-3 0 0,0 2 0 15,1-5 0-15,1 0 0 0,1-1 0 0,3 0 0 16,2 0 0-16,6-1 0 0,3-1 0 0,1 0 0 16,7 0 0-16,-1 0 0 0,1 0 0 0,1 0 0 15,0 0 0-15,0 0 0 0,0 0 0 0,13 0 0 16,10 0 0-16,5 0 0 0,3-1 0 0,4-3 0 15,1 3 0-15,3 0 0 0,-6-1 0 0,-4 2 0 16,-6 0 0-16,-1 0 0 0,-5 0 0 0,-4 3 0 16,-1 8 0-16,-2 0 0 0,-1 3 0 0,-2 0 0 15,1 2 0-15,0 1 0 0,-4-3 0 16,-3 3 0-16,1 0 0 15,-1-2 0-15,1 0 0 0,-2-1 0 0,0 0 0 0,0-2 0 0,-2 1 0 16,-9-2 0-16,-5 2 0 0,-2-2 0 0,-5-2 0 16,-4 0 0-16,-3 0 0 0,-4-1 0 0,-3-1 0 15,-3-2-244-15,-1-1-840 0,-2-1 861 0,0 2-60 16</inkml:trace>
  <inkml:trace contextRef="#ctx0" brushRef="#br0" timeOffset="187663">30996 1685 700 0,'0'0'-6'0,"0"0"-4"0,0 0 2 15,0 0 20-15,0 0 237 0,0 0 303 16,0 0-119-16,0 0-308 0,0-1-125 0,0 0 0 15,0-1 0-15,1-1 0 0,2 1 0 0,10-1 0 16,-1-1 0-16,6-1 0 0,6 1 0 0,3 0 0 16,6 2 0-16,7-2 0 0,0 1 0 0,3 0 0 15,3 1 0-15,1-1 0 0,-2 0 0 0,1 1 0 16,-2 0 0-16,-2 0 0 0,0 2 0 0,-5-3 0 15,-1 1 0 1,-2 1 0-16,-4 0 0 0,-1-2 0 0,-5 0 0 0,-2 0-61 0,-5-1-41 0,-1 2-6 16,-4-1-68-16,-2 0-10 0,-3 2 70 0,-6-2 41 15,2 1-58-15,-1 2-65 0,-1-2 49 16,1 1 120-16,-2-1 9 0,0 0 3 0,0 1 1 15,0-3 4-15,0 1 3 0,0 1-6 0,-5-1 9 16,-1 0-2-16,2 2 6 0,-1 0-7 0,3-1-15 16,-2 2 15-16,4-2 15 0,0 2 6 0,0 0-5 15,0 0 7-15,0 0-1 0,4 0-6 0,13 0 15 16,6 0-9-16,2 0 17 0,4 0-5 0,0 0 29 15,0 0 115-15,3 0-74 0,-2 0 35 0,-3 0-26 16,1 0-25-16,-2 0 19 0,-2 0-19 0,1 0-3 16,-2 0-26-16,0 0-12 0,1 0-14 0,1 0-5 15,-2 0-19 1,-3 0 6-16,3 0-6 0,-1 0 0 0,-3 0-19 0,1 0-70 0,0 0-49 15,-2 0-105-15,-1 0-62 0,-1 0 70 0,-2 0 166 16,-2 0-8-16,-1 0-14 0,-4 0-25 0,-1 0-5 16,-4 0-9-16</inkml:trace>
  <inkml:trace contextRef="#ctx0" brushRef="#br0" timeOffset="191289">31053 1585 412 0,'0'0'6'16,"0"0"-9"-16,0 0-8 0,0 0 11 0,0 0 24 15,0 0 38-15,0 0 29 16,0 0-58-16,0 0 4 0,0 0-15 0,0 0-4 0,0 0 2 15,0 0-8-15,0 0 89 0,0 2-8 0,0-1-38 16,0 2 11-16,2 2 0 0,1 1-19 0,1 0-10 16,5-1 22-16,-2 0-52 0,3 1 41 0,-1 0-18 15,1-1-19-15,2-1 0 0,2 3-11 0,-1-2 38 16,0 0-20-16,4-1 1 0,0 2 11 0,2-1-37 15,3-2 14-15,-2 1-7 0,1 1 19 0,2-3-8 16,-1 1-11-16,3-2 19 0,-3 2-19 0,1-2 7 16,-2 2-14-16,0-1 19 0,-1-1-12 0,-1 0 45 15,-3 1-64-15,1-2 0 0,-2 3 57 16,0-3-45-16,-2 2 25 0,2 0 13 0,-2-2 7 15,1 1-38-15,-1-1 12 0,3 1 14 0,-2-1-2 16,4 2 14-16,-2-2-51 16,4 1 26-16,3-1-13 0,0 0-19 0,5 3 31 0,0-3-5 0,0 0-7 15,5 0 12-15,-1 0-12 0,1 0-12 0,0 2 12 16,2-2 12-16,-4 0 0 0,0 0-5 0,1 0-7 15,-5 0-7-15,-1 2 26 0,-1-2 13 0,-2 1-13 16,0-1 45-16,-3 1-45 0,0 1-19 0,0-2 57 16,-1 1-63-16,0 0 19 0,1 1 12 15,-1-2-11-15,0 2-14 0,-2-2 13 0,3 0-33 16,-2 0 40-16,-1 3-13 0,-1-3-7 0,0 1 0 15,0 1 2-15,-5-1-17 0,5 0 15 0,-6 1-20 16,2 0-57-16,-1-1-39 0,-2-1-81 0,-3 2-98 16,1-2-125-16,-3 0 187 0,-2 0 139 0,-1 0-4 15,1 0-5-15,-2 0-12 0,0 0 13 0</inkml:trace>
  <inkml:trace contextRef="#ctx0" brushRef="#br0" timeOffset="193785">30977 1759 251 0,'0'0'5'0,"0"0"-5"16,0 0 1-16,0 0 13 0,0 0 29 0,0 0 9 16,0 0-12-16,0 0-13 0,0 0-12 0,3 0-3 15,-2 0-6-15,1 0-1 0,2 0 1 16,0 0-5-16,2 0 1 0,3-1 1 0,2 1 0 15,1 0 0-15,4-2-6 0,0 2 3 0,1 0-3 16,2 0 7-16,1 0-2 0,-1 0-3 0,1 0 2 16,-1 0-1-16,1 0 1 0,-1 0-2 0,1 0 2 15,-1 0-1-15,1 0 3 0,0 0-3 0,0 0 3 16,1 0-3-16,0 0 4 15,1 0 0-15,0 0 1 0,-1 0 1 0,2 0-2 0,0 0 1 0,-1 0 3 16,3 0 3-16,-2 0-5 0,0 0 1 0,0 0-4 16,0 0 2-16,0 0 2 0,0 0-3 0,1 0 2 15,-1 0-3-15,1 0-3 0,-1 0 1 16,1 0-1-16,1 0 5 0,0 0-1 0,1 0-6 15,-2 0 8-15,2 0-6 0,-1 0-1 0,-2 0 5 16,1 0-4-16,-2 0 3 0,2 0-6 0,-3 0 6 16,1 0-3-16,-1 0 0 0,-2 0 2 0,1 0-2 15,0 0 0-15,-1-1 3 0,-2-1-6 0,0 1 7 16,0 0-4-16,-1-1-1 0,1 1 2 0,-1 1-1 15,-2-2 0-15,2 2 1 0,-1 0-1 0,0 0 5 16,-2-2-7-16,1 1-1 0,-2 1 6 0,2-2-6 16,0 2 6-16,-3-2-4 0,4 1 1 15,-4 1 3-15,1-1-6 0,2 1 7 0,-1 0-5 16,0 0 1-16,0 0 1 0,0 0-1 0,0 0 0 15,-1 0-2-15,1 0 4 0,-3 0-4 0,-1 0 0 16,-1 0 7-16,-1-2-5 0,1 2-3 0,-5 0 3 16,0 0-3-16,0 0-21 0,-1-1 4 0,0 1-3 15,-1 0-21-15,0 0-8 0,1 0 5 16,-1 0-30-16,-1 0 4 0,0 0 9 0,0 0-20 0</inkml:trace>
  <inkml:trace contextRef="#ctx0" brushRef="#br0" timeOffset="197633">31166 1632 172 0,'0'0'6'15,"0"0"-9"-15,0 0 0 0,0 0 12 0,0 0 16 16,0 0 9-16,0 0 5 0,0 0-16 0,0 0-9 16,0 0 6-16,0 0 3 0,1 0-7 0,2 0 11 15,2 0-10-15,1 0 14 0,-1 0-17 0,2 0 6 16,1 2-6-16,-2-2-2 0,-1 0-2 0,0 0-3 15,2 0 6-15,-1 0 7 0,1 0-12 0,-1 0-1 16,1 0-4-16,1 0 6 0,0 0-6 0,2 0 0 16,1 0 3-16,1 0-4 0,2 0 0 0,1 1-2 15,5-1 3-15,0 0-3 0,3 0-3 16,5 0 6-16,1 0-2 0,4 0 2 0,2 0-3 15,-1 0 0-15,5 0 3 0,-1 0-6 16,-1 0 6-16,-1 0-1 0,3 0 2 0,-4 0-2 0,0 0-1 16,-2 0 9-16,-1 0-2 0,-2 0-4 0,-1 0 5 15,-2 0-2-15,1 0 2 0,-4 0-3 0,-3 0 4 16,-1 0-8-16,-4 0 2 0,2 0-1 0,-5 0-3 15,2 0 0-15,-4 0-1 0,2 0 2 0,-3 0-2 16,1 0 2-16,1 0-4 0,-3 0 0 16,0 0 2-16,-1 0-11 0,0 0-2 0,-2 0 3 0,1 0-4 15,0 0 4-15,-1 0-11 0,-2 0 1 16,0 0-11-16,-1 0-3 0,0 0-6 0,-1 0 3 15,-1 0-13-15,1 0-14 0,-2 0 8 0,0 0-6 16,0 0-3-16,0 0 5 0</inkml:trace>
  <inkml:trace contextRef="#ctx0" brushRef="#br0" timeOffset="198145">31211 1644 463 0,'0'0'3'15,"0"0"-12"-15,0 0-16 0,0 0 29 0,0 0 60 16,0 0-23-16,0 0 25 0,0 0-19 0,1 0-17 15,4 0-9-15,6 0-3 0,2 0-47 0,3 0 66 16,2 0-9-16,5 0 26 0,1 0-72 0,5 0 18 16,3 0 37-16,1 0-19 0,3 0-18 15,2 0 0-15,2 0-18 0,0 0-1 0,1 2 29 0,1 0-65 16,-3 2 46-16,1 3-27 0,0-4 33 0,-1-1-5 15,-2 2 4-15,-3-1 2 0,0-1-2 0,-4-1 4 16,0 2-2-16,-1-2 4 0,-4 1-2 0,-1-1-2 16,-4-1 4-16,-2 0 2 0,-1 0-2 0,-3 0-7 15,1 0 8-15,-4 0-6 16,-2 0 8-16,2 0-7 0,-2 0 4 0,2 0-7 0,-2 0-2 15,-1 0-4-15,-1 0-11 0,-1 0 4 0,1 0 10 16,-3 0 5-16,0-1-19 0,-1-1 0 0,0 1-9 16,-1 0-12-16,-1-1 0 0,1 2 1 0,-1-1-4 15,-1 1-33-15,0-2 7 0,0 2 9 0,0 0 1 16,0-2 16-16</inkml:trace>
  <inkml:trace contextRef="#ctx0" brushRef="#br0" timeOffset="-209198.73">17780 2238 314 0,'0'0'24'15,"0"0"-9"-15,0 0-18 0,0 0 2 0,0 0 17 16,0 0 28-16,0 0 15 0,0 0-12 0,0 0-4 15,0 0-9-15,0 0-1 16,0 0 19-16,0 0-9 0,0 1 24 0,2-1 13 0,4 5-1 0,-1 1 93 16,3-2-21-16,2 1-27 0,-2 1-51 0,1-2 7 15,1 0-14-15,-1-1-5 0,-1 1-35 0,5-3 21 16,-1 2-34-16,0-2-26 0,3 1 47 0,1-1-8 15,3-1-39-15,3 0 13 0,2 0 13 16,-1 0 1-16,6 0-35 0,0-1 1 0,3-5-34 16,0-2 46-16,1 0 8 0,1-1-28 0,-2-1 21 15,-2 0 7-15,-1 1 0 0,-2 2 0 0,-4 1-13 16,-2 1 13-16,-2 1 13 0,-2 1 8 0,-2 2-14 15,-4-1 27-15,0 1-34 0,-2-1 28 0,0 2 6 16,0 0-14-16,-2 0 14 0,2 0 8 0,-1 0-42 16,0 0 41-16,3 0-62 0,1 2 56 0,-1-1-29 15,5 1 8-15,-1 2-7 0,2-1-34 0,3-1 47 16,0 0-20-16,2-1-41 0,2 0 27 0,2-1-13 15,-1 0-8-15,4 0 28 0,-2 0-27 16,-1 0 55-16,0 0-42 0,-1 0 21 0,-2 0 0 16,-3 0 21-16,0-1-21 0,-4 0 13 0,-1 1-40 15,-2 0 61-15,0 0-68 0,-3 0 48 0,-3 0 13 16,2 0-13-16,-2 0 27 0,2 0-20 15,-2 0-14-15,3 0 0 0,-1 0 13 0,1 0-20 0,3 0 0 16,0 0 0-16,2 0 28 0,-1 0-56 0,4 0 28 16,0 0 14-16,2 0-28 0,1 0 8 0,0 0 33 15,2 0-54-15,-2 0 27 0,1 0 0 0,-3 0 20 16,3 0-20-16,-4 0 0 0,-2 0-20 0,1 0 40 15,-1 0-13-15,0 0-34 0,-1 0 27 16,-1 0 6-16,-1 0 15 0,0 0-42 0,3 0 21 16,-3 0 0-16,3 0 0 0,0 0-20 0,1 0 20 15,2 0 0-15,-2 0-35 0,2 0 28 0,0 0-13 16,1 0-1-16,-1 0-34 0,1 0 48 0,0 0-27 15,0 0 20-15,-1 0-14 0,1 0 15 0,0 0 13 16,-3-2 0-16,3 1-28 0,-6 0 15 0,3-1-8 16,-2 2 29-16,1 0-8 0,-2 0 0 0,2-1 6 15,-1 1-12-15,0 0-15 0,2 0 29 0,0 0-8 16,0 0 0-16,-3 0 0 0,4 0-33 0,-2 0 45 15,1 0-17-15,0 1 10 0,-1 2-38 16,0 0 20-16,1 0 1 0,-1 0-29 0,2 0-12 16,-3 0 20-16,0 0-48 0,2-3-12 0,-1 3 61 15,1-1 21-15,-2 0-29 0,4-1-32 16,-2 0 20-16,2 1-7 0,-1-1 19 0,-2-1-31 0,3 0 11 15,0 0 10-15,1 0-30 0,-1 0 83 0,-2 0-7 16,5 0 1-16,-5 0-2 0,3 0 2 0,1 0-2 16,-5 0 0-16,1 0 0 0,-1 0 3 0,1-1-3 15,-1-1 7-15,0 2-4 0,-1-1-1 0,-1 1 6 16,0 0-6-16,1-1 3 0,-2 1 0 0,1 0-1 15,-1 0 2-15,0 0-1 0,0 0-1 16,1 0 5-16,-1 0-4 0,3 0 4 0,-3 0-4 16,2 0-2-16,1 0 5 0,-2 0-1 0,2 0 3 15,0 0-3-15,0 0-2 0,-1 0 1 0,1 0-1 16,0 0 2-16,2 0-2 0,-1 0 0 0,-1 0 0 15,1 0 0-15,1 0-2 0,-3 0 2 0,3 0 2 16,-4 0 1 0,3 0-8-16,-2 0 5 0,1 0 2 0,-2 1-2 0,2-1 3 0,-1 1-3 0,2 1 0 15,-3-2 0-15,1 0 3 0,-1 0-6 0,-1 1 10 16,0-1-7-16,0 0 0 0,2 0 1 0,-4 0-1 15,3 0 0-15,0 0 4 0,-3 0-3 16,4 0 2-16,-2 0 2 0,1 0-3 0,-1 0 1 16,1 0-4-16,0 0 1 0,1 0 1 15,1 0 3-15,3 0-4 0,-1 0-26 0,0 0 46 0,2 0-1 16,1 0 1-16,0 0 30 0,2 0-19 0,0 0 49 15,2 0-29-15,4 0-31 0,0 0 51 0,1 0-51 16,2 0 11-16,1 0 9 0,0 0 21 0,0 0-61 16,-1 0 20-16,-2 0 20 0,1 0-40 0,-3 0 12 15,-3 0-12-15,0 0 40 0,-1 0-60 0,-4 0 28 16,-1 0-8-16,-1 3 0 0,-2-3 12 0,-2 2-12 15,-1 0 28-15,-2-1-48 0,0 2 52 16,-3-2-12-16,1 0-20 0,-2 1 20 0,0 0 1 16,-1-2-29-16,0 3 48 0,1-1-52 0,-3-1 20 15,2 0-16-15,-1 1 8 0,-1-1 12 0,-1 1-44 16,2-1 32-16,-2-1-93 0,0 0-51 0,-1 0-86 15,-1 0-29-15,1 0 180 16,-1 0-42-16,-1 0-37 0,0 0-21 0</inkml:trace>
  <inkml:trace contextRef="#ctx0" brushRef="#br0" timeOffset="-204595.73">19839 8508 244 0,'0'0'0'0,"0"0"3"15,0 0-1-15,0 0 28 0,0 0 31 16,0 0 4-16,0 0-5 0,0 0-10 0,0 0-10 16,0 0 3-16,0-2 2 0,0 1 3 0,0 1-15 15,0 0 234-15,0-1 70 0,0 1-112 0,0 0 32 16,0-2-20-16,0 2-237 0,0 0 0 0,1-1 0 15,4-1 0-15,-1 2 0 0,2 0 0 0,-1-2 0 16,2 2 0-16,1 0 0 0,2 0 0 0,5-1 0 16,1 1 0-16,7-2 0 0,4 1 0 0,8 0 0 15,4-1 0-15,4 1 0 0,5-2 0 0,4-1 0 16,3 1 0-16,1-1 0 0,3-1 0 0,1 0 0 15,3 1 0-15,-1-1 0 0,1 0 0 16,1-1 0-16,-2 2 0 0,0-1 0 0,-3 2 0 16,-1-1 0-16,-4 1 0 0,-1 1 0 0,-1-1 0 15,-6 0 0-15,-1 0 0 0,-2 2 0 16,-1-1 0-16,-3 1 0 0,-3 0 0 0,-2-2 0 0,-4 3 0 15,-3 0 0-15,-1 0 0 0,-4 0 0 0,-3 0 0 16,-1 0 0-16,0 0 0 0,-2 0 0 0,-2 0 0 16,-4 0 0-16,2 0 0 0,-2 0 0 0,-3 0 0 15,0 3 0-15,-2-2 0 0,-1 0 0 0,0-1 0 16,-1 0 0-16,-2 0 0 0,1 0 0 0,-1 0 0 15,1 0 0-15,-1 0 0 0,-1 0 0 16,0 0 0-16,0 0 0 0,0 0 0 0,0 0 0 16,0 0-42-16,0 0 8 0,0 0-29 0,0 0 8 15,0 0 0-15,0 0 1 0,0 0 20 0,0 0 0 16,0 0 14-16,0 0-8 0,0 0 23 0,0 0-24 15,0 0 17-15,0 0 24 0,0 0-24 0,-1 0-1 16,-1 0 26-16,-2 0-13 16,3 0 0-16,-5 0-21 0,5 0 21 0,-1 0 28 0,1 0-35 0,-1 0 27 15,1 0-20-15,-1 0-13 0,1 0 47 0,1 0-34 16,0 0 74-16,0 0-33 0,0 0 19 0,-2 0-18 15,2 0 13-15,-1 0 35 0,1 2-28 16,-2 3-62-16,1 2 0 0,0 0 0 0,-1 1 0 16,1 2 0-16,-1-1 0 0,2 1 0 0,-1 5 0 15,1-1 0-15,0 1 0 0,0 4 0 0,0 2 0 16,0 1 0-16,0 3 0 0,0-1 0 0,0 3 0 15,0 2 0-15,0 1 0 0,0 0 0 0,0 1 0 16,1 2 0-16,1 0 0 0,2 3 0 0,0-2 0 16,1 2 0-16,-1-1 0 0,1 3 0 0,1-2 0 15,-3 0 0-15,2-1 0 0,-1 1 0 0,-1-4 0 16,0 3 0-16,1-1 0 0,-1-2 0 0,1-1 0 15,1-1 0-15,-2 1 0 0,0-5 0 16,-1 1 0-16,0-5 0 0,-1-1 0 0,1 1 0 16,-1-6 0-16,1-2 0 0,-1 0 0 0,1-3 0 15,2-2 0-15,-3 2 0 0,2-7 0 0,-1 2 0 16,-1-2 0-16,0-2 0 0,2 1 0 0,-1-2 0 15,-1 1 0-15,1 0 0 16,-1-1 0-16,-1-1 0 0,0 0 0 0,0 0 0 0,2 0 0 0,-2 0 0 16,0 0 0-16,0 0 0 0,1 0 0 0,-1 0 0 15,0 0 0-15,0 0 0 0,0 0 0 0,0 0 0 16,0 0 0-16,0 0 0 0,0 0 0 0,0 0 0 15,0 0 0-15,0 0 0 0,0 0 0 16,2 0 0-16,-2 0 0 0,0 0 0 0,1 0 0 16,-1 0 0-16,0 0 0 0,0 0 0 0,0 0 0 15,0 0 0-15,0 0 0 0,0 0 0 0,2 0 0 16,-2-1 0-16,1 1 0 0,-1 0 0 0,0 0 0 15,0-2 0-15,2 2 0 0,0-2 0 0,-1 1 0 16,1 1 0-16,-1-2 0 0,1 2 0 0,-1 0 0 16,1 0 0-16,-1 0 0 0,-1 0 0 0,2 0 0 15,-2 0 0 1,1-1 0-16,1 1 0 0,1 0 0 0,0-1 0 0,2 0 0 0,4-1 0 0,-2 2 0 15,0-2 0-15,1 0 0 0,-3 1 0 16,2-2 0-16,1 2 0 0,1-2 0 0,-3 1 0 16,0 0 0-16,2-1 0 0,-1 2 0 0,-1 0 0 15,1-1 0-15,-1 1 0 0,-2-1 0 0,2 2 0 16,0-3 0-16,1 3 0 0,-2 0 0 15,4-2 0-15,1 1 0 0,0-2 0 0,2 0 0 0,-2 0 0 16,4 1 0-16,-2-2 0 0,2 3 0 0,0-2 0 16,0-1 0-16,0 4 0 0,2-3 0 0,0 2 0 15,1-2 0-15,1 2 0 0,2-1 0 0,3-1 0 16,1 1 0-16,1 1 0 0,4 1 0 0,2 0 0 15,4 0 0-15,-2 0 0 0,4 0 0 16,-1 0 0-16,2 0 0 0,-2 0 0 0,-1 0 0 16,0 0 0-16,-2 0 0 0,1 0 0 0,-3 0 0 15,-3 0 0-15,1 0 0 0,-5 0 0 0,0 0 0 16,-3 0 0-16,-1 0 0 0,-2 0 0 0,0 0 0 15,-1 0 0-15,-2 0 0 0,2 0 0 0,-1 0 0 16,3 0 0-16,0 0 0 0,3 0 0 0,1 0 0 16,1 0 0-16,3 0 0 15,1 0 0-15,1 0 0 0,4 0 0 0,-1 3 0 0,-1 2 0 0,3 0 0 16,-1 2 0-16,-4-3 0 0,1 2 0 0,-2 0 0 15,-5-2 0-15,-2 1 0 0,1-2 0 16,-6 0 0-16,1-2 0 0,-2 2 0 0,-2-1 0 16,-5 0 0-16,3-2 0 0,-4 0 0 0,-2 0 0 15,-2 0 0-15,-1 0 0 0,-1 0 0 0,1 0 0 16,-1 0 0-16,-1 0 0 0,0 0 0 0,0 0 0 15,2 0 0-15,-2 0 0 0,1 0 0 0,-1 0 0 16,2 0 0-16,1 0 0 0,0 0 0 0,2 0 0 16,-2 0 0-16,1 0 0 0,-1 0 0 0,0 0 0 15,0 0 0-15,-2 0 0 0,1 0 0 0,-1 0 0 16,-1 0 0-16,0 0 0 0,0 0 0 0,0 0 0 15,0 0 0-15,0 0 0 0,0 0 0 16,0 0 0-16,0-2 0 0,0 0 0 0,0 1 0 16,0-2 0-16,0-1 0 0,0-1 0 0,0 2 0 15,0-3 0-15,0 1 0 0,0 1 0 0,0-4 0 16,0 3 0-16,2-3 0 0,-1-1 0 0,2 0 0 15,0 1 0-15,0-2 0 0,1 0 0 0,0-1 0 16,1-1 0-16,2-1-26 0,2-1-117 16,-1-4 26-16,3-1-40 0,1-1-78 0,0-3-8 0,2-1-24 15,1-5 133-15,-1 0 104 0,2-2 7 0,0 1 3 16,0-4-7-16,1 0 16 0,-1 0 4 0,1-2 4 15,-2 2 1-15,1-2 4 0,-3 5-1 16,0-2-2-16,-3 1 7 0,-3 1-1 0,1 1 1 16,-5 1 0-16,0 2 7 0,-1 1 5 0,-1 3-6 15,-1-3-7-15,0 2 8 16,0-1-3-16,0 2 7 0,0-2-51 0,0 4 54 0,-4-1-10 0,-3 0-1 15,3 1 21-15,-2 5-21 0,0 4 1 0,2-2-20 16,2 7 41-16,1 0-42 0,-1 4 1 0,2-1-20 16,0 1 20-16,0 2-20 0,0 0 20 0,0-1 0 15,0 2 20-15,0 0 26 0,0 0-62 0,0 0 36 16,0 0 10-16,-1 0 0 0,1 0 0 15,0 0 0-15,0-1-1 0,0 1-8 0,0 0 9 16,0 0 0-16,0 0 0 0,0 0-20 0,0 0 0 16,0 0 0-16,0 0 11 0,0 0-21 0,0 0 20 15,0 0-10-15,0 0-11 0,0 0 11 0,0 0 0 16,0 0 0-16,0 0 0 0,0 0-20 0,0 0 20 15,0 0-20-15,0 0 0 0,0 0 11 0,0 0-22 16,0 0 21-16,0 0 10 0,0 0-40 0,0 0 30 16,0 0 0-16,0 0 10 0,0 0-10 0,0 0 20 15,0 0-10-15,0 0 20 0,0 0-40 0,0 0 40 16,0 0-20-16,0 0-20 0,0 0 40 0,0 0-20 15,0 0 10-15,0 0-20 0,0 0 10 16,0 0-20-16,0 0 40 0,0 0-40 0,0 0 20 16,0 0-20-16,0 0 54 0,0 0-37 0,0 0-5 15,0 0 1-15,0 0-1 0,0 0 1 0,0 0 2 16,0 0 0-16,0 0 5 0,0 0 0 0,0 0 0 15,0 0 2-15,0 0 0 0,0 0 1 0,0 0 5 16,0 0-6-16,0 0-1 0,0 0-2 0,0 0-1 16,0-2 7-16,0 0 2 0,0 1-1 0,-3-1-4 15,2 1 3-15,-1-1-2 0,1 1-37 16,-1 0 73-16,2-1 2 0,-1 2 8 0,1 0-29 0,-2 0 30 15,2-3 10-15,0 3-21 0,0 0 32 16,0 0-8-16,0 0 57 0,0 0-40 0,0 0 37 16,0 0-24-16,0 0 34 0,0 0 8 0,0 0-19 15,0 0 7-15,0 0-108 0,0 0-15 0,0 0 0 16,0 0 0-16,0 0 0 0,0 0 0 0,0 0 0 15,0 0 0-15,0 0 0 0,0 0 0 0,5 0 0 16,8 0 0-16,1 0 0 0,5 0 0 0,-2 5 0 16,6 0 0-16,2 0 0 0,2-2 0 0,2 3 0 15,3-1 0-15,1 0 0 0,3-2 0 0,0 3 0 16,5-3 0-16,-4 4 0 0,2-4 0 0,6-2 0 15,0 0 0-15,1 1 0 0,2-1 0 16,2-1 0-16,-2 0 0 16,1 0 0-16,0 0 0 0,-4 0 0 0,-1 0 0 0,1 0 0 0,3 0 0 15,4 0 0-15,6 0 0 0,4 0 0 0,7 0 0 16,-1 0 0-16,3 0 0 0,-3 0 0 0,-1 0 0 15,-6 2 0-15,-7 1 0 0,-5 1 0 0,-7-2 0 16,-2 1 0-16,-6 0 0 0,0-1 0 0,-4-1 0 16,-4 0 0-16,0 1 0 0,-4-2 0 15,-1 0 0-15,-2 0 0 0,-3 0 0 0,-3 0 0 0,-1 0 0 16,-1 0 0-16,-1-3 0 0,2 0 0 0,-1-3 0 15,-1 3 0-15,2-3 0 0,2 3 0 16,1-3 0-16,1 2 0 0,-2 0 0 0,0 0 0 16,3-2 0-16,1 2 0 0,0 1 0 0,2-2 0 15,-3 1 0-15,2 1 0 0,1-2 0 0,-1-1 0 16,0 3 0-16,-2-3 0 0,-1 2 0 0,0-1 0 15,0 0 0-15,-2 1 0 0,-4 0 0 0,3 0 0 16,-4 3 0-16,-3-2 0 0,-2 2 0 0,0-3 0 16,-1 3 0-16,-1-1 0 0,0 2 0 0,0-2 0 15,-1 1 0-15,1 1 0 0,-1-2 0 0,-1 2 0 16,0 0 0-16,0 0 0 0,0 0 0 0,0 0 0 15,0 0 0-15,0 0 0 0,0 0 0 16,0 0-118-16,0 0-86 0,0 0-30 0,0 0 28 16,0 0 102-16,0 0 44 0,0 0 8 0,0 0-27 15,0 0 8-15,0 0 31 0,0 0 20 0,0 0 0 16,0 0 20-16,0 0 0 0,0 0 0 0,0 0 0 15,0 2 0-15,0-1 0 0,0 1 20 0,0-2 0 16,0 0 0-16,0 0-20 0,0 0 31 0,0 0-11 16,0 0 60-16,0 0-9 0,0 0-40 0,0 0 30 15,0 0-10-15,0 0-19 0,0 0 29 0,0 0-37 16,0 0 4-16,0 0-15 0,0 0 7 0,0 0 8 15,0 0 5-15,0 0-21 0,0 0 9 16,0 0 12-16,0 0 7 0,0 0-19 0,0 0 12 16,0 0-13-16,0 0 34 0,0 2-20 0,0-2-21 15,0 0 15-15,0 0 6 0,0 0 7 0,0 0-41 16,0 0 55-16,0 0-20 0,0 0-29 0,0 0 36 15,0 0-35-15,0 0-7 0,0 0 7 0,0 0 7 16,0 0-35-16,0 0 28 0,0 0-14 0,0 1-7 16,0-1 14-16,0 2-21 0,0-2 1 0,0 0 13 15,0 0-28-15,0 2-61 0,0-1-62 0,0 0-31 16,0 1 29-16,0-1-86 0,0 2-18 15,-1-1 139-15,-1 1 43 0,1 1-16 0,-1 1-78 16,-5 0 11-16</inkml:trace>
  <inkml:trace contextRef="#ctx0" brushRef="#br0" timeOffset="-202495.73">19843 8632 274 0,'0'0'10'0,"0"0"-5"16,0 0-3-16,0 0 10 0,0 0 27 0,0 0 16 15,0 0-3-15,0 0-9 0,-1 0-7 0,-1 0-6 16,1 0-1-16,1 0 5 0,0 0 6 0,-2 0 5 16,2 0 57-1,0 5 257-15,0 7-243 0,0 0 36 0,0 3 74 0,0 2-68 0,0 2 28 0,0 3-144 16,0-2-42-16,0 3 0 0,2-1 0 0,4 5 0 15,0-1 0-15,1-1 0 0,2 4 0 16,1 0 0-16,-2 3 0 0,4 3 0 0,-1-1 0 16,1 5 0-16,2 0 0 0,-2 1 0 0,4 4 0 15,-2-2 0-15,4 3 0 0,-1-1 0 16,2-1 0-16,0-1 0 0,4 0 0 0,1-2 0 0,1-1 0 15,1 0 0-15,0-3 0 0,-2 0 0 0,2 0 0 16,0-2 0-16,-1 0 0 0,-1-1 0 0,-3-1 0 16,-1 0 0-16,-2 3 0 0,0-2 0 0,-2 3 0 15,-3-2 0-15,0 1 0 0,-3 2 0 0,0 0 0 16,0-1 0-16,-1-5 0 0,-2 2 0 0,-1-3 0 15,-2 0 0-15,2-2 0 0,-2-3 0 16,-1-4 0-16,0-1 0 0,-2-1 0 0,1-3 0 16,-1-3 0-16,1-1 0 0,-2-1 0 0,0 0 0 15,0-4 0-15,0-1 0 0,0 0 0 0,0 2 0 16,0-1 0-16,0-1 0 0,0 0 0 0,0 0 0 15,0 2 0-15,0 0 0 0,0-1 0 0,0 2 0 16,0-2 0-16,0 1 0 16,0-1 0-16,0 2 0 0,0-3 0 0,0 3 0 0,0-1 0 0,0-3 0 15,0 2 0-15,0-2 0 0,0-1 0 0,0 0 0 16,0-1 0-16,0-2 0 0,0-1 0 0,0 2 0 15,0 0 0-15,0-2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0-1,0 0 0-15,0 0 0 0,0 0 0 0,0 0 0 0,0 0 0 0,0 0 0 16,0 0 0-16,0 0 0 0,0 0 0 0,0 0 0 16,0 0 0-16,0 0 0 0,0 0 0 0,0 0 0 15,0 0 0-15,0 0 0 0,0 0 0 0,0 0 0 16,0 0 0-16,0 0 0 0,0 0 0 0,0 0 0 15,0 0 0-15,0 0 0 0,0 0 0 0,0 0 0 16,0 0 0-16,0 0 0 0,1 0 0 0,1 0 0 16,-1 0 0-16,4-2 0 0,3-1 0 0,-1-3 0 15,2 1 0-15,4 0 0 0,-1-2 0 0,2 2 0 16,0-2 0-16,3 2 0 0,-2-2 0 0,2 2 0 15,-1 0 0-15,2-1 0 0,-2 2 0 16,1-3 0-16,-1 4 0 0,1-2 0 0,-1 1 0 16,1-1 0-16,3 2 0 0,1-2 0 0,5 1 0 15,0-1 0-15,4 0 0 0,3 1 0 0,5 1 0 16,2-2 0-16,4 3 0 0,3 0 0 0,2-1 0 15,5 0 0-15,3 3 0 0,4-2 0 0,1 1 0 16,2 1 0-16,1 0 0 0,-2 0 0 0,-1 0 0 16,-2 0 0-16,-7 0 0 0,-3 0 0 0,-5 0 0 15,-3 0 0-15,-6 0 0 16,-1 0 0-16,-3 0 0 0,-4 0 0 0,3 0 0 0,1 0 0 0,-2-1 0 15,3-2 0-15,0-4 0 0,4 2 0 16,1-2 0-16,1 0 0 0,5 1 0 0,0 2 0 16,4-4 0-16,4 1 0 0,0 0 0 0,3 2 0 15,-2 0 0-15,2 1 0 0,-3-2 0 0,0 2 0 16,-4 1 0-16,-1 1 0 0,-3-1 0 0,-1-1 0 15,-1 4 0-15,-2-3 0 0,4 1 0 0,-2 0 0 16,1 1 0-16,-1-1 0 0,1 0 0 0,3 0 0 16,-1 0 0-16,3 1 0 0,-2 1 0 0,1-3 0 15,2 3 0-15,1 0 0 0,3 0 0 0,0 0 0 16,2 0 0-16,2 0 0 0,1 0 0 0,2 0 0 15,-1 0 0-15,1 0 0 0,-3 3 0 16,-2-3 0-16,0 4 0 16,-6 1 0-16,-1-2 0 0,-3 0 0 0,-2-1 0 0,-3 2 0 0,-1-3 0 15,0 1 0-15,-3-1 0 0,0 0 0 0,-1 1 0 16,0-2 0-16,1 0 0 0,-3 0 0 0,-1 0 0 15,2 0 0-15,1 0 0 0,0 0 0 0,1 0 0 16,3 0 0-16,0-2 0 0,1 1 0 0,3-5 0 16,-4 1 0-16,3 1 0 0,0-2 0 15,-3 2 0-15,0-1 0 0,-4 0 0 0,-1 3 0 0,-3-3 0 16,-4 5 0-16,-2-3 0 0,-2 1 0 0,-5 1 0 15,-3 0 0-15,-1-1 0 0,-3 1 0 16,-3 1 0-16,1-2 0 0,-3 2 0 0,-1 0 0 16,1 0 0-16,-1 0 0 0,1 0 0 0,-1 0 0 15,-1 0 0-15,2 0 0 0,-1 0 0 0,0 0 0 16,1 0 0-16,1 0 0 0,-1 0 0 0,0 0 0 15,0 0-203-15,2 0-905 0,1-3 891 0,-2-4-82 16</inkml:trace>
  <inkml:trace contextRef="#ctx0" brushRef="#br0" timeOffset="-201655.73">26338 8671 104 0,'0'0'1'0,"0"0"-1"0,0 0 6 16,0 0 21-16,0 0-1 0,0 0-3 0,0 0 0 15,0-1 0-15,0-1 7 0,0-2 2 0,0-2-2 16,0 2-3-16,0-1 3 0,0 2 6 0,0-1 5 15,0 1-9-15,0 0 5 0,0 2 3 0,0-2 2 16,0 2 0-16,0-2-1 16,0 2-39-16,0-1 197 0,-2 0-9 0,1 1-19 0,-2-1-10 0,2 2-30 15,-1 0-19-15,1 0 1 0,-1 0 23 0,-3 0 3 16,3 0-139-16,-5 0 0 0,1 0 0 0,-5 0 0 15,0 0 0-15,-3 2 0 0,1 8 0 16,-4 2 0-16,-2 2 0 0,0 1 0 0,-2 2 0 16,-1 5 0-16,-1 2 0 0,-2 3 0 15,1 2 0-15,0 2 0 0,-2 3 0 0,1 2 0 0,0 4 0 16,2 1 0-16,0 3 0 0,1 1 0 0,2 3 0 15,0-1 0-15,4 3 0 0,-1 1 0 0,2 0 0 16,-2-1 0-16,1-1 0 0,0 0 0 0,0-1 0 16,0-2 0-16,-3-3 0 0,1 1 0 0,-1-3 0 15,3-2 0-15,-3-2 0 0,0-1 0 0,2 2 0 16,-3-4 0-16,4-2 0 0,-4 1 0 0,2-2 0 15,-2 2 0-15,-1 0 0 0,2-3 0 16,-3-2 0-16,-1 1 0 0,0 0 0 0,1-1 0 16,-2-2 0-16,1-1 0 0,1-5 0 0,2 0 0 15,1 0 0-15,2-4 0 0,0-2 0 0,3-2 0 16,3-3 0-16,2 2 0 0,0-7 0 0,3 2 0 15,1-2 0-15,4-1 0 16,-4-3 0-16,4 2 0 0,-1 0 0 0,2-1 0 0,0 1 0 0,-1-1 0 16,1-1 0-16,0 0 0 0,0 0 0 0,0 0 0 15,0 0 0-15,0 0 0 0,0 0 0 0,0 0-96 16,0 0-921-16,0 0 676 0,0-1 58 0</inkml:trace>
  <inkml:trace contextRef="#ctx0" brushRef="#br0" timeOffset="-200837.73">20768 6993 535 0,'0'0'29'0,"0"0"-10"0,0 0-13 16,0 0 6-16,0 0 17 0,0 0 61 0,0 0 29 0,0 0 154 15,0 0 17-15,0 0 25 16,0 0-19-16,0 0-262 0,0 0-34 0,0 10 0 0,0 12 0 16,0 6 0-16,-2 8 0 0,1 7 0 0,-5 10 0 15,1 4 0-15,0 7 0 0,-4 7 0 0,-1 4 0 16,1 3 0-16,-2 6 0 0,4-2 0 0,-1 1 0 15,2-1 0-15,5-3 0 0,-1-6 0 0,0-4 0 16,2-8 0-16,0-5 0 0,0-3 0 16,0-7 0-16,4-4 0 0,5-4 0 0,1-5 0 0,-1-5 0 15,1-2-42-15,-3-5-284 0,-1-5-80 0,-2-2 30 16,2-4 195-16,-5-4 132 0,1-2-12 0,-1-2-12 15,-1 0-10-15,0-2 15 0,0 0-14 16,0 0 31-16,0-8 4 0,-8-8 4 0,-4-3-18 16,-1-1 19-16</inkml:trace>
  <inkml:trace contextRef="#ctx0" brushRef="#br0" timeOffset="-200571.73">20557 8154 81 0,'0'0'23'0,"0"0"-3"0,0 0 7 15,0 0 15-15,0-1 13 0,0-3 6 0,0-3 13 16,0-2-7-16,0 0-8 0,-2 1 0 0,1 2-1 16,1 0-13-16,0 4-13 0,-1-2-43 0,1 3 164 15,0-1 41-15,-2 2 5 0,2 0 127 0,0 0 130 16,0 0-429-16,0 0-27 15,0 0 0-15,0 11 0 0,0 5 0 0,7 4 0 0,6 5 0 16,0 4 0-16,0 1 0 0,0 1 0 0,0 4 0 16,0-2 0-16,-3 0 0 0,2 1 0 0,-2-2 0 15,-1-3 0-15,0-3 0 0,0-1 0 0,-1-3 0 16,-2-3 0-16,1-7 0 0,0 2 0 0,-3-6 0 15,0-3 0-15,-1 0 0 0,-1-5 0 16,2 2 0-16,1-2 0 0,3 0 0 0,4-5 0 0,3-17 0 16,6-7 0-16,5-5 0 0,7-7 0 0,3-7 0 15,6-6-365-15,1-6-377 0,5-3 419 0,0-5 106 16,-1-2-1-16</inkml:trace>
  <inkml:trace contextRef="#ctx0" brushRef="#br0" timeOffset="-199844.73">24652 7080 356 0,'0'0'6'16,"0"0"-3"-16,0 0-3 0,0 0 24 0,0-2 37 16,0-2 16-16,0-4-11 0,-2 3-16 0,1 0 14 15,1-1-50-15,-2 3 34 0,2 1 33 0,0 2 61 16,0-2 166-1,0 2 38-15,-1 0 45 0,1 0-381 0,-2 14-10 0,2 10 0 0,-1 8 0 0,-4 7 0 16,-1 9 0-16,-2 9 0 0,1 4 0 0,-5 7 0 16,-2 1 0-16,-1 5 0 0,0 1 0 0,3 1 0 15,-1-1 0-15,3-1 0 0,0-4 0 0,3-1 0 16,2-5 0-16,4-3 0 0,-1-5 0 0,2-3 0 15,0-3 0 1,0-4 0-16,0-4 0 0,0-1 0 0,0-4 0 0,0-4 0 0,0-3 0 16,0-6 0-16,2-3-199 0,-1-2 34 0,1-7-2 15,-1-1-15-15,1-5-98 0,-1-6-74 0,-1 2 264 16,0-1 9-16,0-1-1 0,0 0-18 0,0-12 10 15,0-8 21-15,0-1-18 0</inkml:trace>
  <inkml:trace contextRef="#ctx0" brushRef="#br0" timeOffset="-199559.73">24364 7968 232 0,'0'0'20'0,"0"0"6"16,0 0-4-16,0 0 11 0,0 0 30 0,0 0 0 16,0 0 1-16,0 0-4 0,-1 0-11 0,1 0-9 15,0 0-5-15,0 0 139 0,0 0 214 0,0 0-36 16,0 0-8-16,0 1-262 0,0 9-82 0,0 4 0 15,1 6 0-15,8 4 0 0,1 3 0 0,3 4 0 16,-3 4 0-16,0 0 0 0,2 4 0 0,-1-1 0 16,1-3 0-16,2 1 0 0,-1 0 0 0,2-6 0 15,-2 1 0-15,2-5 0 0,0-5 0 0,1-1 0 16,-3-5 0-16,1-3 0 15,-2-2 0-15,-2-4 0 0,1-2 0 0,-3-2 0 0,1 0 0 16,-1-2 0-16,1 0 0 0,0 0 0 0,3-20 0 16,1-1 0-16,5-6 0 0,-1-7 0 0,6-7 0 15,2-4 0-15,1-4-732 0,0-6 70 0,3-4 436 16,1-4-52-16</inkml:trace>
  <inkml:trace contextRef="#ctx0" brushRef="#br0" timeOffset="-198310.73">21217 6774 539 0,'0'0'3'0,"0"0"0"16,0 0 10-16,0 0 50 0,0 0 144 0,-2 0 46 15,-2 0 84-15,-1-3-158 0,0 2-44 0,3 0-40 16,1 1-54-16,0 0-21 0,-1 0 14 0,1 0 91 16,-1 0-125-16,1 0 0 0,1 0 0 0,-2 8 0 15,-4 10 0-15,1 7 0 0,-2 0 0 0,1 7 0 16,0 0 0-16,0 1 0 0,2 2 0 0,2-4 0 15,2-1 0-15,0 0 0 0,0-2 0 16,0-2 0-16,0 1 0 0,0-5 0 0,6-1-38 16,6-3-298-16,1-4-60 0,1-4-165 0,3-3 480 15,2-2-7-15,0-3-15 0,1-1-19 0,2-1-3 16,1 0 8-16</inkml:trace>
  <inkml:trace contextRef="#ctx0" brushRef="#br0" timeOffset="-197899.73">21594 6631 312 0,'0'0'10'15,"0"0"10"-15,0 0 41 0,0 0 30 16,0 0 5-16,0-3-9 0,0-1 67 0,0 0 205 16,0-1-110-16,0 1-55 0,0 2-83 0,0 0 19 15,0 2-47-15,0-1 7 0,0 1-90 0,0 0 0 16,0 0 0-16,0 0 0 0,0 9 0 0,0 10 0 15,0 4 0-15,0 6 0 0,1 5 0 0,6 3 0 16,-4 1 0-16,0 1 0 0,-2 1 0 0,1 1 0 16,-1 0 0-16,1-4 0 0,-1 1 0 0,1-4 0 15,-2-1 0-15,0-3 0 0,0-3 0 0,0-4 0 16,0-4 0-16,0-4 0 0,0-3 0 0,0-3 0 15,0-3 0-15,0-2 0 0,0-2 0 16,0-1 0-16,0 1 0 16,0-1 0-16,0-1 0 0,0 0 0 0,0 0 0 0,0-13 0 0,0-5 0 15,0-8 0-15,3-5 0 0,2-1 0 0,7-5 0 16,-1 1 0-16,4-4 0 0,-1 3 0 0,2 3 0 15,0 1 0-15,1 4 0 0,-4 5 0 0,0 4 0 16,-1 3 0-16,-2 3 0 0,1 4 0 0,-2 1 0 16,-2 4 0-16,1-1 0 15,2 5 0-15,-2-2 0 0,1 0 0 0,1 2 0 0,-1 0-193 0,3 0-368 16,-1 1-16-16,-1 0 466 0,0 0-6 0,0 0-27 15,-3 0 7-15,-5 6-15 0</inkml:trace>
  <inkml:trace contextRef="#ctx0" brushRef="#br0" timeOffset="-197438.73">22214 6721 411 0,'0'0'1'0,"0"0"-7"16,0 0 9-16,0 0 29 0,0 0 36 0,-4-1-6 15,-3-2-14-15,0-1-14 0,-2-1-5 0,0-1-4 16,-2 3-15-16,1-1 170 0,-3 3-30 0,1 0-8 15,0-1-82-15,0 1 32 0,-2 1 33 0,0 0-4 16,1 0 25-16,0 0-18 0,-4 1-33 16,0 10-26-16,0 1-47 0,-1 4-22 0,0 3 0 0,1 1 0 15,1 0 0-15,-1 4 0 0,7-5 0 0,0 4 0 16,4-1 0-16,5 0 0 0,-1-2 0 0,2-3 0 15,0 3 0-15,0-4 0 0,0 2 0 16,9-2 0-16,8 1 0 0,-1-3 0 0,4-2 0 16,2 0 0-16,-3-2 0 0,1 0 0 0,-2-2 0 15,0 2 0 1,-4-3 0-16,-2 0 0 0,-5 0 0 0,0-3 0 0,-4 1 0 0,-2-2 0 0,1 4 0 15,-2-3 0-15,0 2 0 0,0 0 0 0,0 0 0 16,0 3 0-16,-11 0 0 0,-1 1 0 0,0-2 0 16,-3 2 0-16,0-2 0 0,-2 1 0 0,1-2 0 15,-3 0 0-15,2 0 0 0,1-2-457 0,-1 1-414 16,4-2 689-1,-2 0-72-15,2 0-4 0</inkml:trace>
  <inkml:trace contextRef="#ctx0" brushRef="#br0" timeOffset="-196183.73">22304 6950 586 0,'0'0'0'0,"0"0"-12"15,0 0 11-15,0 0 31 0,0 0 29 0,0 0 212 16,0 0-115-16,0 0 137 0,0 0-65 0,0 0-49 15,0 3-95-15,0 7-35 0,0 2-41 0,0 2 50 16,0 2-14-16,0 3-29 0,0 0-15 0,0 3 0 16,0-4 0-16,1-1 0 0,1 1 0 0,-1-2-15 15,1-1-73-15,1-1-71 0,-2-2-98 0,0-4-84 16,2 2-97-16,-1-4 346 0,-1 1-12 0,1-6-11 15,-1 3-48-15,1 1 46 0</inkml:trace>
  <inkml:trace contextRef="#ctx0" brushRef="#br0" timeOffset="-195874.73">22557 6620 422 0,'0'0'28'0,"0"0"-10"0,0 0-24 0,0 0 12 15,0 0 45-15,0 0 40 0,0 0 96 0,0 0 52 16,0 1 66-16,1 6-39 0,0 3-25 0,8 2-42 15,1 5-199 1,0 2 0-16,3 4 0 0,-4 1 0 0,1 5 0 0,1 1 0 0,-2 2 0 0,-3 2 0 16,1 0 0-16,-2 1 0 0,-4 0 0 0,2-2 0 15,-2 1 0-15,-1 1 0 0,0-1 0 0,0-1-24 16,0-3-457-16,-11 1-234 0,-5-4 493 0,-4 0 51 15,-5-1-61-15</inkml:trace>
  <inkml:trace contextRef="#ctx0" brushRef="#br0" timeOffset="-191645.73">25108 6646 273 0,'0'0'19'0,"0"0"-16"16,0 0 13-16,0 0 48 0,0 0 16 0,0-1-17 15,0-3-22-15,1-3-9 0,5-3 2 0,1 0 3 16,-1 0 4-16,0 1 17 0,0-4 105 15,-3 4-28-15,1-3 35 0,0 2 12 0,0-1-27 0,-2 0 11 16,-1-1-39-16,1 3-21 0,-2 1-24 0,0-3-82 16,0 2 0-16,0-2 0 0,0 3 0 0,0 3 0 15,0-2 0-15,0 0 0 0,0 2 0 0,-8-2 0 16,1 6 0-16,0 0 0 0,-2 0 0 0,-3 1 0 15,-2 0 0-15,-3 0 0 0,0 1 0 16,-5 16 0-16,-2 2 0 0,0 3 0 0,1 0 0 16,0 2 0-16,3 3 0 0,4-1 0 0,2-2 0 15,2-2 0-15,6-1 0 0,2-3 0 0,2-1 0 16,2-2 0-16,0 0 0 0,0-3 0 0,0-2 0 15,0-2 0-15,0-1 0 0,8-4 0 0,4 1 0 16,0-3 0-16,3 1 0 0,2-2 0 0,2 0 0 16,3 0 0-16,1-10 0 15,1-7-56-15,1-6-54 0,2-1 96 0,1-8-78 0,-2-2 125 0,1-2-41 16,-2-6 33-16,0 1-24 0,-3-2 7 0,-1 1 33 15,-3 0-61-15,-3 3 47 0,-1 4 53 16,-5 4 5-16,0 4-85 0,-4 3 0 0,-2 5 0 16,1 5 0-16,-2 2 0 0,-1 6 0 0,1 0 0 15,-1 2 0-15,-1 0 0 0,0 4 0 0,0-1 0 16,0 1 0-16,0 0 0 0,0 0 0 0,0 3 0 15,0 16 0-15,-11 7 0 0,-2 7 0 0,-3 5 0 16,0 5 0-16,-3 3 0 0,0 3 0 0,-1 0 0 16,2 1 0-16,3-6 0 0,3 0 0 0,2-3 0 15,5-1 0-15,3-4 0 0,1-1 0 0,1-6 0 16,0 0 0-16,0-5 0 0,0 0 0 0,4-5 0 15,8-1-406 1,0-6-232-16,3-1 269 0,1-5 261 0,0 0-62 0,1-5-4 0</inkml:trace>
  <inkml:trace contextRef="#ctx0" brushRef="#br0" timeOffset="-191428.73">25511 6336 580 0,'0'0'4'0,"0"0"-16"0,0 0 27 15,0 0 55-15,0 0 423 0,0 0-274 16,0 0-17-16,0 0-119 0,0 0-29 0,0 0-13 16,0 0 34-16,0 2-90 0,0 3 29 0,0 2-50 15,0 1-84-15,1 4-148 0,9 0-137 0,-1 1 99 16,1 0 204-16,1-3-10 0,-2 1-35 0,-2 2 14 15,-4-1 9-15</inkml:trace>
  <inkml:trace contextRef="#ctx0" brushRef="#br0" timeOffset="-191238.73">25433 6571 356 0,'0'0'12'0,"0"0"-12"0,0 0 41 0,0 0 60 16,0 0-2-16,0 2-22 0,0 4 70 0,-5 4 200 16,-3 0-23-16,1 2-6 0,-1 1-137 0,-1 1-137 15,1 1-44-15,1-1 0 0,1 3 0 0,1-2 0 16,1 0 0-16,3-1 0 0,-1 0 0 0,2 1-57 15,0-3-206-15,0-1-59 0,0 0-71 0,0-2 84 16,0-1 224-16,2-1-12 0,2-2 1 0,5-1 8 16,0-3-50-16,0 1 53 0</inkml:trace>
  <inkml:trace contextRef="#ctx0" brushRef="#br0" timeOffset="-190879.73">25792 6484 182 0,'0'0'17'0,"0"0"-1"0,0 0 0 0,0 0 52 16,0 0 28-16,0 0-9 15,0-1-6-15,1-4-7 0,1 1-3 0,-1 0 203 0,1 0 13 0,-1 2-61 16,1 0-31-16,-2 1-40 0,0-1-63 0,0 0-7 15,0 2-60-15,0 0-25 0,0 0 0 0,0 0 0 16,0 0 0-16,-9 0 0 0,-5 0 0 0,1 2 0 16,-3 8 0-16,-2 2 0 0,1-1 0 0,0 2 0 15,2-1 0-15,4-1 0 0,1-2 0 16,4 0 0-16,2 3 0 0,2-3 0 0,1 1 0 0,1 0 0 15,0-2 0-15,0 4 0 0,0-4 0 16,1 3 0-16,8-3 0 0,5 0 0 0,1 2 0 16,-1-4 0-16,-1 3 0 0,1-4 0 0,-3 2 0 15,-3-2 0-15,0 1 0 0,-3-2 0 0,-2 1 0 16,-1 1 0-16,-1 0 0 0,1 0 0 0,-1 1 0 15,-1-1 0-15,0 2 0 0,0-1 0 0,0 0 0 16,0 0 0-16,0 0 0 0,-6 1 0 0,-4-1 0 16,3 1 0-16,-3-1 0 0,0 0 0 0,1 0 0 15,0-2 0-15,2 0 0 0,0-1-16 0,1-1-408 16,5-2-149-16,-1 0 197 0,1 1 256 0,1-2-25 15,0 0-16-15,0 0 10 0</inkml:trace>
  <inkml:trace contextRef="#ctx0" brushRef="#br0" timeOffset="-190617.73">26090 6453 311 0,'0'0'40'0,"0"0"-20"0,0 0-5 15,0 0 39-15,0 0 43 0,0-1-9 0,0-2 8 16,0-1 195-16,0 0 24 0,0 1-124 0,0 0-36 16,-2 1 8-16,1 1-40 0,-1-1-35 0,1 1-88 15,-3 1 0-15,2 0 0 0,2 1 0 0,-1 18 0 16,-1 2 0-16,-2 9 0 0,2 6 0 0,-5 3 0 15,0 5 0-15,-2 4 0 0,-1 3 0 16,-1 2 0-16,-2 4 0 0,-2 2 0 0,4 0 0 16,-3 3 0-16,0-2 0 0,1 0 0 0,-1-5 0 15,2-2 0-15,3-3 0 0,0-7 0 0,4-3 0 16,-1-5 0-16,5-4 0 15,1-5 0-15,0-4 0 0,0-3 0 0,0-6 0 0,0-1 0 0,0-6-208 16,0 0-245-16,0-6-215 0,0 2 535 0,1-2 1 16,4 0-32-16,1-2 50 0</inkml:trace>
  <inkml:trace contextRef="#ctx0" brushRef="#br0" timeOffset="-190356.73">26040 6362 494 0,'0'0'10'0,"0"0"-7"0,0 0 3 15,0 0 10-15,0-2 104 0,2-1 162 0,5-1 79 16,3-1 70-16,6 0-141 0,-1 3-256 0,5 0-34 16,1 1 0-16,2 1 0 0,-1 0 0 0,6 3 0 15,-1 11 0-15,-1 5 0 0,3 2 0 0,-3 4 0 16,-2 0 0-16,-2 1 0 0,0 3 0 0,-7-1 0 15,-1 0 0-15,-8-1 0 0,-4 1 0 16,0-1 0-16,-1-1 0 0,-1-1 0 0,0-1 0 16,-14 0 0-16,-11-2 0 0,-5 0-22 0,-6 0-718 15,-9-1 119-15,-3-2 427 0,-8-1-80 16</inkml:trace>
  <inkml:trace contextRef="#ctx0" brushRef="#br0" timeOffset="-188850.73">26022 10253 1095 0,'0'0'0'0,"0"0"-121"0,0 0-102 0,0 0 283 16,0 0 308-16,0 0 237 0,0 0-342 15,0 0-263-15,0 0 0 0,0 0 0 0,3 0 0 0,12 0 0 16,4-2 0-16,7 2 0 0,5-5 0 0,2 0 0 15,7-2 0-15,2 0 0 0,1 1 0 0,2-1 0 16,-1-1 0-16,0-1 0 0,-3 2 0 0,-1-1 0 16,-4 2 0-16,-4 0-146 0,-3 0-103 0,-3 0-47 15,-6 2-120-15,-3-1 181 0,-5 2 153 0,-2-1-14 16,-6-1 17-16,-2 1-32 0,-1 1 10 15,-1-2 14-15,0 1 3 0</inkml:trace>
  <inkml:trace contextRef="#ctx0" brushRef="#br0" timeOffset="-188665.73">26454 9870 446 0,'0'0'22'15,"0"0"-16"-15,0 0-6 0,0 0 11 0,0 0 37 16,0 0 28-16,0 0 5 0,0 0 259 0,0 0 176 16,-2 0-48-16,1 3-435 0,-8 14-33 0,0 8 0 15,-1 6 0-15,0 8 0 0,-2 8 0 0,1 7 0 16,-1 3 0-16,1 5 0 0,-1 1 0 0,5 0 0 15,-2 2 0-15,1 0-42 0,3-4-634 16,0 0 52-16,0-4 445 0,4 1-31 0,-4-7 5 16</inkml:trace>
  <inkml:trace contextRef="#ctx0" brushRef="#br0" timeOffset="-188040.73">22968 9804 700 0,'0'0'11'0,"0"0"4"0,0 0 301 0,0 0 211 15,0 0-66-15,-6 0-444 0,1 0-17 0,0-1 0 16,-1-1 0-16,0 2 0 0,1 0 0 0,-4 0 0 16,0 0 0-16,-6 16 0 0,-3 9 0 0,-3 9 0 15,-5 5 0-15,-2 7 0 0,0 7 0 0,0-2 0 16,-3 3 0-16,2-2 0 0,1-1 0 0,3-5 0 15,1-3 0-15,2-4 0 0,5-3 0 16,-2-4 0-16,4-3-333 0,6-5-577 0,0-5 694 16,3-2 55-16,2-5 15 0,2-4 51 0</inkml:trace>
  <inkml:trace contextRef="#ctx0" brushRef="#br0" timeOffset="-187835.73">22960 9847 333 0,'0'0'35'0,"0"0"9"0,0 0 15 16,0 0 15-16,0-10 14 0,0 3-5 0,0-4 252 15,0 3 47-15,0 0-113 0,0 4 45 0,1 3-283 16,-1-1-31-16,1 1 0 0,2 1 0 0,-2 1 0 15,5 16 0-15,0 5 0 0,1 9 0 16,1 5 0-16,0 4 0 0,1 7 0 0,-2-1 0 16,2 1 0-16,-1-1 0 0,1-3 0 15,0-2 0-15,2-2 0 0,-1-5 0 0,1-8 0 0,0 1-173 16,-1-5-529-16,2-5 197 0,-5-3 383 0,-1-4 5 15,-2-3-19-15,-2 0 11 0</inkml:trace>
  <inkml:trace contextRef="#ctx0" brushRef="#br0" timeOffset="-187667.73">22889 10161 441 0,'0'0'60'15,"0"0"-34"-15,0 0-18 0,0 0 11 16,0 0 34-16,0 0 37 0,-2 0 201 0,-2 0 319 16,2 0-483-16,-2 0-36 0,2 0-56 0,2 0 29 15,0 0-28-15,0 0-1 0,0 0-35 0,0 0 7 16,0 0 21-16,8 0-176 0,8 3-109 0,5 4-183 15,4 0-23-15,2-3 373 16,4 0 1-16,0 0-39 0,1-2-26 0,0-1 7 0</inkml:trace>
  <inkml:trace contextRef="#ctx0" brushRef="#br0" timeOffset="-187358.73">23445 9804 361 0,'0'0'30'0,"0"0"-11"0,0 0 30 16,0 0 41-16,0-1 11 0,0-1 72 0,0-3 306 15,0 1-132-15,0-2-128 0,0 4-40 0,0 1-179 16,0-1 0-16,0 1 0 0,-2 1 0 0,2 0 0 15,0 0 0-15,-1 0 0 0,-1 0 0 0,1 1 0 16,-1 9 0-16,-2 5 0 0,0 1 0 0,-4 6 0 16,-3 3 0-16,-1 0 0 0,-2 2 0 0,-1 0 0 15,-2 2 0-15,1-2 0 0,0-3 0 0,2 0 0 16,1-4 0-16,3-3 0 0,1-3 0 0,5-2 0 15,1-5 0-15,3 1 0 0,0-3 0 16,0 0 0-16,0-1 0 0,0-1 0 0,6-1 0 16,11 0 0-16,3-1 0 0,5 1 0 0,3-2 0 15,6 0 0-15,-2 0 0 0,2 0 0 0,-1-5 0 16,2-4 0-16,-2 0 0 0,-2-1-565 15,-2 0-114-15,-5 0 517 0,2 0 42 0,-4 2-26 0,-6-1-2 16,-2 3 3-16</inkml:trace>
  <inkml:trace contextRef="#ctx0" brushRef="#br0" timeOffset="-186971.73">23944 9777 463 0,'0'0'32'0,"0"0"-4"16,0 0 12-16,0 0 89 0,0 0-17 0,0 0 406 15,0 0-184-15,0 0-115 0,0 0-47 0,-2 0-172 16,1 0 0-16,0 0 0 0,-5 3 0 0,2 6 0 15,-2 6 0-15,0 3 0 0,-1 6 0 0,-3-1 0 16,0 6 0-16,1 3 0 0,1-1 0 0,-1 1 0 16,3-4 0-16,1 1 0 0,4-7 0 15,1 1 0-15,0-5 0 0,0-4 0 0,0-2 0 0,0-4 0 16,0 0 0-16,0-4 0 0,0-2 0 0,1-2 0 15,7 3-53-15,2-3-162 0,3 0 105 16,0 0-15-16,4-13 57 0,2-7 41 0,0-7 59 16,2-1-21-16,-2-5 0 0,0-2 5 0,0-2 125 15,-3 0 128-15,-1 1-151 0,-4 2-118 16,-3 7 0-16,-3 5 0 0,0 1 0 0,-2 7 0 0,-1 5 0 15,-1 3 0-15,-1 3 0 0,0 1 0 0,0 2 0 16,0 0 0-16,0 0 0 0,0 0 0 0,0 14 0 16,0 7 0-16,0 4 0 0,0 7 0 0,0 1 0 15,0 4 0-15,0-1 0 0,0 2 0 0,0-3 0 16,0-1 0-16,0-4 0 0,1-3 0 0,2-2 0 15,5-3-903-15,2-5 346 0,1-1 277 16</inkml:trace>
  <inkml:trace contextRef="#ctx0" brushRef="#br0" timeOffset="-186499.73">25629 9743 646 0,'0'0'-9'15,"0"0"-5"-15,0 0 15 0,0 0 53 16,0 0 284-16,0 0 185 0,0 0-213 0,0 0-150 0,0 1-122 16,0 5-38-16,0 2 0 0,2 3 0 0,6-1 0 15,-1 2 0-15,4-2 0 0,1 4 0 0,1-4 0 16,5 0-173-16,-4 1-218 0,5-3-142 0,-2-1 244 15,1-2 170-15,-2 0-28 0,-2 0-4 16,-5-2 3-16</inkml:trace>
  <inkml:trace contextRef="#ctx0" brushRef="#br0" timeOffset="-186279.73">25928 9697 646 0,'0'0'0'15,"0"0"5"-15,0 0 39 0,0 0 404 0,0 0 245 0,0 0-482 16,0 0-211-16,0 0 0 0,0 0 0 0,-2 0 0 15,1 7 0-15,0 3 0 0,-1 2 0 16,1 2 0-16,-1 2 0 0,2 0 0 0,0 6 0 16,0-1 0-16,0 3 0 0,0-5 0 0,0 1 0 15,0-1-426-15,2 1-316 0,5-4 477 0,0 0 99 16,2-4-50-16,-6 2 38 0</inkml:trace>
  <inkml:trace contextRef="#ctx0" brushRef="#br0" timeOffset="-185969.73">27035 9653 1869 0,'0'0'-93'16,"0"0"-278"-16,0 0 121 0,0 0 269 0,0 0 283 16,0 0 58-16,0 0-160 0,0 0-189 0,0 0-11 15,0 0 0-15,-1 3 0 0,-2 4-4 0,2 2-297 16,1 2-119-16,0 3-216 0,0 0 529 0,0 1-89 15,0-1-44-15</inkml:trace>
  <inkml:trace contextRef="#ctx0" brushRef="#br0" timeOffset="-185807.73">27471 9711 1279 0,'0'0'-130'0,"0"0"169"16,0 0 226-16,0 0 329 0,0 3-594 0,0 2 0 15,-6 5 0-15,1 3 0 0,-7 1 0 0,4 2 0 16,-3 3 0-16,-1-2 0 0,1 3 0 0,-1-1 0 15,1 3-770-15,-2-1 44 0,-3 3 383 0</inkml:trace>
  <inkml:trace contextRef="#ctx0" brushRef="#br0" timeOffset="-181688.73">3430 8959 441 0,'0'0'19'0,"0"0"-6"16,0 0-4-16,0 0 39 0,0 0-11 0,0 0 27 0,0-1 74 15,0-1 43-15,0 0 90 0,-1-1-87 16,-1 1-18-16,1 0-51 0,-1 1-1 0,1-1 70 16,1 2-121-16,0 0-63 0,0 0 0 0,0 0 0 15,0 0 0-15,0 0 0 0,0 2 0 16,0 4 0-16,1 8 0 0,11 2 0 0,1 5 0 0,0 2 0 15,3 5 0-15,-5 3 0 0,1 7 0 0,-1 1 0 16,-1 2 0-16,-4 2 0 0,3-1 0 0,-5 1 0 16,-1 1 0-16,0-5 0 0,-2-1 0 0,1-4 0 15,-1-3 0-15,1-4 0 0,-2-5 0 0,0-2 0 16,0-4 0-16,0-4 0 0,0-4 0 0,0-1 0 15,0-5 0-15,0 0 0 0,0-1 0 16,0 1 0-16,0-2 0 0,0 0 0 0,0 0 0 16,0 0 0-16,0-12 0 0,0-5 0 0,0-7 0 15,0-3 0-15,3-6 0 0,4-4 0 0,3-5 0 16,0-1 0-16,3-2 0 0,2 4 0 0,-1 0 0 15,0 2 0-15,0 2 0 0,-2 4 0 0,0 3 0 16,-2 4 0-16,2 2 0 16,-2 4 0-16,-1-1 0 0,0 3 0 0,-1 2 0 0,1 1 0 0,-1 2 0 15,-2 2 0-15,0 1 0 0,-1 1 0 0,0 3 0 16,-1 0 0-16,2 1 0 0,-3 2 0 0,1-1 0 15,-1 3 0-15,0-3 0 0,0 3 0 0,1-1 0 16,1 1 0-16,-2 0 0 0,3 0 0 16,-1-1 0-16,-1 2 0 0,2-2 0 0,-2 0 0 15,2 2 0-15,0-1 0 0,-2 1 0 0,0 0 0 16,-1 0 0-16,2 0 0 0,-2 0 0 0,-2 0 0 15,3 0 0-15,-2 0 0 0,-1 0 0 0,1 0 0 16,-1 0 0-16,0 0 0 0,-1 0 0 0,0 0 0 16,0 0 0-16,0 0 0 0,0 0 0 0,0 0-348 15,0 0-405-15,0 0 449 0,0 0 181 0,0 0-35 16,0 0-9-1</inkml:trace>
  <inkml:trace contextRef="#ctx0" brushRef="#br0" timeOffset="-180934.73">4373 8959 482 0,'0'0'3'0,"0"0"-1"0,0 0 3 0,0 0 50 15,0 0 37-15,0 0 164 0,-6-1-36 0,-1-2 46 16,-3-1-40-16,3-1-66 0,-2-1-12 0,-2 1-52 15,0 1-60-15,0 0-36 0,-2-1 0 0,1 2 0 16,-2 1 0-16,1 0 0 0,0 2 0 0,-2-2 0 16,4 0 0-16,-4 2 0 0,5 0 0 0,-3 0 0 15,2 0 0 1,-1 0 0-16,-4 0 0 0,2 6 0 0,-4 5 0 0,4-2 0 0,-6 5 0 15,3-1 0-15,-1 2 0 0,1 1 0 0,1 3 0 16,2-3 0-16,2 0 0 0,2 3 0 0,3-2 0 16,1 0 0-16,4-2 0 0,1 0 0 0,1 0 0 15,0 1 0-15,0 1 0 0,0 0 0 0,3-3 0 16,11 1 0-16,4 1 0 0,3-1 0 15,2-2 0-15,1 2 0 0,2-3 0 0,-1 0 0 0,1 1 0 16,0-1 0-16,-1 1 0 0,-3-1 0 0,-1 1 0 16,-2 0 0-16,-3-1 0 0,-2 0 0 0,-2 1 0 15,-5-1 0-15,0 0 0 0,-4 1 0 16,-1 0 0-16,-1-1 0 0,-1 2 0 0,0-1 0 15,-1 2 0-15,-17 2 0 0,-3-2 0 0,-3 0 0 16,-4 0 0-16,-4 0 0 0,-1 0 0 0,-3-1 0 16,1-2 0-16,-1 0 0 0,3-5 0 0,2 1 0 15,2-3 0-15,4-1 0 0,3-3 0 0,3 1-118 16,2-1-905-16,5-1 703 0,-1 0 148 0,6 0-52 15</inkml:trace>
  <inkml:trace contextRef="#ctx0" brushRef="#br0" timeOffset="-180580.73">4559 9381 1235 0,'0'0'19'0,"0"0"-60"0,0 0 57 15,0 0 295-15,0 0 196 16,0 0-507-16,0 0 0 0,-1 0 0 0,-1 0 0 0,-2 0 0 0,2 0 0 16,1 2 0-16,-1 11 0 0,1 0 0 0,-3 6 0 15,4 1 0-15,-2 3 0 0,2 1 0 0,0-1 0 16,0-1 0-16,0 2 0 0,0-3 0 0,0-3 0 15,0 0 0-15,0-3-340 0,0-2-647 0,0-2 812 16,2-2-47-16,-2-1 17 0</inkml:trace>
  <inkml:trace contextRef="#ctx0" brushRef="#br0" timeOffset="-180291.73">4597 9198 1109 0,'0'0'29'15,"0"0"-29"-15,0 0 181 0,0 0 338 0,0 0-310 16,0 0-209-16,0 0 0 0,0 0 0 0,0 0 0 16,0 0 0-16,0 0 0 0,0 0 0 0,0 0 0 15,4 0 0-15,12 1 0 0,5 1 0 16,7 0 0-16,4-2 0 0,2 1 0 15,4-1 0-15,0 0 0 0,-1 0 0 0,-1 0 0 0,-4 0 0 16,-2 0 0-16,-2 0 0 0,-4 0 0 0,-5-1 0 16,0-1 0-16,-5-3 0 0,-2 3 0 0,-4-1 0 15,-2 1 0-15,0-1-61 0,-3 1-411 0,1 1-218 16,-1-2 483-16,-2-1 101 0,1 0 5 0,-2-3-2 15,0 0 21-15,0-1 0 0,0-2-9 0</inkml:trace>
  <inkml:trace contextRef="#ctx0" brushRef="#br0" timeOffset="-180044.73">5018 9034 15 0,'-68'-85'223'0,"68"85"-169"0,0 0-7 16,0 0 9-16,0 0 28 0,0 0 5 0,0 0-11 15,0 0 2-15,0 0 309 0,0 0-38 0,-1 0-50 16,0 0-23-16,1 0-276 0,0 0-2 0,0 0 0 16,0 0 0-16,0 0 0 15,0 0 0-15,8 7 0 0,9 3 0 0,1 0 0 0,4 4 0 0,1 0 0 16,-2 1 0-16,0 0 0 0,0 0 0 0,-1 1 0 15,-2 0 0-15,-1 0 0 0,-2-2 0 0,-1 1 0 16,0-1 0-16,1-1 0 0,-4 1 0 0,0-2 0 16,0-2 0-16,-1 2 0 0,-1-3 0 0,2 0 0 15,-3 3 0-15,-3-4 0 16,1 0 0-16,0 1 0 0,-3-1 0 0,-2 1 0 0,0-1 0 15,-1 3 0-15,0 0 0 0,0 1 0 0,-4 0 0 16,-14 3 0-16,-4 0 0 0,-5 5-707 0,-2-1-60 16,-5-1 444-16</inkml:trace>
  <inkml:trace contextRef="#ctx0" brushRef="#br0" timeOffset="-178870.73">6094 8857 623 0,'0'0'17'15,"0"0"-10"-15,0 0 8 0,0 0 265 0,-6 0 38 16,-4 0 158-16,-2-1-192 0,0-1-257 0,-3-2-27 15,-1 2 0-15,0 1 0 0,-2-1 0 0,2 1 0 16,-5 1 0-16,3 0 0 0,0 0 0 0,-3 3 0 16,-1 12 0-16,3 3 0 0,-1 5 0 0,0 1 0 15,0 3 0 1,-2 2 0-16,3 3 0 0,2 1 0 0,-2 1 0 0,3 0 0 0,-1 2 0 0,4-2 0 15,0 2 0-15,3-2 0 0,1 0 0 0,2 0 0 16,4-2 0-16,2-3 0 0,1 0 0 0,0-3 0 16,0-6 0-16,0 1 0 0,10-4 0 0,7-4 0 15,6-4 0-15,3-2 0 0,4-6 0 16,4 1 0-16,0-1 0 0,1-1 0 15,0 0 0-15,-1-3 0 0,-2-10 0 0,-3-1 0 0,-4-1 0 16,-4 1 0-16,-1-3 0 0,-2-2 0 0,-6 2 0 16,-1-3 0-16,-5 2 0 0,-3-2 0 0,-2 3 0 15,0-1 0-15,-1 2 0 0,0 0 0 0,0 3 0 16,-14 1 0-16,-2 2 0 0,0 0 0 0,-5 1 0 15,0 1 0-15,-1 3 0 0,-1 1 0 0,0 1 0 16,3 2 0-16,-2 0 0 0,2 0 0 0,4 1 0 16,2 0 0-16,2 0 0 0,5 0 0 0,0 0 0 15,6 0 0-15,-1 0 0 0,1 0 0 16,1 0 0-16,0 0 0 0,0 0 0 0,0 0 0 15,0 0 0-15,1 0 0 0,9 0 0 0,5 0 0 16,3-2 0-16,1 2 0 0,4 0 0 0,0-2 0 16,2 0 0-16,1 1 0 15,-1-3 0-15,1-1 0 0,-2 0 0 0,0 0 0 0,1 0 0 0,-3-1 0 16,-2 0 0-16,0 1 0 0,-4 0 0 0,0 1 0 15,-3 2 0-15,-4 1 0 0,1-2 0 0,-5 2 0 16,0 0 0-16,-1-1 0 0,-1 0 0 0,0 2 0 16,0 0 0-16,1 0 0 0,-1 0 0 0,3 0 0 15,0-1 0-15,1-1 0 16,1 1 0-16,-2 0 0 0,1 0 0 0,1-1 0 0,-1 2 0 15,-3 0 0-15,-1 0 0 0,-2 0 0 0,1 0 0 16,-1 0 0-16,1 0 0 0,-1 0 0 0,-1 0 0 16,0 0 0-16,0 4 0 0,0 6 0 0,0 4 0 15,0 1 0-15,0 5 0 0,0-3 0 0,0 6 0 16,0 0 0-16,0-1 0 0,0 0 0 0,0 1 0 15,0-3 0-15,0 0 0 0,0-1 0 0,0-2 0 16,0-2 0-16,0 1-494 0,0-1-404 0,0-2 660 16,0 0-26-16</inkml:trace>
  <inkml:trace contextRef="#ctx0" brushRef="#br0" timeOffset="-178542.73">6683 8840 693 0,'0'0'29'0,"0"0"11"16,0 0-19-16,0 0 235 0,0 0 344 0,0 0-192 15,0 0-408-15,0 0 0 0,0 0 0 0,-1 0 0 16,-1 0 0-16,1 0 0 0,-1 0 0 0,1 7 0 16,-4 14 0-16,1 3 0 0,-3 6 0 0,1 7 0 15,-3 4 0-15,2 5 0 0,-4 2 0 0,2 1 0 16,-1-1 0-16,0 1 0 0,3-1 0 0,-1-3 0 15,1-1 0-15,-1-7 0 0,2 1 0 0,1-6 0 16,4-3 0-16,-3-5 0 0,-1-3 0 0,4-5-386 16,-1-4-497-16,1-1 700 0,-2-3 45 0,2-5-32 15,-1-1-1-15</inkml:trace>
  <inkml:trace contextRef="#ctx0" brushRef="#br0" timeOffset="-178133.73">6706 8787 487 0,'0'0'38'16,"0"0"-24"-16,0 0-6 0,0 0 60 0,0 0-8 15,0 0 548-15,0 0-338 0,0-2 29 0,-1 2-104 16,-1-3-195-16,2 3 0 0,0-1 0 0,0 1 0 16,0 0 0-16,0 0 0 0,0 0 0 0,3 0 0 15,10 4 0-15,4 10 0 0,3 1 0 16,0 2 0-16,0 4 0 0,-3 1 0 0,-1 0 0 15,-4 4 0-15,0 1 0 0,-6 0 0 0,-4 0 0 16,-1 0 0-16,1 0 0 0,-2-1 0 0,0 0 0 16,-9-2 0-16,-10 0 0 0,0-1 0 0,-5 0 0 15,-1-6 0 1,-1 2 0-16,0-4 0 0,-1-2 0 0,0-2 0 0,2-3 0 0,0-2 0 0,2-4 0 15,2 1 0-15,3-2 0 0,4 1 0 0,1-2 0 16,4 0 0-16,2 0 0 0,6 0 0 0,-1 0 0 16,1-2 0-16,-1-1 0 0,2 2 0 0,0 0 0 15,0 0 0-15,0-1 0 0,0 2 0 16,0 0 0-16,0 0 0 0,5 0 0 0,9 0 0 15,2 0 0-15,4 2 0 0,4 8 0 0,4 2 0 16,2 1 0-16,2 2 0 0,1 1 0 0,2 3 0 16,-2 0 0-16,-1-1 0 0,1 3 0 0,-3 0 0 15,1-3 0-15,-4-1 0 0,-1 0 0 0,-1 2-246 16,-2-3-865-16,-3-1 889 0,-1 0-21 0</inkml:trace>
  <inkml:trace contextRef="#ctx0" brushRef="#br0" timeOffset="-177410.73">5417 9897 620 0,'0'0'9'16,"0"0"-10"-16,0 0-13 0,0 0 24 0,0 0 23 15,0 0 21-15,0 0 94 0,0 0 64 16,0 0-70-16,0 0-5 0,0 0-27 0,1 0-18 15,5 0-40-15,6 0-36 0,2 1 9 0,2 1-9 16,4 0 0-16,0 1-16 0,2-2-16 16,1 0-73-16,1 0-41 0,-3-1-62 0,3 0 30 0,1 0-98 15,-1 0 122-15,2 0 78 0,-2 0-1 0,-1 0 13 16,1-1 7-16,-1-3 15 0,-1-5 3 0,1 1 8 15,-3 0 7-15,-1 1 7 0,0 0 4 0,-4-1-1 16,0 3 3-16,1 0 4 0,-4 1 8 0,-2 1 2 16,3-1 8-16,-5 2 0 0,1 1 2 0,2 0-4 15,0 0-6-15,-3 1-6 0,4 0-4 16,-2 0-1-16,2 0 1 0,2 0-6 0,-1 0 2 15,1 0-1-15,1 0 0 0,4 1-4 0,-3 0-4 16,4 0 8-16,-2 1-9 0,1-2 0 0,3 0 3 16,1 0 2-16,0 0-1 0,-1 0 5 0,1 0-5 15,0 0 9-15,-3 0 10 0,2 0 21 0,-2 0 10 16,-1 0 244-16,0 0 251 0,1 0-356 0,-3 0 83 15,3 0-268-15,0 0-3 0,-1 0 0 0,3 2 0 16,-2 3 0-16,2-3 0 0,0 1 0 0,1-1 0 16,-1 1 0-16,-1-1 0 0,1-1 0 0,-1 0 0 15,0-1 0-15,-1 0 0 0,0 0 0 16,-3 0-318-16,2 0-231 0,-3 0 70 0,0 0 352 15,-3 0-54-15,-5-1-55 0</inkml:trace>
  <inkml:trace contextRef="#ctx0" brushRef="#br0" timeOffset="-174555.73">3460 9941 79 0,'0'0'8'16,"0"0"0"-16,0 0-3 0,0 0 0 0,0 0 7 15,0 0 4-15,0 0 6 0,0 0-7 0,0 0 2 16,0 0 0-16,0 0-2 0,0 0-5 0,0 0 3 16,0 0 2-16,0 0-3 0,0 0-2 0,2 1 1 15,-1 1-1-15,5 2-1 0,0-1-1 16,1 2-2-16,-1-1-1 0,3-1-2 0,-1 1 0 15,2-3-4-15,-1 2 3 0,0-2-1 0,2 0-3 16,-1 1-1-16,2 0-9 0,2-1-14 0,-2 1-4 16,4-2 0-16,0 0 0 0,-1 0-3 0,3 0-4 15,1 0 8-15,-1 0 3 0,1-2 7 0,1-5-15 16</inkml:trace>
  <inkml:trace contextRef="#ctx0" brushRef="#br0" timeOffset="-174296.73">3849 9931 24 0,'66'-7'46'0,"-66"7"-35"0,0 0-3 0,0 0 2 0,0 0 8 16,0 0-3-16,0 0-2 0,2 0-3 0,2 2 2 15,5-1 4-15,-1 2-2 0,1 1-6 16,3 1-4-16,2-3 1 0,-2-1 0 0,3 1-5 15,0-1 2-15,1-1-2 0,1 0 1 0,3 0-6 16,2 0-3-16,-3 0-4 0,4-1-8 0,0-4-4 16,3-3 1-16,-2 1 6 0,0 0 7 0,-1 0-1 15,-3 0 8-15,-1 1-1 0,1 3 4 0,-2-1 0 16,-4 4 4-16,0-2 3 0,-5 0 3 0,1 1 4 15,-1-1-1-15,-1 2 4 0,-2 0 0 0,-2 0-4 16,2 0 0-16,-2 0 0 0,2 0 1 0,-2 0-1 16,1 0-4-16,1 0 1 0,-2 2-3 15,0-1-4-15,3 1-3 0,-2 0 0 16,0-2 0-16,1 2 0 0,-1-1-13 0,1 0 0 0,-1-1-10 15,-1 0-14-15,1 0-16 0,-1 0-13 0</inkml:trace>
  <inkml:trace contextRef="#ctx0" brushRef="#br0" timeOffset="-172622.73">8428 8913 542 0,'0'0'17'16,"0"0"-4"-16,0 0 12 0,0 0 39 0,-5 0 346 16,-4 0-137-16,2 0 152 0,-5 0-147 0,-1 0-278 15,2 0 0-15,-2 0 0 0,0 0 0 16,0 0 0-16,1 0 0 0,-1 0 0 0,0 2 0 15,0 12 0-15,-2 4 0 0,0 2 0 16,1 3 0-16,1 5 0 0,1 0 0 0,1 4 0 0,2 1 0 16,4-1 0-16,4 2 0 0,1 0 0 0,0 2 0 15,0-2 0-15,0 0 0 0,0-1 0 0,10-1 0 16,7-3 0-16,2-2 0 0,4-1 0 0,5-5 0 15,1-1 0-15,1-5 0 0,3-2 0 0,0-2 0 16,2-6-609-16,3-1-133 0,-5-3 595 0,1 1-24 16,-2-2-38-16</inkml:trace>
  <inkml:trace contextRef="#ctx0" brushRef="#br0" timeOffset="-172224.73">8885 8927 571 0,'0'0'15'0,"0"0"-2"0,0 0 24 16,0 0 39-16,0 0 606 0,0 0-430 0,0 0 17 16,0 0-137-16,0 0-132 0,0 0 0 0,0 0 0 15,0 0 0-15,0 8 0 0,0 8 0 16,0 3 0-16,0 6 0 0,0 4 0 0,0 5 0 15,0 4 0-15,0 1 0 0,0 2 0 0,0-2 0 16,0 0 0-16,0-1 0 0,0 0 0 0,0-3 0 16,0-3 0-16,0-5 0 0,-2-4 0 0,-3-1 0 15,3-5 0-15,-2-5 0 0,3-3 0 0,-1-3 0 16,1-4 0-16,-1 0 0 0,1-1 0 0,1 0 0 15,0-1 0-15,0 0 0 0,0 0 0 0,0-2 0 16,0-14 0-16,0-4 0 0,0-8 0 0,0-4 0 16,1-6 0-16,9-6 0 0,8-1 0 0,-1 0 0 15,-1 2 0-15,4 1 0 0,-3 4 0 16,2 2 0-16,-3 4 0 0,3 5 0 0,-2 3 0 15,-2 3 0-15,0 3 0 0,-2 2 0 0,2 4 0 16,-2 3-389-16,-2 0-280 0,2 5 343 0,-1 3 208 16,2-1-5-16,-2 2-49 0,-3 0 13 15</inkml:trace>
  <inkml:trace contextRef="#ctx0" brushRef="#br0" timeOffset="-171824.73">9556 8931 571 0,'0'0'42'0,"0"0"-28"15,0 0 1-15,0 0 58 0,0-2 765 0,-1-2-546 16,-4-3-90-16,0 0-202 0,-1-1 0 0,0 0 0 16,2 2 0-16,-1 0 0 0,4 2 0 0,-6-1 0 15,6 3 0-15,-4-1 0 0,4 2 0 0,-1 0 0 16,1-1 0-16,-4 2 0 0,0 0 0 0,-3 0 0 15,-2 0 0-15,-3 7 0 16,-2 7 0-16,-3 3 0 0,-1 5 0 0,-1 0 0 0,1 1 0 16,-1 2 0-16,4-1 0 0,2 2 0 0,1-2 0 0,3 0 0 15,3-1 0-15,2 1 0 0,5-4 0 16,0-1 0-16,0-2 0 0,0 2 0 0,0-4 0 15,9-1 0-15,7-2 0 0,1-1 0 0,2 0 0 16,1-4 0-16,-3 2 0 0,2-3 0 0,-3 0 0 16,0-2 0-16,-4 0 0 0,-1 0 0 0,-4 2 0 15,-1-4 0-15,-3 1 0 0,-2 1 0 0,1-1 0 16,-1 2 0-16,-1-1 0 0,0 0 0 0,0 0 0 15,0 4 0-15,0-1 0 0,0 2 0 0,-4-1 0 16,-5 1 0-16,-4 1 0 0,-1 0 0 0,-1 2 0 16,-5-3 0-16,1 1 0 0,0 1-219 0,1 0-677 31,-1-2 543-31,3-1 132 0,2 0-26 0</inkml:trace>
  <inkml:trace contextRef="#ctx0" brushRef="#br0" timeOffset="-171619.73">9725 9282 704 0,'0'0'-11'0,"0"0"42"0,0 0-39 16,0 0 66-16,0 0 505 0,0 0 99 0,0 0-614 16,0 1-48-16,-1 6 0 0,-4 3 0 0,1 2 0 15,-2 3 0-15,2 2 0 0,-1 2 0 16,0 0 0-16,1 1 0 0,-1-1 0 0,4 2 0 15,-1-3 0-15,1 1 0 0,-1-3-161 0,1-3-508 16,1 2 114-16,0-3 402 0,-2-1-56 0,2-5 26 16</inkml:trace>
  <inkml:trace contextRef="#ctx0" brushRef="#br0" timeOffset="-171319.73">9944 8814 1373 0,'0'0'-107'0,"0"0"-42"16,0 0 211-16,0 0 375 0,0 0-6 0,0 0-431 15,0 2 0-15,0 5 0 0,6 3 0 0,5 5 0 16,4 4 0-16,3 3 0 0,2 0 0 0,0 2 0 15,3 2 0-15,2 3 0 0,-4-1 0 0,2 0 0 16,-5-1 0-16,-1 4 0 0,-2-3 0 0,-3 2 0 16,-3 2 0-16,-4-1 0 0,-2 0 0 0,-2 3 0 15,1-2 0-15,-2-1 0 0,0-1 0 16,-5 1 0-16,-12-1 0 0,-6-2 0 0,-6 1 0 15,-3-3 0-15,-3-1 0 16,-3 1 0-16,0-7-809 0,0 1 145 0,1-3 363 0</inkml:trace>
  <inkml:trace contextRef="#ctx0" brushRef="#br0" timeOffset="-170898.73">10241 9232 585 0,'0'0'22'0,"0"0"6"0,0 0 37 0,0 0 350 15,0 0 212-15,0 0-322 0,0 0-305 16,0 0 0-16,0 0 0 0,0 0 0 15,0 0 0-15,0 0 0 0,0 0 0 0,0 0 0 0,1 0 0 16,13 0 0-16,7 0 0 0,2 0 0 0,7 0 0 16,4 0 0-16,1 0 0 0,3 0 0 0,1 0 0 15,0-1 0-15,1-3 0 0,-2-3 0 0,-2 4 0 16,-1-1 0-16,-5-1 0 0,-1 0 0 0,-3 1 0 15,-5 1 0-15,-4 1 0 0,-3 0 0 0,-7 1 0 16,-1-1-339-16,-3-1-405 0,-2 1 424 0,1-2 197 16,-2 0 12-16,0-1-12 0,-2-4 42 0,-11 3-57 15</inkml:trace>
  <inkml:trace contextRef="#ctx0" brushRef="#br0" timeOffset="-170673.73">10610 8881 303 0,'0'0'65'0,"0"0"-25"16,0 0-15-16,0 0 19 0,0 0 17 0,0 0 12 15,0 0 4-15,0 0 122 0,0 0 164 0,0 0 39 16,0 0-7-16,0 0-395 0,0 0 0 0,0 0 0 15,0 2 0-15,0 4 0 0,9 8 0 0,5 2 0 16,7 2 0-16,0 3 0 0,1 0 0 0,1 3 0 16,3-1 0-16,0 0 0 0,0 0 0 0,-3-2 0 15,-1-3 0-15,-1 2 0 0,-3-3 0 16,-2-1 0-16,-3-1 0 0,-3-2 0 0,-3-1 0 15,-3 1 0-15,1 0 0 0,-4-1 0 0,1-2 0 16,-2 2 0-16,0 0 0 0,-15 2 0 0,-7 1-41 16,-5-1-931-16,-5 1 513 0,-2 0 203 0,-6 4-9 15</inkml:trace>
  <inkml:trace contextRef="#ctx0" brushRef="#br0" timeOffset="-170195.73">11443 8782 538 0,'0'0'32'0,"0"0"-13"0,0 0 38 15,0 0 92-15,0 0 696 0,-6 0-591 0,2 0-101 0,-3 0-153 16,1 0 0-16,0 0 0 0,5 0 0 0,-6 0 0 16,2 0 0-16,-3 0 0 0,-1 0 0 0,-1 19 0 15,-4 3 0-15,-1 7 0 0,-5 5 0 16,1 8 0-16,-1 3 0 0,0 3 0 0,-2 0 0 15,3 2 0-15,-1 2 0 0,0-3 0 0,3 0 0 16,-4-1 0-16,4-5 0 0,0-2 0 0,1-4 0 16,0-3 0-16,3-5-524 0,1-5-316 0,2-2 660 15,1-5-38-15,0-2 18 0</inkml:trace>
  <inkml:trace contextRef="#ctx0" brushRef="#br0" timeOffset="-169950.73">11324 8919 579 0,'0'0'14'15,"0"0"7"-15,0 0 43 0,0 0 419 0,0 0-180 16,0 0 93-16,0 0-209 0,0 0-187 0,0 0 0 16,-2 0 0-16,2 0 0 0,0 0 0 0,0 4 0 15,0 10 0-15,0 4 0 16,0 5 0-16,4 3 0 0,9 6 0 0,-1 2 0 0,1 7 0 0,0 1 0 15,0 1 0-15,-2 3 0 0,0-3 0 0,-1 2 0 16,0 0 0-16,-2-3 0 0,0-2 0 0,-2-3 0 16,-2-4 0-16,3-4 0 0,-3-2-606 0,1-4-127 15,-1-5 601-15,-2-3 1 0,-1-1-26 16,0-6 30-16</inkml:trace>
  <inkml:trace contextRef="#ctx0" brushRef="#br0" timeOffset="-169736.73">11168 9399 648 0,'0'0'58'0,"0"0"-51"0,0 0-4 16,0 0 47-16,0 0 482 0,0 0 13 0,0 0-341 16,0 0-204-16,-2 0 0 0,1 0 0 0,1 0 0 15,0 0 0-15,0 0 0 0,0 0 0 16,0 0 0-16,0 0 0 0,0 0 0 0,5 0 0 15,10 0 0-15,4 0 0 0,2 0 0 0,4 0-254 16,0 0-317-16,1 0 3 0,1 0 440 0,-1 0-44 16,-3-2-14-16</inkml:trace>
  <inkml:trace contextRef="#ctx0" brushRef="#br0" timeOffset="-169378.73">11640 9018 477 0,'0'0'42'0,"0"0"-24"0,0 0 2 0,0 0 69 15,0-1 523-15,0-6-273 0,-4 3 105 0,-1-4-438 16,1 3-6-16,-1 0 0 0,4 0 0 0,-1 4 0 16,1 0 0-16,-1-1 0 0,1 1 0 0,1 1 0 15,0 0 0-15,0 0 0 0,0 0 0 0,0 0 0 16,0 0 0-16,0 3 0 0,0 11 0 0,0 6 0 15,0 1 0 1,0 8 0-16,0 0 0 0,0 5 0 0,0-2 0 0,0 2 0 0,-5-1 0 0,-1 1 0 16,-2-3 0-16,1-1 0 0,0-3 0 0,0-3 0 15,2 0 0-15,4-4 0 0,-3-1 0 16,2-2 0-16,2-5 0 0,0-1 0 0,0-1 0 15,0-4 0-15,0 1 0 0,0-2 0 0,0-2 0 16,3 1 0-16,9 0 0 0,1-4 0 16,3 2 0-16,2-2 0 0,4 0 0 0,0 0 0 0,2 0 0 15,1-2 0-15,-1-7 0 0,1-2 0 0,-3-1 0 16,1 1 0-16,-3-1 0 0,-4 0-349 0,-1 0-646 15,0 0 857-15,-4 2-5 0,-3 0-65 0</inkml:trace>
  <inkml:trace contextRef="#ctx0" brushRef="#br0" timeOffset="-168934.73">11999 9058 392 0,'0'0'30'0,"0"0"-11"0,0 0-2 16,0 0 49-16,0 0 30 0,0 0 21 0,0 0 736 16,0 0-604-16,0 0-41 0,0 0-208 0,0 0 0 15,0 0 0-15,0 0 0 0,0 0 0 0,-1 0 0 16,-1 0 0-16,1 0 0 15,-3 5 0-15,-1 10 0 0,-1 4 0 0,2 4 0 0,-4 2 0 0,0 6 0 16,-1-1 0-16,4 1 0 0,-4-2 0 0,3-1 0 16,1 0 0-16,0-4 0 0,4-2 0 0,-1-1 0 15,1-4 0-15,-2-3 0 0,3-3 0 16,0-2 0-16,0-1 0 0,0 0 0 0,0-4 0 15,3-4 0-15,3 2 0 0,5 0 0 0,5-2 0 16,-3 0 0-16,4-2 0 0,1-12 0 0,0-5 0 16,3-6 0-16,-2-1 0 0,-1-6 0 0,0 1 0 15,-1-1 0-15,-1 0 0 0,0 0 0 0,-5 2 0 16,-1 3 0-16,-1 3 0 0,-5 5 0 0,1 2 0 15,-4 5 0-15,1 4 0 0,-1 3 0 0,-1 1 0 16,0 3 0-16,0-1 0 0,0 1 0 0,0 1 0 16,0 0 0-16,0 0 0 15,0 0 0-15,0 0 0 0,2 4 0 0,-1 10 0 0,2 3 0 16,-2 0 0-16,1 5 0 0,0 2 0 0,3-2 0 15,-1 0 0-15,1 2 0 0,1-1 0 0,-1 0 0 16,1-1 0-16,-2-1 0 0,2-1 0 0,0 1 0 16,0-5 0-16,1-1 0 0,-2 0-924 0,1-3 372 15,-1-2 291-15,-4 2 5 0</inkml:trace>
  <inkml:trace contextRef="#ctx0" brushRef="#br0" timeOffset="-168783.73">12487 9397 2047 0,'0'0'0'0,"0"0"0"0,0 0 0 15,0 0 0-15,0 0 0 0,0 0 0 0,0 0 0 16,0 0 0-16,0 0 0 0,0 0 0 0,0 0 0 16,0 0 0-16,0 0 0 0,0 0 0 0,0 0 0 15,0 0 0-15,0 0-143 0,0 0-1084 0,0 0 904 16</inkml:trace>
  <inkml:trace contextRef="#ctx0" brushRef="#br0" timeOffset="-167739.74">13440 8955 477 0,'0'0'58'0,"0"0"-50"16,0 0-2-16,-1 0 9 15,-11-1 35-15,1-4 42 0,-4-4 551 0,-1 1-475 0,-1-2 71 0,0 3-52 16,-4-4-83-16,4 5-104 0,-3-1 0 0,0 2 0 16,2-1 0-16,1 5 0 0,-2-1 0 0,5 1 0 15,-3 1 0-15,2 0 0 0,-2 1 0 16,2 13 0-16,-2 6 0 0,2 6 0 0,0 3 0 15,0 3 0-15,1 4 0 0,4 0 0 0,1 2 0 16,3-2 0-16,5-1 0 0,-2-3 0 0,2-1 0 16,1-4 0-16,0-3 0 0,0-3 0 0,4-4 0 15,10-3 0-15,3-3-147 0,1-7 95 0,3-3-77 16,4 1-5-16,-2-2 24 0,5 0-13 0,1-7 46 15,-1-13 7-15,3-6 42 0,1-2 22 0,-4-5-9 16,-2-1 32-16,0-4-8 0,-3-1 11 0,-2-3-17 16,-1-3 33-1,-3-3-20-15,-4 0 62 0,3-3-14 0,-4 0 20 0,-1 0 40 0,1 2 12 16,-4 2 22-16,-2 2-12 0,0 7-146 0,-1 7 0 15,-3 6 0-15,-1 5 0 0,1 6 0 0,-1 7 0 16,1 2 0-16,-2 4 0 0,0-1 0 0,0 1 0 16,0 1 0-16,0 0 0 0,0 0 0 0,0 11 0 15,0 11 0-15,0 7 0 0,-5 5 0 16,-3 5 0-16,-4 6 0 0,1 4 0 0,-4 4 0 0,2-4 0 15,-1 4 0-15,2-3 0 0,0 1 0 0,3-2 0 16,4-1 0-16,1-4 0 0,4-1 0 0,0-4 0 16,0-3 0-16,0-3 0 0,0-5 0 0,1-2 0 15,11-6-242-15,1-3-486 0,2-3 302 16,-1-4 309-16,0-5-60 0,2 0-5 0</inkml:trace>
  <inkml:trace contextRef="#ctx0" brushRef="#br0" timeOffset="-167538.74">13781 8781 494 0,'0'0'35'16,"0"0"-15"-16,0 0 8 16,0 0 30-16,0 0 17 0,0 0 382 0,0 0-300 0,0 0 75 0,0 0-39 15,0 0 1-15,0 0-159 0,0 1 34 16,1 2-69-16,7 2 0 0,3 2 0 0,2 0-76 15,4 0-132-15,-1 0-132 0,3 3-159 0,-1-5 245 16,-1 2 153-16,-4 0-3 0,0-1-32 0,-6 1 29 16,-3 0 15-16</inkml:trace>
  <inkml:trace contextRef="#ctx0" brushRef="#br0" timeOffset="-166937.74">13703 9048 169 0,'0'0'29'0,"0"0"-11"16,0 0 1-16,0 0 19 0,0 0 8 0,0 0 13 16,0 0 3-16,0 0 2 0,0 0-4 0,0 0-15 15,0 0-2-15,0 0-2 0,0 0-34 16,6 0 186-16,2 0-9 0,3 0-42 0,-2 0 4 15,2 0-52-15,-1 0 88 0,1 0-52 0,-2 0 98 16,0 0-180-16,-2 3-48 0,1 2 0 0,-2 4 0 16,-1-1 0-16,-2 2 0 0,-2 4 0 0,1 3 0 15,-1 0 0-15,-1 2 0 0,0 2 0 0,0 0 0 16,0 2 0-16,-9 1 0 0,-1-2 0 0,0 0 0 15,0 0 0-15,1-5 0 16,1-3 0-16,2-1 0 0,4-2 0 0,-2-3 0 0,4-4 0 0,0 1 0 16,0-4 0-16,0 1-206 0,0-1 65 0,0-1-47 15,10 0 28-15,9 0 73 0,4-9-31 16,3-9 16-16,4-5 23 0,2-3 54 0,0-5 21 15,1-3 2-15,0-2 11 0,-2 1 10 0,0-1-8 16,-3 2 90-16,-2-2 31 0,-4 6 59 0,1 1 44 16,-5 3 33-16,-5 3-122 0,2 3-146 0,-8 4 0 15,-1 4 0-15,-3 3 0 0,-2 2 0 0,1 2 0 16,-1 3 0-16,-1 1 0 0,0-1 0 0,0 1 0 15,0 1 0-15,0 0 0 0,0 0 0 0,-1 0 0 16,-11 6 0-16,0 6 0 0,-2 3 0 0,-1 3 0 16,0 0 0-16,0 1 0 0,2 3 0 0,3-2 0 15,-1-1 0 1,5 0 0-16,0-2 0 0,5 1 0 0,-1-2 0 0,2-1-67 0,0-1-69 15,0-2-6-15,0-5 51 0,0 0 27 0,9-1 72 16,7-4-29-16,0 0 8 0,2-1 34 0,-2 1 22 16,2-2 12-16,-3 0 22 0,-3 0 22 0,-2 0-42 15,-3 0 35-15,0 0-10 0,-2 0-82 0,-2 0 0 16,0 0 0-16,0 0 0 0,-1 0 0 15,1 0 0-15,0 0 0 0,1 1 0 0,-1 2 0 0,0 3 0 16,0 0 0-16,-1 0 0 0,-1 4 0 0,0-1 0 16,1 1 0-16,-2 0 0 0,0 1 0 0,0-1 0 15,0 5 0-15,0-1 0 0,0-2 0 16,0 1 0-16,-6 1 0 0,-1-1 0 0,-3-1-4 15,0-1-498-15,-2-1-101 0,1-3 322 0,0 4 153 16,1-7-48 0,0 4-23-16</inkml:trace>
  <inkml:trace contextRef="#ctx0" brushRef="#br0" timeOffset="-166641.74">14512 8856 492 0,'0'0'15'0,"0"0"3"16,0 0 43-16,0 0 37 15,0 0 521-15,0 0-366 0,0 0 85 0,0-2-185 0,0 1-153 16,0 0 0-16,0-1 0 0,-2 2 0 0,1 0 0 15,-1 0 0-15,2 0 0 0,-1 10 0 0,1 9 0 16,-2 5 0-16,1 8 0 0,-1 6 0 0,-5 7 0 16,3 2 0-16,0 9 0 0,-4 4 0 0,-1 3 0 15,-3 1 0-15,0 1 0 0,-1 4 0 0,0-4 0 16,1 2 0-16,0-5 0 0,0-2 0 0,1-1 0 15,3-7 0-15,2 0 0 0,2-4 0 0,3-4 0 16,1-8 0-16,0-4 0 0,0-5 0 0,0-6 0 16,0-5 0-16,0-7 0 0,0-2 0 0,0-5 0 15,0-2-93-15,0 2-529 0,0-2 4 16,0-2 518-16,0-15 22 0,0-7-20 0,0-7 18 15,0-4-45-15,0-6 22 16,0-2 26-16</inkml:trace>
  <inkml:trace contextRef="#ctx0" brushRef="#br0" timeOffset="-166413.74">14396 8871 366 0,'0'0'32'0,"0"0"4"16,0 0 1-16,0 0 26 0,0 0 9 16,0-2-1-16,3-2-16 0,5-3 252 0,0 1-79 0,3-1 2 15,1 2-26-15,1 5 101 0,0-2-264 16,3 0-41-16,1 1 0 0,0 1 0 0,3 0 0 15,-2 1 0-15,2 15 0 0,0 1 0 0,-4 5 0 16,1 2 0-16,-5 3 0 0,-4-1 0 0,-5 3 0 16,-1 1 0-16,-1 1 0 0,-1-2 0 0,0 0 0 15,-1-1 0-15,-19-1 0 0,0 0 0 0,-2-2 0 16,-3 1 0-16,1-6 0 0,-2-1-71 0,-1-1-685 15,1-2 195-15,1-2 369 0,0-1-69 0</inkml:trace>
  <inkml:trace contextRef="#ctx0" brushRef="#br0" timeOffset="-166111.74">14624 9270 567 0,'0'0'29'0,"0"0"-1"16,0 0 40-16,0 0 270 0,0 0 113 0,0 0 75 15,0 0-486-15,0 0-40 0,0 0 0 16,6 0 0-16,6-3 0 0,2-3 0 0,5 1 0 15,4-2 0-15,4-3 0 0,2-1 0 0,6 1 0 16,0-1 0-16,3 2 0 0,0 0 0 0,-2-3 0 16,0 4 0-16,-4-1 0 0,-3 2-237 0,-5-1-183 15,-5 3-114-15,-6-2 343 0,-4 3 105 0,-2 3 2 16,-6-1-42-16,1 0 4 0,-2 1 64 0,0-1-4 15,-5 1 2-15</inkml:trace>
  <inkml:trace contextRef="#ctx0" brushRef="#br0" timeOffset="-165845.74">14991 8947 259 0,'0'0'46'0,"0"0"2"0,0 0 15 0,0 0 33 15,0 0 4-15,0 0 1 0,0 0 310 0,0 0 1 16,0 0-81-16,0 0-151 0,0 0-180 0,0 0 0 16,0 0 0-16,0 0 0 0,0 0 0 0,0 0 0 15,3 0 0-15,8 2 0 0,4 10 0 0,1 0 0 16,2 3 0-16,4 3 0 0,-2 0 0 0,2-1 0 15,-2 0 0-15,-1 2 0 0,1-3 0 0,0 0 0 16,-2-1 0-16,-4-1 0 0,-2-4 0 0,-4 2 0 16,1-3 0-16,-5-2 0 0,-2 1 0 0,-1-1 0 15,-1 0 0-15,0 1 0 0,0 1 0 16,-7 1 0-16,-13 2 0 0,-3 0 0 0,-5 0 0 15,-3 1 0-15,-3-1 0 0,-2-1 0 0,0 0-487 16,1 0-339-16,3 0 655 0,4 0-20 16,0-3-48-16</inkml:trace>
  <inkml:trace contextRef="#ctx0" brushRef="#br0" timeOffset="-165569.74">15483 8915 661 0,'0'0'18'0,"0"0"-14"0,0 0 3 0,0 0 485 16,0 0-123-16,0-5 107 0,0 1-456 0,-1-1-20 16,-5 0 0-16,4 2 0 0,1 2 0 0,-1 0 0 15,1 1 0-15,0 0 0 0,-1 0 0 0,0 0 0 16,-3 12 0-16,-1 7 0 0,-1 8 0 0,-2 2 0 15,-5 5 0-15,1 7 0 0,-4 3 0 0,1-1 0 16,-3 3 0-16,2-1 0 0,-2-2 0 0,0 2 0 16,2-3 0-16,-2-4 0 0,3-2 0 0,2-4 0 15,1-4 0-15,0-4-581 0,5-4-173 16,3-5 616-16,3-5 5 0,-5-1-28 0,6-3 10 15</inkml:trace>
  <inkml:trace contextRef="#ctx0" brushRef="#br0" timeOffset="-165346.74">15444 8932 355 0,'0'0'26'0,"0"0"0"15,0 0 29-15,0 0 36 0,0 0-2 0,0 0 9 16,0 0 341-16,0 0-44 0,0 0-74 0,0-1-169 16,0 1-152-16,0 0 0 0,0 0 0 0,2 0 0 15,0 4 0-15,6 10 0 0,3 7 0 16,1 3 0-16,0 6 0 0,2 0 0 0,-4 5 0 15,0-1 0-15,0 3 0 0,-4-1 0 0,-2 0 0 16,1 1 0-16,-2-4 0 0,0-2 0 0,-1-3 0 16,0-2 0-16,-1-2 0 0,0-7 0 0,1-2-484 15,-1-2-361-15,1-4 739 0,-2-2-17 0,0-2-75 16,0 1 28-16</inkml:trace>
  <inkml:trace contextRef="#ctx0" brushRef="#br0" timeOffset="-165153.74">15252 9286 693 0,'0'0'-9'0,"0"0"33"15,0 0-10-15,0 0 82 0,0 0 274 0,0 0 109 16,0 0-99-16,0 0-380 0,0 0 0 0,0 0 0 16,0 0 0-16,0 0 0 0,3 0 0 0,4 0 0 15,8 0 0-15,3 0 0 0,4 0 0 0,0 2 0 16,2 0 0-16,1-2 0 0,1 0 0 0,0 0-154 15,-4 0-530-15,2 0 121 0,-2 0 399 0,-1 0-29 16,-3 0 29-16</inkml:trace>
  <inkml:trace contextRef="#ctx0" brushRef="#br0" timeOffset="-164831.74">15877 8836 415 0,'0'0'18'0,"0"0"-15"15,0 0 41-15,0 0 50 0,0 0 10 0,0 0 176 0,0 0 202 0,0-1-125 16,-1-1-107-16,-1 1-250 0,1 1 0 0,0 0 0 15,1 0 0-15,-2 0 0 0,1 0 0 0,1 0 0 16,0 0 0-16,0 1 0 0,0 13 0 0,0 4 0 16,0 3 0-16,0 6 0 0,0 2 0 0,0 3 0 15,0 0 0-15,0 1 0 0,-5 3 0 16,-3-2 0-1,-1-1 0-15,-1 1 0 0,-1-2 0 0,0 0 0 0,2-2 0 0,0-5 0 0,1 1 0 16,2-3 0-16,2-2 0 0,3-5 0 0,1 0 0 16,0-4 0-16,0-1 0 0,0-3 0 0,0-4 0 15,0 2 0-15,0-4 0 0,0 0 0 0,1-1 0 16,8-1 0-16,7 0 0 0,3 0 0 0,2 0 0 15,5 0 0 1,0-10 0-16,3-3 0 0,1-5 0 0,-1-1-198 0,-1-1-951 0,-1-1 928 0,-4-2-47 16</inkml:trace>
  <inkml:trace contextRef="#ctx0" brushRef="#br0" timeOffset="-164356.74">16188 9004 477 0,'0'0'21'0,"0"0"-18"16,0 0 5-16,0 0 47 0,0 0 20 0,0 0 179 15,0 0-29-15,0 0 88 0,0 0-62 0,-2 0 24 16,1 0-185-16,0 0-90 0,-1 0 0 0,1 0 0 16,-4 2 0-16,4 10 0 0,-4 3 0 0,-2 3 0 15,3 3 0-15,-2 4 0 0,0 2 0 16,0 1 0-16,1-3 0 0,-1 4 0 0,5 0 0 15,-5 0 0-15,4-3 0 0,1-2 0 0,-1-2 0 16,1 0 0-16,1-2 0 0,0-4 0 0,0-4 0 16,0-1 0-16,0-2 0 0,0-4 0 0,4 0 0 15,8-3 0-15,-1 0 0 0,1-2 0 0,4 0 0 16,-2 0 0-16,1 0 0 15,2-7-139-15,0-7 20 0,-1-6 3 0,2-2 61 0,-5-2 0 0,1-3 31 16,-1-2-15-16,1-1 42 0,-3-2 21 0,-1 0-16 16,1 0 83-16,-2 1 18 0,0 2 16 0,-1 3 42 15,-2 6-147-15,-2 1-20 0,-1 7 0 16,-1 4 0-16,-1 3 0 0,1 2 0 0,-1 2 0 15,-1-1 0-15,0 1 0 0,0 1 0 0,0 0 0 16,0 0 0-16,0 1 0 0,0 8 0 0,0 6 0 16,0 4 0-16,0 4 0 0,0 2 0 0,0 1 0 15,0 0 0-15,0 2 0 0,0-1 0 0,-1 2 0 16,-1-4 0-16,-4 1 0 0,5-1 0 0,-4-2 0 15,4-1 0-15,0-3 0 0,-1-2 0 0,2-2-241 16,0-1-654-16,0-2 545 0,0-4 127 0,0 4-8 16</inkml:trace>
  <inkml:trace contextRef="#ctx0" brushRef="#br0" timeOffset="-164182.74">16581 9495 2047 0,'0'0'0'15,"0"0"0"-15,0 0 0 0,0 0 0 0,0 0 0 16,0 0 0-16,0 0 0 0,0 0 0 0,0 0 0 16,0 0 0-16,0 0 0 0,0 0 0 0,0 0 0 15,0 0-235-15,0 0-946 0,4 0 807 16</inkml:trace>
  <inkml:trace contextRef="#ctx0" brushRef="#br0" timeOffset="-160661.74">17339 9172 596 0,'0'0'62'16,"0"0"-40"-16,0 0-11 0,0 0 6 0,0 0 558 15,0 0-460-15,0 0 256 0,0-1-126 0,0-1-212 16,0-3-33-16,1-1 0 0,10 2 0 0,4-3 0 16,5 0 0-16,4-2 0 15,7 1 0-15,2-1 0 0,5 0 0 0,1 1 0 0,2 0 0 16,-1 1 0-16,-1-2 0 0,-2 4 0 0,0 0 0 15,-2 0 0-15,-3 0 0 0,-3 1 0 0,-3 0 0 16,-6 1-104-16,-1 0-155 0,-4 0-76 0,-6 3-84 16,-3-3 197-16,-1 1 144 0,-4 1 22 0,1 0-47 15,-2-1-7-15,0 1 23 0,0 1 24 0,-11 0 3 16,-6 0-22-16</inkml:trace>
  <inkml:trace contextRef="#ctx0" brushRef="#br0" timeOffset="-160437.74">17659 8871 158 0,'0'0'28'0,"0"0"-6"0,0 0 7 16,0 0 12-16,-2 0 37 0,1 0 6 0,-4 0-2 15,3 0-12-15,-2-2-13 0,4 1-9 0,-2 0 13 16,2 1 191-16,-1 0 55 0,-1 0 175 0,1 0-234 16,-1 0-248-16,-2 1 0 0,3 14 0 0,-7 6 0 15,3 6 0-15,0 3 0 0,0 7 0 0,0 4 0 16,-1 2 0-16,2 3 0 0,2-2 0 0,0 1 0 15,0-1 0-15,2 2 0 0,0-4 0 0,0-1 0 16,0-3 0-16,0-4 0 0,0-4 0 16,2-2 0-16,5-2 0 0,-1-6-272 0,1-3-594 0,2-2 563 15,-1-3 149-15,-2-1-38 0,-3-2 50 16</inkml:trace>
  <inkml:trace contextRef="#ctx0" brushRef="#br0" timeOffset="-160119.74">16725 8814 632 0,'0'0'23'15,"0"0"-18"-15,0 0 3 0,0 0 54 0,0 0 160 0,0 0 228 16,0 0-135-16,0 0-130 0,0 0-40 0,0 0-145 15,0 0 0-15,0 0 0 0,0 2 0 0,0 3 0 16,6 2 0-16,5-2 0 0,1 4 0 0,1-1-125 16,1 0-121-16,1-1-162 0,-1-1-137 0,-2-3 445 15,0 0 8-15,0 0-6 0,0-2-33 16,-4 1 15-16,0-1-4 0</inkml:trace>
  <inkml:trace contextRef="#ctx0" brushRef="#br0" timeOffset="-159937.74">17072 8667 450 0,'0'0'33'0,"0"0"18"0,0 0 15 15,0 0 27-15,0 0 302 0,0 0 404 0,0 0-639 16,0 0-160-16,-2 0 0 0,1 0 0 0,-1 0 0 16,2 0 0-16,-1 0 0 0,1 0 0 0,0 0 0 15,0 0 0-15,0 0 0 0,0 1 0 16,0 4-82-16,0 3-489 0,0 1-128 0,3-1 532 15,9 4-70-15,-1 0-5 0</inkml:trace>
  <inkml:trace contextRef="#ctx0" brushRef="#br0" timeOffset="-159687.74">17974 8424 1164 0,'0'0'40'0,"0"0"-51"16,0 0-50-16,0 0 165 0,0 0 295 0,0 0 13 15,0 0-412-15,-2 0 0 0,-2 0 0 0,3 0 0 16,1 0 0-16,-2 0 0 0,2 0 0 0,0 0 0 15,0 0 0-15,0 0 0 0,0 0-318 0,0 0-282 16,0 0 138-16,0 2 325 0,0 2-37 0,0 5-11 16</inkml:trace>
  <inkml:trace contextRef="#ctx0" brushRef="#br0" timeOffset="-159507.74">18281 8344 1053 0,'0'0'133'16,"0"0"-22"-1,0 0 239-15,0 0 50 0,0 0-400 0,-5 0 0 0,-1 0 0 0,0 0 0 0,-4 2 0 16,4 1 0-16,-1 0 0 0,0 3 0 0,0 2 0 16,1 2 0-16,1 2-439 0,4 4-525 0,-3 2 680 15,-1 2-26-15</inkml:trace>
  <inkml:trace contextRef="#ctx0" brushRef="#br0" timeOffset="-156660.74">17424 10273 594 0,'0'0'30'0,"0"0"-22"0,0 0 8 15,0 0 40-15,-9 0 701 0,-2-1-416 0,2-3-96 16,-3 1-245-16,-4-2 0 0,3 3 0 0,-1 1 0 16,2 0 0-16,1 1 0 0,1 0 0 0,-3 0 0 15,-3 1 0-15,3 11 0 0,-4 6 0 0,-1 3 0 16,1 0 0-16,-3 5 0 0,2 3 0 0,-2 1 0 15,0 2 0-15,0 0 0 0,1 0 0 0,0 0 0 16,-1-2 0-16,1 2 0 0,2-3 0 0,-2 0 0 16,4-2 0-16,0-3 0 0,0-2 0 0,2 0 0 15,5-6 0-15,-1-3-493 0,3-2-223 16,5-5 494-16,0-1 129 0,-1-3 18 0,1 0-56 15,1 0 57-15,0-2 0 0,0-2-15 0</inkml:trace>
  <inkml:trace contextRef="#ctx0" brushRef="#br0" timeOffset="-156436.74">17252 10254 163 0,'0'0'34'0,"0"0"-5"16,0 0 7-16,0 0 27 0,0 0 18 0,0-3 2 15,1-3 3-15,1 0-8 0,2-3-5 16,-3 5 264-16,2-1 50 0,-1 2-50 0,-1 2-77 0,1-1-260 16,-1 1 0-16,1 1 0 0,-1 0 0 0,2 0 0 15,4 5 0-15,3 9 0 0,0 4 0 16,1 4 0-16,4 4 0 0,0 4 0 0,-1 3 0 15,1 1 0-15,1 2 0 0,-3-1 0 0,5 0 0 16,-2-1 0-16,2-1 0 0,-2-1 0 0,4-4 0 16,-2 0 0-16,0-5 0 15,-1 0 0-15,-2-4 0 0,0-4 0 0,-1-3 0 0,-3-2-560 0,-1-2-189 16,-1-4 651-16,-2-2 3 0,-4-1-44 0,-2 1-11 15,1-2 18-15</inkml:trace>
  <inkml:trace contextRef="#ctx0" brushRef="#br0" timeOffset="-156244.74">17213 10522 419 0,'0'0'52'0,"0"0"-30"0,0 0-1 16,0 0 18-16,0 0 33 0,0 0 15 0,-2 0 599 16,1 0-426-16,-3 0 68 0,2 0-267 0,2 0-61 15,0 0 0-15,0 0 0 0,0 0 0 0,0 2 0 16,2 0 0-16,11-1 0 0,5 2 0 15,1 0 0-15,6-2 0 0,1 1 0 0,1-2 0 0,2 3 0 16,0-3-300-16,3 0-350 0,-2 0 223 0,0 0 275 16,-1 0-47-16,-4 0 5 0</inkml:trace>
  <inkml:trace contextRef="#ctx0" brushRef="#br0" timeOffset="-155518.74">17815 10151 645 0,'0'0'10'0,"0"0"9"0,0 0 114 15,0 0 493-15,0 0-111 0,0 0-416 0,-2 0-99 16,1 0 0-16,-3 0 0 0,2 0 0 0,1 0 0 16,1 0 0-16,-3 0 0 0,3 0 0 15,0 0 0-15,0 4 0 0,0 10 0 0,0 3 0 16,0 4 0-16,0 4 0 0,-1 3 0 0,-5 4 0 15,-1 0 0-15,-2-1 0 0,-1 0 0 0,0 1 0 16,-2-1 0-16,1 1 0 0,-1-1 0 0,2-1 0 16,0-4 0-16,1-1 0 0,2-1 0 0,0-3 0 15,3-1 0-15,2-6 0 0,1 0 0 0,1-4 0 16,0 0 0-16,0-3 0 0,0-2 0 0,0-4 0 15,3 1 0-15,11-1 0 0,0-1 0 0,6 0 0 16,2 0 0-16,1-3 0 0,2-10 0 0,2-4 0 16,-1-5 0-16,0-2 0 0,-1-2 0 0,-3-1-208 15,1 0-34-15,-5-2 31 0,0 2 104 16,-3 2 13-16,-1 1 85 0,-2 1-11 0,-1 2 40 15,-4 3 1-15,-1 2-1 16,-1 4 66-16,-3 1 84 0,-1 0 15 0,1 5 44 0,-1-1-69 0,0 5-160 16,-1-3 0-16,0 5 0 0,0-2 0 0,0 1 0 15,0 1 0-15,0 0 0 0,0 0 0 0,0 0 0 16,0 0 0-16,0 0 0 0,0 0 0 0,0 3 0 15,0 9 0-15,0 3 0 0,0 3 0 0,-1 0 0 16,-3 3 0-16,-2 1 0 0,5 0 0 16,-4-2 0-16,4-1 0 0,-1-2 0 0,2-3 0 0,0 1 0 15,0-3 0-15,0-3 0 0,0-1 0 16,0-4 0-16,0 1 0 0,0-2 0 0,0-3-3 15,2 2-353-15,1-1-71 0,5-1-68 0,-1 0 395 16,5 0 14-16,1-1 2 0,2-9 18 0,0-5 11 16,1-3 20-16,2 0 21 0,-2-5 11 0,1 3 7 15,-4-1 9-15,0-1 16 0,-2 1 11 0,0 2 11 16,-3 1 13-16,-1 1 3 0,-1 3 8 0,-3 1 64 15,2 3 375-15,-4 1-80 0,0 4-140 0,2 1-294 16,-3 3 0-16,0-1 0 0,0 1 0 0,0-1 0 16,0 2 0-16,0 0 0 0,0 0 0 0,0 0 0 15,0 6 0-15,0 6 0 0,0 4 0 16,0 6 0-16,0-3 0 0,0 6 0 15,0-2 0-15,0 1 0 0,0-3 0 0,0 0 0 0,0-2 0 16,0-2 0-16,0-2 0 0,0-1 0 0,0-2 0 16,0-2 0-16,0-3 0 0,1 0 0 0,4-2-81 15,1-2-822-15,1-3 479 0,0 2 258 0,2-2-50 16,-8 2 8-16</inkml:trace>
  <inkml:trace contextRef="#ctx0" brushRef="#br0" timeOffset="-155208.74">18486 10319 685 0,'0'0'345'0,"0"0"-365"15,0 0-21-15,0 0 123 0,0 0 327 0,-1 0 124 16,-5 0-479-16,5 0-54 0,-6 0 0 0,7 0 0 15,0 0 0-15,0 0 0 0,0 0 0 0,0 0 0 16,0 0 0-16,7 0 0 0,7 0 0 0,5 0 0 16,0 0 0-16,4 0 0 0,0 0 0 0,1 0 0 15,-3 0 0-15,2 0 0 0,-2 0 0 16,-3 0 0-16,1 0 0 0,-2 0 0 0,-4 0 0 15,1 0 0-15,-2 0 0 0,-3 0 0 0,-2 0 0 16,0 0 0-16,-3 0 0 0,1 0 0 0,-4 0 0 16,0 0-61-16,1 0-473 0,-1 0-123 0,-1 0 485 15,0 0 45-15,0 0-18 0,0-2 40 0,0 1 18 16,0-4-8-16</inkml:trace>
  <inkml:trace contextRef="#ctx0" brushRef="#br0" timeOffset="-154927.74">18679 10121 260 0,'0'0'37'0,"0"0"-11"15,0 0 6-15,0 0 43 0,0 0 11 16,0 0 5-16,0 0-6 0,0 0 225 0,0 0 115 15,-2 0-77-15,1 0-76 0,-1 0-272 0,1 0 0 16,-1 0 0-16,2 0 0 16,0 0 0-16,0 0 0 0,0 0 0 0,0 0 0 0,0 0 0 0,0 0 0 15,3 1 0-15,10 8 0 0,0 0 0 0,3 3 0 16,-2 2 0-16,4-1 0 0,-1 4 0 0,0-3 0 15,1 2 0-15,-1-1 0 0,1 0 0 0,0 0 0 16,-2-1 0-16,0-2 0 0,-2 0 0 0,-2 0 0 16,-2-2 0-16,0-1 0 0,-3-1 0 15,-2 1 0-15,-2-4 0 0,-2 1 0 0,0-2 0 16,1-2 0-16,-1 1 0 0,-1 2 0 0,0-1 0 15,-1 2 0-15,-14 3 0 0,-5 0 0 0,-6 2 0 16,-7 3 0-16,-3 0 0 0,-3 1-1280 0,-3 3 969 16,-1 0-25-16</inkml:trace>
  <inkml:trace contextRef="#ctx0" brushRef="#br0" timeOffset="-153841.74">23092 10444 250 0,'0'0'37'0,"0"0"-11"16,0 0-1-16,0 0 19 0,0 0 22 0,0 0 1 15,0 0 3-15,0 0-9 0,0 0-5 0,0 0 52 16,0 0 145-16,0 0-28 0,0 0-5 0,0 0 10 16,0 0 51-16,0 0-253 0,0 0-28 0,0 0 0 15,0 0 0-15,0 0 0 0,0 0 0 16,0 0 0-16,0 0 0 0,0 2 0 0,0 3 0 15,0 5 0-15,0 3 0 0,0 3 0 0,0 4 0 16,0 6 0-16,0 3 0 0,0 3 0 0,0 3 0 16,2 4 0-16,2 0 0 0,-1 2 0 0,1 1 0 15,2-1 0-15,1 3 0 0,-1-3 0 0,0 0 0 16,1-2 0-16,0 1 0 0,3-3 0 0,-1-1 0 15,-2 0 0-15,3-2 0 0,-3-2 0 16,-1-3 0-16,0-1 0 0,0-3 0 0,-1 0 0 0,-3-3 0 16,1-4 0-16,-2 0 0 0,1-4 0 0,-1-2 0 15,1 0 0-15,-1-4 0 0,1 1 0 16,-2-1 0-16,0-2 0 0,0 0 0 0,0-1-78 15,0 0-82-15,1-1-27 0,-1 0-21 0,2-3-45 16,-1 1-50-16,-1 1 155 0,1-1 114 0,-1-2-6 16,2 2-1-16,-1-2 11 0,-1 0 7 0,0 0-6 15,2 0-5-15,-2 0 11 0,0 0 8 0,0 0 8 16,0 0 4-16,0 0-1 0,0 0-1 0,0 0-1 15,0 0 9-15,0 0 2 0,0 0 8 0,0 0 4 16,0 0 0-16,0 0-1 0,0 0-1 0,0 0-7 16,0 1 0-16,0 1-4 0,0 3-1 0,0-2-1 15,0 0 1 1,0-1-1-16,0 0-2 0,0 0-2 0,0 0 2 0,0 1-4 0,0-2-9 15,0 0-5-15,0 1 0 0,0-2-8 0,0 3 1 16,0-3-10-16,0 0-36 0,0 0-28 0,0 0-26 16</inkml:trace>
  <inkml:trace contextRef="#ctx0" brushRef="#br0" timeOffset="-153108.74">23212 10408 142 0,'0'0'16'15,"0"0"-3"-15,0 0 12 0,0 0 13 16,0 0 27-16,0 0 8 0,0 0-6 0,0-1-11 15,0 0-3-15,0-1-5 0,0 1-5 0,0-1 2 16,0 2-50-16,0-2 276 0,0 2-57 0,0 0-17 16,0 0 11-16,0 0-19 0,0 0 3 0,0 0-95 15,0 0-97-15,-2 0 0 0,1 0 0 0,-2 0 0 16,-1 2 0-16,3 3 0 0,-5 2 0 0,4-1 0 15,-2 2 0-15,2-2 0 0,-2 0 0 0,3 1 0 16,-5-2 0-16,5 1 0 0,-1 1 0 0,1 2 0 16,-5 0 0-16,4 3 0 0,-3 2 0 0,0 0 0 15,1 3 0-15,-2 1 0 0,2 5 0 16,3-2 0-16,-1 2 0 0,1 3 0 0,-1 1 0 15,2 3 0-15,0 2 0 16,0-2 0-16,0 3 0 0,0 1 0 0,0-1 0 0,0 3 0 0,0-2 0 16,2 1 0-16,5 0 0 0,3 0 0 0,-2 0 0 15,3 1 0-15,0 0 0 0,-2-2 0 0,0-2 0 16,0 2 0-16,0-2 0 0,-1 3 0 0,-1-6 0 15,-2 0 0-15,1 0 0 0,-1 0 0 0,-1-2 0 16,0 1 0-16,-1-3 0 0,2-1 0 16,-4 0 0-16,3-2 0 0,-2 0 0 0,-1-3 0 15,0-1 0-15,1-3 0 0,-1 0 0 0,1-2 0 16,-1 1 0-16,-1-2 0 0,0-1 0 0,0-1 0 15,0-1 0-15,0-3 0 0,0-3 0 0,0 2 0 16,0-4 0-16,0 1 0 0,0-1 0 0,0 0 0 16,0 1 0-16,0-2 0 0,0 0 0 0,0 1 0 15,0 0 0 1,0 2 0-16,0-3 0 0,0 1 0 0,0 1 0 0,0 0 0 0,0 1 0 0,0 1 0 15,0-2 0-15,0 1 0 0,0-2 0 0,0 0 0 16,0 1 0-16,0-1 0 0,0 1 0 0,0-1 0 16,0-1-233-16,0 0-531 0,0 0 358 0,0 0 291 15,0 0-35-15,0-10 3 0,0-4 17 16</inkml:trace>
  <inkml:trace contextRef="#ctx0" brushRef="#br0" timeOffset="-152532.74">22975 11028 159 0,'0'0'10'0,"0"0"4"16,0 0 5-16,0 0 8 0,0 0 18 0,0 0 18 15,-1 0-4-15,-4-1-15 0,1-1-7 0,-1-4 5 16,3 2 7-16,-4 0 0 0,5 2-6 16,-1-3 4-16,-2 4 98 0,2-1 141 0,1 2 4 0,-1-2-24 15,2 1-9-15,0 1-161 0,-1-2-96 16,1 2 0-16,-1 0 0 0,1 0 0 0,0 0 0 15,-2 0 0-15,2 0 0 0,0 0 0 0,0 0 0 16,0 0 0-16,0 0 0 0,0 0 0 0,0 0 0 16,0 0 0-16,0 2 0 0,0 4 0 0,4 8 0 15,8-2 0-15,2 4 0 0,3-1 0 0,0 2 0 16,2-1 0-16,2 0 0 0,1 1 0 0,0 0 0 15,1-2 0-15,0-1 0 0,0 2 0 0,-1-3 0 16,-2-1 0-16,-2 0 0 0,-2-2 0 0,-1 0 0 16,-5-1 0-16,-1-4 0 0,-1 2 0 0,-5-3 0 15,0-2 0-15,-2 1 0 0,1-2 0 16,-1 1 0-16,1-1 0 0,-2-1 0 0,0 0 0 15,0 0 0-15,0 0 0 0,0 0 0 0,0 0 0 16,0 0 0-16,1 0 0 0,1-8 0 16,2-7 0-16,3-3 0 0,3-7 0 0,0-2 0 0,6-6 0 15,-1-2 0-15,3-2 0 0,1-3 0 0,2-4 0 16,0-1 0-16,0 1 0 0,-3 3 0 0,1-1-720 15,-5 4 23-15,-1 5 467 0,-7 8-54 0</inkml:trace>
  <inkml:trace contextRef="#ctx0" brushRef="#br0" timeOffset="-150120.74">17566 8071 369 0,'0'0'10'0,"0"0"-3"0,0 0 20 0,0 0 33 16,0 0 19-16,0 0-11 0,0 0 1 0,0 0 74 15,0 0 373-15,0 0-327 0,-1-1 34 0,0-1-18 16,1 2-123-16,0 0-82 16,0-1 0-16,0 1 0 0,0 0 0 0,0 0 0 0,0 0 0 0,0 0 0 15,0 0 0-15,0 0 0 0,0 0 0 16,0 1 0-16,7 5 0 0,3 2 0 0,6 2 0 15,-2-2 0-15,4 2 0 0,-1-2 0 0,2 1 0 16,2 0 0-16,-2-3 0 0,6 0 0 0,-1-3 0 16,4 0 0-16,2-1 0 0,3-1 0 15,2 0 0-15,1-1 0 0,4 0 0 0,-2 0 0 16,1-1 0-16,-3-10 0 0,-1 1 0 0,-2-2 0 0,-4 3 0 15,-5 0 0-15,-2 0 0 0,-6 2 0 0,-2 2 0 16,-3 2 0-16,-6 2 0 0,1-1 0 0,-3 1 0 16,0-1 0-16,-2 1 0 0,1 0 0 0,-2 1 0 15,1 0 0-15,-1 0 0 0,0 0 0 16,2 0 0-16,1 0 0 0,1 0 0 0,3 0 0 15,2 0 0-15,2 1 0 0,2 0 0 0,0 2 0 16,3 0 0-16,1 0 0 0,1-2 0 0,1 1 0 16,2 0 0-16,-1-2 0 0,4 0 0 0,0 0 0 15,1 0 0-15,-1 0 0 0,2 0 0 0,-2 0 0 16,0 0 0-16,0 0 0 0,2 0 0 0,-1 0 0 15,1 0 0-15,-1 2 0 16,0-1 0-16,1 1 0 0,-1-2 0 0,-2 2 0 0,-1-1 0 0,1 1 0 16,-3 0 0-16,-3-1 0 0,1 0 0 0,-3 1 0 15,-2-2 0-15,-1 1 0 0,-2-1-403 16,-1 0-190-16,-2 3 175 0,0-2 257 0,-1 2-66 15,-5 2 0-15</inkml:trace>
  <inkml:trace contextRef="#ctx0" brushRef="#br0" timeOffset="-149243.74">19296 9934 485 0,'0'0'78'0,"0"0"-65"0,0 0 1 15,0 0 14-15,0 0 39 0,0 0 245 0,-1 0 457 16,-5 0-534-16,5 0-189 0,-1 0-46 0,1 0 0 15,-3 0 0-15,-1 0 0 0,1 0 0 16,-2 5 0-16,-4 7 0 0,0 6 0 0,-3 5 0 16,-3 2 0-16,-3 8 0 0,0 3 0 0,-1 5 0 15,-1-1 0-15,2 3 0 0,-3-2 0 0,1 0 0 16,2-1 0-16,0 0 0 0,1-2 0 0,1-1 0 15,3-1 0-15,-2-1 0 16,4-4 0-16,2-2 0 0,2-2 0 0,-1-4 0 0,3-4 0 0,1 1-304 16,3-4-559-16,-2-3 591 0,2-1 132 0,1-2-36 15,-1-3 41-15</inkml:trace>
  <inkml:trace contextRef="#ctx0" brushRef="#br0" timeOffset="-148954.74">19357 10040 404 0,'0'0'33'0,"0"0"-14"15,0 0 13-15,0 0 36 0,0 0 14 0,0 0-29 16,-6-7 407-16,5 2-101 0,-3 0-67 0,2 1-47 16,1 2-245-16,-1 1 0 0,1-1 0 0,1 2 0 15,0 0 0-15,0 0 0 0,0 0 0 0,0 3 0 16,0 12 0-16,0 6 0 0,1 2 0 0,7 5 0 15,1 3 0-15,0 3 0 0,0 2 0 16,2-2 0-16,-4 4 0 0,2-4 0 0,0 1 0 16,1-1 0-16,-1-1 0 0,-2 0 0 0,4-3 0 15,-2-3 0-15,0-1 0 0,2-2 0 0,-1-2 0 16,-1-3 0-16,2-2 0 15,-3-2 0-15,-1-5 0 0,0 0-461 0,-1-3-155 0,-2-5 312 0,-2 0 191 16,-1-1-3-16,1 1-50 0,-1-2 7 0</inkml:trace>
  <inkml:trace contextRef="#ctx0" brushRef="#br0" timeOffset="-148747.74">19140 10428 553 0,'0'0'17'0,"0"0"-5"0,0 0 15 16,0 0 46-16,0 0 466 0,0 0-295 0,0 0 122 15,0 0-150-15,0 0-216 0,0 0 0 0,0 0 0 16,0 0 0-16,0 0 0 0,2 0 0 0,11 0 0 16,7 0 0-16,2 0 0 0,2 0 0 0,4 0 0 15,1 0 0-15,-1 0-11 0,1 0-535 0,0 0-128 16,0-1 489-16,-5-5 22 0,1 3-31 0,-5 0-10 15</inkml:trace>
  <inkml:trace contextRef="#ctx0" brushRef="#br0" timeOffset="-146772.74">19789 9967 277 0,'0'0'24'0,"0"0"-3"16,0 0 20-16,0 0 18 0,0 0 13 0,0 0 3 16,0 0-12-16,0-2 1 0,0 2 57 0,0-2 173 15,0 0 137-15,0 1-312 0,0-1 71 0,0 2-11 16,0 0-162-16,0 0-17 0,0 0 0 0,0 0 0 15,0 0 0-15,0 0 0 0,-2 7 0 0,-2 8 0 16,2 4 0-16,-3 8 0 0,1 3 0 0,-2 3 0 16,1 3 0-16,1 0 0 0,2 1 0 0,-5 1 0 15,5-3 0-15,-3-1 0 16,4-1 0-16,-1-2 0 0,2 1 0 0,0-3 0 0,0-4 0 0,0 1 0 15,0-2 0-15,0-3 0 0,0 1 0 16,0-2 0-16,0-6 0 0,2 1 0 0,1-1 0 16,0-1 0-16,-1-4 0 0,1 1 0 0,-2-3 0 15,1-2 0-15,-1 0 0 0,1-1 0 0,-1-3-102 16,1 1-154-16,-2-1-3 0,0-1-94 15,0 0-16-15,0 0 274 0,0 0 24 0,0 0 10 0,0-1-9 16,0-11-38-16,0 0 26 0,0-8-13 0,0-1 29 16</inkml:trace>
  <inkml:trace contextRef="#ctx0" brushRef="#br0" timeOffset="-146319.74">19820 9918 221 0,'0'0'16'0,"0"0"3"0,0 0 20 0,0 0 22 15,0 0 11-15,0 0-14 0,0 0-2 0,0 0-12 16,0-1-12-16,0-1 3 0,0 1 12 0,0-1-30 15,0 0-2-15,0 2 170 0,2-2 13 0,5 1 77 16,1 1 103-16,3 0-132 0,-1 0-213 0,4 0-33 16,-1 0 0-16,2 3 0 15,-4 9 0-15,3 2 0 0,-2 1 0 0,0 5 0 0,-1-1 0 0,-2 5 0 16,-3-2 0-16,0 2 0 0,-3 2 0 0,-2-2 0 15,1-1 0-15,-2 1 0 0,0-2 0 16,0 1 0-16,0-3 0 0,-2 0 0 0,-11-2 0 16,1 0 0-16,-3-2 0 0,-4-1 0 0,1-1 0 15,-3-2 0-15,-2-1 0 0,2-2 0 0,0 0 0 16,-2-4 0-16,4 0 0 0,-1-2 0 0,1-1 0 15,3-1 0-15,0 1 0 0,3-2 0 0,0 0 0 16,5 0 0-16,0 0 0 0,3 0 0 0,0 0 0 16,4 0 0-16,1 0 0 0,-3 0 0 0,3 0 0 15,0 0 0-15,0 0 0 0,0 0 0 0,0 0 0 16,0 0 0-16,0 0 0 0,0 0 0 0,0 0 0 15,3 1 0 1,4 5 0-16,2-1 0 0,4 2 0 0,1 3 0 0,2 0 0 0,3 2 0 16,2 1 0-16,4 0 0 0,0 1 0 0,5 1 0 15,2-1 0-15,2-1 0 0,1 1 0 0,0-1 0 16,1-4 0-16,-3 3 0 0,-4-3 0 0,0-1-197 15,-5-3-881-15,-2 3 857 0,-6-2-24 0,-12 0-4 16</inkml:trace>
  <inkml:trace contextRef="#ctx0" brushRef="#br0" timeOffset="-135612.74">3104 12097 62 0,'0'0'5'0,"0"0"10"0,0 0-8 16,0 0 4-16,0 0 6 0,0 0 3 0,0 0 0 16,0 0-7-16,0 0 4 0,0 0-8 0,0 0 4 15,0 0 4-15,0 0-1 0,0 0-3 0,0 0 3 16,0 0-4-16,0 0 1 0,0 0 1 0,0 0-2 15,0 0 4-15,0 0-9 16,0 0 3-16,0 0 3 0,0 0-1 0,0 0-2 0,0 0 10 0,0 0 4 16,0 0 9-16,0 0 7 0,0 0-19 0,0 0-17 15,0 0 4-15,0 0-8 0,1 0 10 0,1 0-8 16,1 1 4-16,4 1-1 0,-3 2-2 0,3 0-1 15,-1-1 4-15,-1 0-1 0,1-1-5 16,-1 1 5-16,1 0-2 0,0-2-3 16,-1 2 0-16,2-3 4 0,-1 3-1 0,1-2-6 0,-2 0 3 15,2-1-5-15,2 0 6 0,-4 0 5 0,3 0-8 16,1 0-6-16,-1 0 7 0,-1 0-4 0,3 0 0 15,0 0 7-15,1-2 3 0,-1-4-4 0,1 0-1 16,-1 3 1-16,1-3 2 0,0 3-3 0,-2 0 6 16,-1 1 4-16,1 0-4 0,-3 0 9 0,1 0-5 15,-1 1 4-15,0 1-1 0,1-1-5 0,-3 1 4 16,2 0-7-16,0 0 8 0,1 0-9 0,0 0 4 15,-3 0-8-15,4 0 7 0,-4 0-2 16,2 0-32-16,2 0 16 0,-2 0 42 0,0 0-31 16,0 0 41-16,3 0-62 0,-1 0 42 0,1 0-21 15,-1 0-10-15,1 0-1 0,0 0 1 0,-1 0 20 16,1 0 11-16,1 0-42 15,0 0 41-15,1 0-30 0,0 0 10 0,1 0-11 0,-1 0 11 0,1 0 0 16,-1 0 0-16,2-2-10 0,-1 0 10 0,0 1 0 16,0 0 0-16,0 1-20 0,-1 0 30 0,-1 0-20 15,-1 0 20-15,2 0-20 0,-2 0 31 0,0 0-11 16,1 0-20-16,-1 0 10 0,-2 0-21 0,2 0 43 15,1 0-24-15,0 0-20 0,0 0-10 16,3 1-7-16,-1 0-6 0,0 1-24 0,3 0-21 16,-1-1-65-16,-1 0 28 0</inkml:trace>
  <inkml:trace contextRef="#ctx0" brushRef="#br0" timeOffset="-129790.73">1371 3034 2047 0,'0'0'0'0,"0"0"0"15,0 0 0-15,0 0 0 0,0 0 0 0,0 0 0 16,0 0 0-16,0 0 0 0,0 0 0 0,0 0 0 15,0 0 0-15,2 0 0 0,5 0 0 16,7 1 0-16,5 1 0 16,3 0 0-16,2 2 0 0,7 2 0 0,0-3 0 0,3 4 0 0,-1-3 0 15,0 0 0-15,-1 1 0 0,-2-2 0 0,-1 1-83 16,-3 1-827-16,-2-2 500 0,-3 1 303 0,-8 1-22 15,-6 2-19-15,-5 2 8 0</inkml:trace>
  <inkml:trace contextRef="#ctx0" brushRef="#br0" timeOffset="-129391.73">1214 3517 436 0,'0'0'73'0,"0"0"-63"0,0 0-11 0,0 0-13 15,0 0 29-15,0 0 47 0,0 0 35 16,0 0 176-16,0 0 193 0,0 0-43 0,0 5-216 16,0-1-207-16,7 0 0 0,4 0 0 0,3-1 0 15,-1-2 0-15,5 1 0 0,1-1 0 0,1-1 0 16,2 0 0-16,1 0 0 0,1 0 0 0,-3 0 0 15,0-3 0-15,0-1 0 0,-4-2 0 0,0 3-230 16,-4-1-273-16,-3 3-64 0,-2-2 490 0,-1 3 18 16,-4 0 29-16,0 0-15 0,-2 0-1 0,1 0-9 15,-2 3-17-15,0 7 10 0,0 2 8 0,0 2 6 16,-12 0 8-16,-1 4 33 0,-1-2-3 0,-1 1 13 15,-1-1-3-15,0-1 3 16,-1 4 7-16,0-2 3 0,2 3 6 0,1-3 3 0,1 4 6 16,0-1 11-16,1 2 3 0,4 0 7 0,0-2-6 15,1-1 10-15,3 0 2 0,3-2 0 0,-1-2 5 16,1-2-3-16,1-2 46 0,0-1 260 0,0-3-11 15,0 0-53-15,0-2-62 0,0-1-237 0,0-1 0 16,1-2 0-16,3 1 0 0,2-1 0 0,-2-1 0 16,1 0 0-16,-1 0 0 0,2 0 0 0,3 0 0 15,1 0 0-15,0 0 0 0,5-9 0 0,2-5 0 16,1-3 0-16,5-4 0 0,1-4-54 0,2-1-520 15,1-5-145-15,0-2 572 0,-1-5-49 16,2-3-22-16</inkml:trace>
  <inkml:trace contextRef="#ctx0" brushRef="#br0" timeOffset="-129183.73">1861 2948 557 0,'0'0'24'0,"0"0"2"16,0 0 26-16,0 0 537 0,0 0-153 0,0 0-73 15,0 0-363-15,0 0 0 0,0 0 0 0,0 0 0 16,0 0 0-16,0 0 0 0,0 0 0 15,0 0 0-15,0 0 0 0,1 0 0 0,12 0 0 16,-1 0 0-16,3 0 0 0,-1 0 0 0,1 0 0 16,-3 1 0-16,1 0 0 0,-2 1-458 0,0 1-333 15,0 0 639-15,-4-1 62 0,-2 1-16 0,-4 2-40 16,1 2 34-16,-1 4-4 0</inkml:trace>
  <inkml:trace contextRef="#ctx0" brushRef="#br0" timeOffset="-128996.73">1679 3364 205 0,'0'0'7'0,"0"0"-1"0,0 0 18 0,0 0 54 16,0 0 28-16,0 0-11 0,0 0-8 0,0 0-11 15,1 0 100-15,9 0 55 0,0 0-65 16,2 0-104-16,5 0 9 0,2 0-1 0,1 0-20 16,3-1-35-16,2-12-7 0,2 0 0 15,2-3 0-15,0-1-41 0,1-1 40 0,1 0-133 0,-3 0-42 16,3 2-63-16,-5-1 20 0,0 2 129 0,-3 4 28 15,-3 0-13-15,-7 2-24 0,0 3 2 0,-6 3-27 16,-4 0 57-16,-1 3-29 0</inkml:trace>
  <inkml:trace contextRef="#ctx0" brushRef="#br0" timeOffset="-128728.73">2038 3425 433 0,'0'0'33'15,"0"0"-9"-15,0 0 26 0,0 0 41 0,0 0 14 16,0 0 409-16,0 0-140 0,0 0-34 0,2 0-257 15,4 2-83-15,5 1 0 16,-1 5 0-16,4 0 0 0,1 1 0 0,2 1 0 0,1 3 0 0,-1 4 0 16,-1-2 0-16,1 3 0 0,-1 0 0 0,-2 0 0 15,-2 3 0-15,-2-1 0 0,-4 0 0 0,-3 1 0 16,0 0 0-16,-2-1 0 0,1-1 0 0,-2 0 0 15,0-2 0-15,0-3-173 0,0 1-191 16,-11-3-87-16,2-3 95 0,-2-1 283 0,0-3-7 16,-2-1-5-16,0-3-16 0,-2 0 19 0,1 1 22 15,-2-2-7-15,3 0 7 0,-1-11 22 0</inkml:trace>
  <inkml:trace contextRef="#ctx0" brushRef="#br0" timeOffset="-128580.73">2116 3316 176 0,'0'0'68'0,"0"0"1"0,0 0 10 16,0 0 40-16,0 0-4 0,0 0 22 0,0 0 523 16,0 0-175-16,-1 0-346 0,-1 0-139 0,1 0 0 15,-6 0 0-15,5 0 0 16,-4 0 0-16,2 14 0 0,-2 8 0 0,-1 4 0 0,-3 6 0 0,-2 5 0 15,0 3 0-15,-2 2 0 0,0 0 0 16,1-1 0-16,0-5 0 0,-3 0 0 0,4-4 0 16,1-3 0-16,4-3-678 0,0-6-51 0,1-2 528 15,0-3-12-15</inkml:trace>
  <inkml:trace contextRef="#ctx0" brushRef="#br0" timeOffset="-127715.73">2281 3116 1121 0,'0'0'92'16,"0"0"-20"-16,0 0 154 0,0 0 310 0,0 0-536 0,1-2 0 15,13-3 0-15,1-5 0 0,4-1 0 16,3-1 0-16,4-3 0 16,1 3 0-16,0-2 0 0,4 0 0 0,-4 2 0 0,3 0 0 0,2-1 0 15,-1 2 0-15,0-2 0 0,1 1 0 0,1 1 0 16,1-3 0-16,-3 4 0 0,0-1 0 0,-2 1 0 15,-5 1-365-15,-5 0-247 0,-5 3 230 0,-4 1 308 16,-7 1-7-16,-2 0 13 0,1 0 29 0,-2 3 11 16,0-2 19-16,-14 2-1 15,-7-1 9-15,-3 0-6 0,-4-1 9 0,-2 3-1 0,-2-1 10 0,1 1 15 16,2 0 9-16,0 0 2 0,4 0-2 0,5-2 5 15,3 2 1-15,4 0 7 0,4 0 12 16,3 0 165-16,2 0 250 0,2 0 26 0,-2 0-362 16,3 2-139-16,-1 8 0 0,-3 10 0 0,0 4 0 15,-1 6 0-15,-2 6 0 0,-2 6 0 0,-2 3 0 16,0 3 0-16,-3 1 0 0,-1 1 0 0,1 4 0 15,1-3 0-15,0 0 0 0,0-3 0 0,0-2 0 16,4-3 0-16,3-4 0 0,0-5 0 0,5-6-16 16,1-5-536-16,1-4-232 0,0-6 734 0,0-5 8 15,0-5-1-15,0-3-5 0,0 3 15 0,1-3 2 16,11-5 14-16,1-15 16 0,1-7 10 0,1-5 9 15,2-2 8 1,-3-5 18-16,1 3 3 0,-2 4 8 0,-1 2 0 0,-3 8-4 0,-1 4 325 16,-4 6 21-16,-1 5 110 0,1 5-475 0,0 1-32 15,1 1 0-15,-2 0 0 0,1 1 0 0,0 15 0 16,1 7 0-16,-1 2 0 0,2 7 0 0,-5-1 0 15,1 2 0-15,-1 2 0 0,0 1 0 0,-1-3 0 16,0 1 0-16,0-4 0 0,0-5 0 16,0 0 0-16,0-3 0 0,0-5 0 0,0-2 0 0,0-6 0 15,0-4 0-15,0-1 0 0,0-2 0 0,0-1 0 16,0 0 0-16,2-1 0 0,4-1 0 0,3-17 0 15,3-5 0-15,1-4 0 0,3-7 0 16,2-8 0-16,-1-3 0 0,0-5 0 0,2-1 0 16,0-1 0-16,-2 1 0 0,0 4 0 0,-1 7 0 15,-1 2 0-15,-4 8 0 0,2 5 0 0,-3 8 0 16,1 0 0-16,-3 6 0 0,-1 2 0 0,1 3 0 15,-1 2 0-15,3 2 0 0,-1 0 0 0,1 1 0 16,3 1 0-16,0 0 0 0,2 0 0 0,2 4 0 16,0 7 0-16,0 2 0 0,2 4 0 0,-3 2 0 15,0 1 0-15,-2 2 0 0,-1-1 0 0,-1 3 0 16,-2 0 0-16,-5 3 0 15,0-1 0-15,-4-2 0 0,1 1 0 0,-1-1 0 0,-1 0 0 16,0 1 0-16,-9 0 0 0,-8-4 0 0,0 0 0 16,-5-2 0-16,1-2 0 0,-2-4 0 0,4-1 0 15,0-3 0-15,6-4 0 0,0-4 0 0,4 1 0 16,3-2 0-16,5 0 0 0,-1 0 0 0,2-8 0 15,0-14 0-15,0-8 0 0,6-6 0 16,16-3 0-16,1-5 0 0,6 0 0 0,4-4 0 0,2 2 0 16,-1 3 0-16,0 4-269 0,-3 4-618 0,0 1 627 15,-2 5 42-15,-6 20-125 0</inkml:trace>
  <inkml:trace contextRef="#ctx0" brushRef="#br0" timeOffset="-126411.73">1556 11389 527 0,'0'0'59'0,"0"0"-25"16,0 0 3-16,0 0 6 0,0 0 202 0,0 0 280 0,0 0 52 15,0 0-577-15,0 0 0 0,0 0 0 0,0 0 0 16,0 0 0-16,0 0 0 0,2 0 0 0,7 0 0 15,7-1 0-15,2-1 0 0,1 0 0 16,4-2 0-16,0 0 0 0,-2 1 0 0,-3-1 0 16,2 2 0-16,-6 2 0 0,-1-3 0 0,0 3 0 15,-4-3 0-15,-2 3 0 0,-1 0-103 0,-3 0-61 16,0 0-268-16,-2 0-134 0,1 0 427 0,-2 9 36 15,0 7 0-15,0 3 15 0,0 6 16 0,-12 2 20 16,-2 1 17-16,-1 1 10 0,-1-3 18 0,0-2 10 16,1-4 10-16,3 0 17 0,-2-6 13 0,3-2 14 15,4-3 0-15,0-2-13 0,-1-2 8 0,6-2 3 16,-2 0 5-16,2-2 0 0,2 0-12 15,0 1-20-15,0-2 111 0,0 0 97 0,0 0-49 16,3 0 12-16,8 0 131 0,1 0-82 0,1 0-248 16,3 0 0-16,-3 1 0 0,1 4 0 0,2 1 0 15,-1 2 0-15,-2 4 0 0,0 0 0 0,-3 4 0 16,-1 2 0-16,-1 0 0 0,-4 1 0 0,-2 3 0 15,-1-1 0-15,1-1 0 0,-1-1 0 16,-1-1 0-16,0-2 0 0,0-3 0 0,0-2 0 0,0-4 0 16,0 0 0-16,2-4 0 0,-1-1 0 0,1-1 0 15,3-1 0-15,1 0 0 0,6 0 0 0,1-6 0 16,2-14 0-16,5-6 0 0,0-8 0 0,3-5 0 15,0-8-223-15,0-7-41 0,0-2-104 16,-1-4 66-16,-3-2 125 0,-1 1 184 0,-2 0-12 16,-3 5 3-16,-3 0 7 0,-1 6-5 0,-3 4-16 15,-2 5 201-15,-1 9 2 0,-2 3 54 0,1 5 5 16,-1 7 3-16,1 4-12 0,-2 2-237 0,0 6 0 15,0 2 0-15,0 1 0 0,1 0 0 0,1 1 0 16,-1 1 0-16,1 0 0 0,4 0 0 0,0 0 0 16,3 0 0-16,0 0 0 0,2 0 0 0,-1 5 0 15,5 0 0-15,-4 2 0 16,0-2 0-16,0 1 0 0,-2-1 0 0,1 1 0 0,0 0 0 0,-2-3 0 15,0 1-346-15,-2-2-318 0,1 1 284 16,-2 2 264-16,0 0-7 0,-2 0-42 0,-2 3 10 16</inkml:trace>
  <inkml:trace contextRef="#ctx0" brushRef="#br0" timeOffset="-125828.73">2125 11562 446 0,'0'0'53'0,"0"0"-6"0,0 0 27 15,0 0 26-15,0 0 294 0,0 0 114 0,0 0-176 16,1-2-239-16,7-5-93 0,6-6 0 0,2-1 0 15,8-8 0-15,4-2 0 0,2-2 0 16,3-5 0-16,4 1 0 16,-3-2 0-16,3 1 0 0,1-1 0 0,-6 9 0 0,1-2 0 0,-4 4 0 15,-2 1 0-15,-5 7-222 0,-5 2-258 0,-2 2 201 16,-8 4 35-16,-1 3 193 0,-5 1-7 0,1 1 27 15,-1 0-11-15,-1 0 4 0,0 12-12 0,-13 6 14 16,-6 5-5-16,-2 3-5 0,-5 3-1 0,-2 1-17 16,-1-1 12-16,-1 3 24 15,3-5 3-15,-2 2 12 0,3-1 4 0,4-3 11 0,5 0 2 0,3-7 6 16,3-2 3-16,10-3 8 0,-1-3 23 0,1-3 0 15,1-3 7-15,0-2 16 0,0-1-31 16,12-1 21-16,6 0-5 0,0 0 0 0,-1 0-4 16,3 0 69-16,-1 0 312 0,0 0 79 0,-3 0-207 15,2 0-301-15,-4 1 0 0,4 8 0 0,-2 1 0 16,-3 3 0-16,-3 3 0 0,3 3 0 0,-3 2 0 15,-2 2 0-15,-2 1 0 0,-1 0 0 0,-4 1 0 16,1-2 0-16,-1-1 0 0,1-1 0 0,-2-1 0 16,0-3 0-16,0-2 0 0,0-1 0 0,-5-5 0 15,-1 0 0-15,0-2 0 0,-2-3-238 0,2-3-281 16,1 1-57-16,-4-1 516 0,0-1 7 0,2 0 9 15,-2-4 9-15,1-13 16 0,1-4 14 16,1-4 5-16,-2-7 7 0,2-4 13 0,1 0 16 16,1-3 27-16,2 6 7 0,1 1 270 0,-4 3 324 15,0 7-315-15,3 8-349 0,-3 4 0 0,0 5 0 16,-1 3 0-16,1 1 0 0,-3 1 0 0,-2 0 0 15,2 0 0-15,-4 5 0 0,-2 15 0 0,-1 2 0 16,-2 9 0-16,-1 0 0 16,0 4 0-16,-1 1 0 0,3 0 0 0,0-2 0 0,3-2 0 0,3-3 0 15,0-3 0-15,4-5-779 0,5-1 141 0,-1-4 444 16,1-1-38-16</inkml:trace>
  <inkml:trace contextRef="#ctx0" brushRef="#br0" timeOffset="-124919.73">2587 11367 692 0,'0'0'72'0,"0"0"-50"0,0 0 107 0,0 0 801 16,0 0-728-16,0-3-202 0,4-9 0 0,9 0 0 16,2-2 0-16,5-1 0 0,1-2 0 0,7-1 0 15,0-1 0-15,6 0 0 0,1 0 0 0,1-2 0 16,1-1 0-16,1 2 0 0,-1 0 0 0,-1 2 0 15,-5 2 0-15,-2 2 0 0,-9 2 0 16,-1 3 0-16,-5 1 0 0,-4 4 0 0,-4 0 0 16,-5 3-111-16,1-1 0 0,-1 1-217 0,-1 1-51 15,0 0 52-15,0 0 244 0,-4 0 37 0,-9 0 6 16,-6 0-21-16,-1 0 25 0,0 0-11 0,-6 1-8 15,1 2 26-15,1 1 11 0,-2-1 14 16,2 0 5-16,1-3 5 0,2 3 14 0,3-3 19 0,1 0 4 16,2 0-3-16,3 0 9 0,2 0 20 0,0 0 3 15,2-5 484-15,1 0-46 0,3 2-240 0,-2 0-270 16,4 2 0-16,-3 0 0 0,3-1 0 0,1 1 0 15,0 1 0-15,-1 0 0 0,1 0 0 16,-4 0 0-16,4 4 0 0,-5 16 0 0,-2 3 0 16,-1 9 0-16,-1 6 0 0,-3 4 0 0,0 6 0 15,-1 3 0-15,0 2 0 0,0-2 0 0,1 1 0 16,1-2 0-16,-1-2 0 0,5-5 0 0,-1-2 0 15,1-7 0-15,2-4 0 0,4-4 0 0,1-7 0 16,-1-2-703-16,2-6 43 0,0-2 540 0,0-2 52 16,0-6-2-16,0 0 2 0,0 1 9 0,2-2 32 15,5-2 23-15,4-14 5 16,1-6 8-16,2-4 30 0,-1-4 17 0,2-1 19 0,-1-1-13 0,0 4 18 15,-3 2-1-15,-1 3 92 0,-4 6 336 16,1 5-64-16,-3 1-186 0,-1 5-257 0,-2 6 0 16,1-3 0-16,-1 3 0 0,1 0 0 0,-1 0 0 15,4 0 0-15,1 8 0 0,0 7 0 0,0 4 0 16,2 1 0-16,-3 3 0 0,2 3 0 15,-2 0 0-15,-2 2 0 0,-2-4 0 0,2 1 0 0,-1-2 0 16,-1-3 0-16,0-1 0 0,1-2 0 0,-2-5 0 16,1-2 0-16,-1-2 0 0,0-3 0 0,2-4 0 15,-2 2 0-15,0-3 0 0,1 1 0 0,1-1 0 16,-1 0 0-16,1 0 0 0,-1-5 0 0,5-11 0 15,-1-7 0-15,3-4 0 0,2-4 0 16,1-6 0-16,1-4 0 0,1 2 0 0,-1 0 0 16,1 0 0-16,-1 3 0 0,-1 5 0 0,-3 5 0 15,2 4 0-15,-2 8 0 0,-3 3 0 0,1 4 0 16,1 3 0-16,-2 2 0 0,-1 1 0 0,2 1 0 15,1-3 0-15,3 3 0 0,0 0 0 0,3 0 0 16,2 3 0-16,3 5 0 0,0 8 0 0,2 0 0 16,0 5 0-16,0-3 0 15,1 3 0-15,-2 0 0 0,1 1 0 0,-3 0 0 0,-3-1 0 0,2-2 0 16,-6-3 0-16,1 2 0 0,-6-2 0 0,-1 3 0 15,-2-5 0-15,-1 1 0 0,-1-1 0 16,0 1 0-16,-1-1 0 0,-16 1 0 0,-3-4 0 16,-2 2 0-16,-3-1 0 0,-1-1 0 0,0-1 0 15,2-5 0-15,0-2 0 0,3-2 0 0,2 0 0 16,5-1 0-16,5 0 0 0,4-1 0 0,5-14 0 15,0-10 0-15,0-9 0 0,8-4 0 0,21-6 0 16,10-9 0-16,7-5 0 0,8-1 0 0,0-3 0 16,8 1-406-16,1 1-670 0,-4 4 629 0</inkml:trace>
  <inkml:trace contextRef="#ctx0" brushRef="#br0" timeOffset="-119614.73">4491 12580 546 0,'0'0'26'0,"0"0"-20"16,0 0 4-16,0 0 44 0,0 0 358 16,0 0-60-16,-1 0 48 0,-4 0-159 0,1-1-241 0,-1-2 0 15,3 3 0-15,-2 0 0 0,2 0 0 0,1 0 0 16,-4 0 0-16,0 0 0 0,-3 0 0 0,-2 9 0 15,-3 7 0-15,-2 6 0 0,-5 4 0 16,-1 5 0-16,-3 3 0 0,-1 2 0 0,-4 5 0 16,0 2 0-16,-2 2 0 0,-1 1 0 0,-3-2 0 15,2 1 0-15,-2 2 0 0,0-4 0 0,4-1 0 16,2-4 0-16,3-2 0 0,1-2 0 0,6-5 0 15,4-1 0-15,3-5 0 0,2-6 0 0,4-1 0 16,5-6-526-16,-1-1-283 0,1-6 690 0,1-3 32 16,0 2-62-16,0-1-14 0,0-1-2 0</inkml:trace>
  <inkml:trace contextRef="#ctx0" brushRef="#br0" timeOffset="-119365.73">4213 12668 283 0,'0'0'18'0,"0"0"-5"0,0 0 32 15,0 0 36-15,0 0 10 0,0-4-4 0,1-3-18 16,0 1 44-16,4-1 234 0,-2 2 14 0,0 0 19 15,-2 4-221-15,1 0-159 16,-1 1 0-16,1 0 0 0,-1 0 0 0,4 0 0 0,1 7 0 0,2 9 0 16,0 5 0-16,4 7 0 0,-1 4 0 0,2 7 0 15,-1 5 0-15,0 4 0 0,0 5 0 0,2-1 0 16,1 2 0-16,0 0 0 0,0-4 0 0,2-1 0 15,0-3 0-15,-3-3 0 0,4-4 0 0,-5-3 0 16,-1-4 0-16,2-3 0 0,-3-3 0 16,2-4 0-16,-4-4 0 0,1-3 0 0,-3-4-708 15,0-2 19-15,-1-3 525 0,-3-4-37 0,-1 2-16 16</inkml:trace>
  <inkml:trace contextRef="#ctx0" brushRef="#br0" timeOffset="-119168.73">4099 13221 1029 0,'0'0'259'16,"0"0"-68"-16,0 0-178 0,0 0 247 0,0 0 35 16,0 0-295-16,0 0 0 0,0 0 0 0,0 0 0 15,0 0 0-15,0 0 0 0,0 0 0 0,1 0 0 16,15 0 0-16,6 0 0 0,8 0 0 15,3 0 0-15,7-1 0 0,1-4 0 0,1-5-497 0,3 1-386 16,-3-1 633-16,-8 9-84 0</inkml:trace>
  <inkml:trace contextRef="#ctx0" brushRef="#br0" timeOffset="-116446.73">4732 12771 471 0,'0'0'23'0,"0"0"-7"0,0 0 28 16,0 0 26-16,0 0-2 0,0 0 796 15,0 0-602-15,0-1-33 0,-1-1-229 0,-1 1 0 16,1-1 0-16,-1 2 0 0,1 0 0 0,0 0 0 0,1 0 0 15,0 0 0-15,0 0 0 0,-2 0 0 0,2 10 0 16,-1 12 0-16,-2 9 0 0,2 5 0 0,-1 9 0 16,1 5 0-16,-1 3 0 0,-2 2 0 0,4-3 0 15,0-1 0-15,0-1 0 0,0-2 0 16,0-4 0-16,0-1 0 0,0-1 0 0,0-5 0 15,0 2 0-15,0-4 0 0,0-2 0 0,0-6 0 16,0-2 0-16,0-4 0 0,0-4 0 0,0-2 0 16,0-6 0-16,0-5-448 0,0-1-114 0,0-2 214 15,0 1 218-15,0-2 25 0,0 0 4 0,0-16 43 16,0-9 13-16,0-4-11 0,0-7 19 0,0-6 4 15,0-5 13-15,0-1 17 16,0-2 1-16,-2 0 6 0,-2-4 5 0,3 3 6 0,-5-2 7 0,-1 7 11 16,2-1 12-16,0 2 3 0,0 5 10 0,-1 5 4 15,2 4-1-15,2 2-15 0,-3 7 4 16,4 0 7-16,1 5-3 0,0 5-7 0,0 1 110 15,0 3 132-15,0 1 15 0,0 4-44 0,0 1 67 16,1 1-327-16,7-1 0 0,4 2 0 0,4 0 0 16,0 0 0-16,2 0 0 0,3 7 0 0,1 6 0 15,-1 1 0-15,2 4 0 0,-2 3 0 0,-1 1 0 16,0-1 0-16,-4 4 0 0,1-1 0 0,-2 1 0 15,-3-1 0-15,-3 0 0 0,-3-3 0 0,-3-2 0 16,-2 1 0-16,1-3 0 0,-2 2 0 0,0-3 0 16,-7 0 0-16,-11 0 0 0,-2-1 0 0,-3 0 0 15,0-3 0-15,-3 0 0 0,3-5 0 16,-3 0 0-16,1-2 0 0,1-3 0 0,1-1 0 15,2 1 0-15,3-1 0 0,3-1 0 0,2 0 0 16,3 0 0-16,4 0 0 0,2 0 0 0,1 0 0 16,3 0 0-16,0 0 0 0,0 0 0 0,0 0 0 15,0 0 0-15,0 0 0 0,3 2 0 0,13 2 0 16,2 4 0-16,6 4 0 15,5 0 0-15,2 3 0 0,7 3 0 0,1 1 0 0,1 1 0 0,5-2 0 16,1 1 0-16,3 2 0 0,-1-4 0 0,0 0 0 16,-1-2-1370-16,-2-1 1013 0</inkml:trace>
  <inkml:trace contextRef="#ctx0" brushRef="#br0" timeOffset="-109967.73">5152 13164 1282 0,'0'0'223'0,"0"0"-278"0,0 0 21 16,0 0 118-16,0 0 189 0,0 0 1 0,0 0-274 15,0 0 0-15,0 0 0 0,0 0 0 0,0 0 0 16,2 0 0-16,11 0 0 0,7 0 0 0,6 0 0 16,6 2 0-16,4-1 0 0,6 1 0 0,4-1 0 15,-1 1 0-15,4-1 0 0,0 0 0 16,-1 1 0-16,1-2 0 15,-3 0 0-15,-1 0 0 0,-3 0 0 0,-6 0 0 0,0 0 0 0,-5 0 0 16,-6 0-252-16,-3 0-111 0,-7 0-71 0,-1 0 136 16,-7 0 211-16,-3 0-31 0,-2 0-32 0,0 0 33 15,-2-2 11-15</inkml:trace>
  <inkml:trace contextRef="#ctx0" brushRef="#br0" timeOffset="-109700.73">5596 12870 476 0,'0'0'44'0,"0"0"-29"16,0 0 1-16,0 0 5 0,0 0 25 0,0 0 25 15,0 0 165-15,0 0 402 0,0 0-392 0,0 0-8 16,0 0-238-16,0 2 0 0,0 2 0 0,1 6 0 16,11 0 0-16,4 3 0 0,4 5 0 0,3 2 0 15,4 1 0-15,2 1 0 0,0 2 0 0,0-2 0 16,3 3 0-16,-2-2 0 0,-2-3 0 0,-1-2 0 15,-2 0 0-15,-4-1 0 0,-3-5 0 0,-3 0 0 16,-3-2 0-16,-4-1 0 0,-3 0 0 0,-4 0 0 16,1 0 0-16,-2 3 0 0,0 3 0 0,-2-1 0 15,-18 5 0-15,-6 2 0 0,-7 3 0 16,-3 2-117-16,-5-1-545 0,0 2 70 0,-1 0 437 15,3-2-64-15,1-2-4 0</inkml:trace>
  <inkml:trace contextRef="#ctx0" brushRef="#br0" timeOffset="-109376.73">6331 13008 586 0,'0'0'-3'16,"0"0"0"-16,0 0 2 0,0 0 33 16,0 0 54-16,0-1 304 0,0-1 87 0,0-1-98 0,0 1-275 15,0 0-104-15,0 1 0 0,0 0 0 0,0 1 0 16,0 0 0-16,0 0 0 0,-3 0 0 0,2 0 0 15,-4 1 0-15,1 14 0 0,-2 2 0 0,-4 9 0 16,-2 1 0-16,-2 4 0 0,-2 6 0 0,-2 2 0 16,-2-1 0-16,-1 1 0 0,-1-1 0 0,-3 1 0 15,1-3 0-15,0 1 0 0,-1-3 0 16,2 0 0-16,1-3 0 0,1-1 0 0,4-4 0 15,2-2-456-15,5-7-447 0,1 0 708 0,2-7-15 16,2-2 66-16</inkml:trace>
  <inkml:trace contextRef="#ctx0" brushRef="#br0" timeOffset="-109116.73">6321 12813 642 0,'0'0'20'0,"0"0"-14"16,0 0 16-16,0 0 444 0,0 0-108 0,0 0 106 15,0 0-395-15,0 0-69 0,0 0 0 16,0 0 0-16,0 0 0 0,0 0 0 0,0 0 0 15,0 8 0-15,0 8 0 0,0 6 0 16,7 5 0-16,9 5 0 0,1 6 0 0,0 3 0 0,3 1 0 16,0 2 0-16,0-1 0 0,-2 1 0 0,3-2 0 15,-4 0 0-15,1-4 0 0,-1-1 0 0,-2-4 0 16,-2 0 0-16,-1-3 0 0,-1-3 0 0,-3 0 0 15,-1-6 0-15,-3 0-117 0,2-3-813 0,-5-6 540 16,1 0 189-16,-1-4-40 0</inkml:trace>
  <inkml:trace contextRef="#ctx0" brushRef="#br0" timeOffset="-108916.73">6106 13288 1971 0,'0'0'-13'0,"0"0"-16"16,0 0 29-16,0 0 118 0,0 0-118 0,0 0 0 0,0 0 0 15,0 0 0-15,0 0 0 0,0 0 0 0,0 0 0 16,0 0 0-16,0 0 0 0,10 0 0 0,8 0 0 16,7 0 0-16,4 0 0 0,4 0 0 0,2 0 0 15,1 0 0-15,3 0 0 0,-3 0 0 16,0 0-531-16,-3-1-300 0,-3-2 668 0,-1-1-52 15,-7 2 31-15</inkml:trace>
  <inkml:trace contextRef="#ctx0" brushRef="#br0" timeOffset="-108698.73">6767 12872 659 0,'0'0'33'0,"0"0"-30"16,0 0 352-16,0 0 404 0,0 0-521 0,0 0-238 16,-2 0 0-16,1 0 0 0,-4 0 0 0,4 0 0 15,-1 0 0-15,1 0 0 0,1 7 0 16,0 10 0-16,0 8 0 0,0 3 0 0,0 7 0 15,0 7 0-15,0 2 0 0,0-1 0 0,0 2 0 16,0-6 0-16,0 1 0 0,0-5 0 0,-2-3 0 16,0-1 0-16,2-4 0 0,0-5 0 15,0-2 0-15,0-2 0 0,0-4-465 0,0-3-417 0,0-4 704 16,0-2-45-16,0 0-1 0</inkml:trace>
  <inkml:trace contextRef="#ctx0" brushRef="#br0" timeOffset="-108239.73">6812 12792 679 0,'0'0'31'0,"0"0"-17"0,0 0 292 0,0 0-78 16,0 0 228-16,0 0-123 0,0 0-333 0,0 0 0 16,-2 0 0-16,2 0 0 0,0 0 0 0,0 0 0 15,0 0 0-15,0 0 0 0,2 0 0 0,9 0 0 16,7 3 0-16,2 6 0 0,1 5 0 0,4-2 0 15,-6 4 0-15,1 0 0 0,-4 1 0 16,-1-2 0-16,-3 0 0 0,-2 1 0 0,-1 1 0 0,-5-3 0 16,1 2 0-16,-4-2 0 0,1-2 0 0,-1 2 0 15,-1 0 0-15,0-2 0 0,0 1 0 16,-6-1 0-16,-7 0 0 0,-4 2 0 0,-3-2 0 15,-1 0 0-15,-2-1 0 0,0-1 0 0,3 1 0 16,-3-2 0-16,3-1 0 0,5-3 0 0,2 0 0 16,5-1 0-16,3-1 0 0,5-3 0 0,0 3 0 15,0-1 0-15,0-1 0 0,2-1 0 0,18 0 0 16,3 0 0-16,6 0 0 0,4 0 0 0,4 0 0 15,-2 0 0-15,-2-3 0 0,-2 0 0 0,-4 0 0 16,-2 1 0-16,-6 1 0 0,-2 0 0 0,-4 1 0 16,0 0 0-16,-3 0 0 0,0 0 0 0,-3 1 0 15,2 5 0-15,-3 1 0 16,-2 3 0-16,-2-1 0 0,-1 3 0 0,0 0 0 0,-1 0 0 15,0 1 0-15,0 1 0 0,0 1 0 0,-11 2 0 16,-6 0 0-16,-1 1 0 0,-4 2 0 0,-1-3 0 16,-1 0 0-16,-1-2 0 0,-1-1 0 0,2-2 0 15,-1-2 0-15,2-3-360 0,3-4-716 0,-2 1 718 16</inkml:trace>
  <inkml:trace contextRef="#ctx0" brushRef="#br0" timeOffset="-108051.73">7360 13225 2047 0,'0'0'0'0,"0"0"0"0,0 0 0 15,0 0 0-15,0 0 0 0,0 0 0 0,-1 0 0 16,-3 0 0-16,2 0 0 0,1 0 0 0,1 0 0 15,0 0 0-15,0 0 0 0,0-4-1125 0,0-4 636 16</inkml:trace>
  <inkml:trace contextRef="#ctx0" brushRef="#br0" timeOffset="-104730.73">7200 6055 51 0,'0'0'0'16,"0"0"0"-16,0 0-3 0,0 0-22 0,42 26 50 15,-42-26-22-15,0 0 0 0,0 0 0 0,0 0-1 16,0 0-2-16,1 0 0 0,6 0 0 0,4 0 0 16,1 1 1-16,-1 1-1 0,0 3-6 0,5-1 1 15</inkml:trace>
  <inkml:trace contextRef="#ctx0" brushRef="#br0" timeOffset="-102284.73">8745 12613 524 0,'0'0'26'15,"0"0"-2"-15,0 0 15 0,0 0 48 0,-2 0 607 16,-3 0-387-16,-1 0 39 0,-1-1-346 0,1 0 0 16,2-1 0-16,-1 2 0 0,-1 0 0 0,-2 0 0 15,-2 3 0-15,-2 17 0 0,-5 5 0 16,-2 11 0-16,-3 6 0 0,-4 7 0 0,0 7 0 15,0 3 0-15,-1 2 0 0,1 2 0 0,0 0 0 16,-2-3 0-16,1-1 0 0,1-3 0 0,0-3 0 16,0 0 0-16,0-2 0 0,4-5 0 0,1-2 0 15,1-7 0-15,5-2 0 0,1-3 0 0,5-6 0 16,3-6-371-16,5-6-591 0,-4-3 791 0,4-5 66 15,1-6-13-15,0 2 17 0,0-1-26 0</inkml:trace>
  <inkml:trace contextRef="#ctx0" brushRef="#br0" timeOffset="-102046.73">8514 12859 286 0,'0'0'50'0,"0"0"-15"15,0 0-8-15,0 0 35 0,0 0 16 0,0-4 14 16,0-1-2-16,0-2 323 0,-1 1 277 0,-1 2-519 16,1-1-118-16,-1 3-53 0,1 1 0 0,1 1 0 15,0 0 0-15,0 0 0 0,0 0 0 0,0 1 0 16,1 16 0-16,13 6 0 0,4 5 0 0,3 8 0 15,4 8 0-15,-1 4 0 0,1 5 0 0,0 2 0 16,-1 3 0-16,-1 1 0 0,0-2 0 0,-2-2 0 16,-1 2 0-16,1-6 0 0,-3 0 0 0,0-6 0 15,-1-3 0-15,-2-1 0 0,-2-5-673 16,0-5-63-16,-5-6 549 0,-3-1-15 0,-3-5-2 15</inkml:trace>
  <inkml:trace contextRef="#ctx0" brushRef="#br0" timeOffset="-101650.73">8485 13316 953 0,'0'0'133'0,"0"0"-21"0,0 0 505 16,-3 0-385-16,-3 0-232 0,-1 0 0 0,1 0 0 0,-1 0 0 15,1 0 0-15,2 0 0 0,3 0 0 16,1 0 0-16,0 0 0 0,0 0 0 0,0 1 0 15,0 1 0-15,7-1 0 0,12 2 0 0,1-2 0 16,3 1 0-16,4-2 0 0,5 3 0 0,0-3 0 16,2 0 0-16,1 0-254 0,0-3-440 0,-2-3 274 15,0-5 298-15,-1-1-3 0,-3-1-10 0,-2 3 39 16,-2-3 18-16,-5 3 9 0,0-2 52 0,-3 0 18 15,70-114 71-15,-87 126-33 0,0 0 3 0,0 0 10 16,0 0 42-16,0 0 5 0,0 0-10 0,0 0 3 16,-7-2-2-16,3 0 304 0,-1-3 225 0,4 2-292 15,-5-2-327-15,2 4 0 0,-2-2 0 16,5 2 0-16,-4-1 0 0,5 2 0 15,-1 0 0-15,-1 0 0 0,2 0 0 0,0 0 0 0,0 9 0 16,0 6 0-16,0 6 0 0,0 4 0 0,0 2 0 16,0 4 0-16,0 0 0 0,0-3 0 0,0 0 0 15,0-3 0-15,0-1 0 0,0-4 0 0,0-2 0 16,0-5 0-16,0-1-384 0,0-5-424 0,2 0 575 15,-1-4 129-15,1-2-26 0,-1 1-42 0,-1-1 13 16</inkml:trace>
  <inkml:trace contextRef="#ctx0" brushRef="#br0" timeOffset="-101411.73">8979 12920 268 0,'0'0'77'16,"0"0"-28"-16,0 0-13 0,0 0 40 0,0 0 1 15,-2-2 18-15,1-3 59 0,-4 0 197 0,0-3 20 16,3 2-96-16,2 3-57 0,0-2-218 0,0 4 0 16,0 0 0-16,0-1 0 15,0 2 0-15,9 0 0 0,8 0 0 0,5 0 0 0,5 0 0 0,4 9 0 16,-1 3 0-16,0 5 0 0,-1 2 0 0,-3 1 0 15,-3 4 0-15,-1 0 0 0,-6 0 0 0,-5 3 0 16,-3 1 0-16,-5-3 0 0,-2 1 0 0,1 1 0 16,-1-2 0-16,-1-2 0 0,0 1 0 0,-12-3 0 15,-2 0 0-15,-4-2 0 16,-2-2 0-16,0-2 0 0,0-1 0 0,-2-2 0 0,2-4 0 15,0 1 0-15,1-6-657 0,2-1-63 0,2 0 542 16,4-1-44-16,-1 1 2 0</inkml:trace>
  <inkml:trace contextRef="#ctx0" brushRef="#br0" timeOffset="-100981.73">9727 12858 577 0,'0'0'8'0,"0"0"-9"16,0 0 20-16,0 0 50 0,0-1 194 0,0-6 429 15,0 0-538-15,0-3 112 0,0-2-266 0,0 1 0 16,0 2 0-16,0 0 0 16,0 0 0-16,-2-1 0 0,1 4 0 0,-1 0 0 0,1 0 0 0,-1 2 0 15,-2 0 0-15,0 0 0 0,-1 2 0 0,-3 0 0 16,-1 1 0-16,-3-1 0 0,-5 2 0 0,0 0 0 15,-8 0 0-15,-2 11 0 0,-1 10 0 0,0 0 0 16,-1 6 0-16,3 0 0 0,1 0 0 0,6 2 0 16,5-1 0-16,5-1 0 0,5-3 0 15,4 0 0-15,0 0 0 0,0-3 0 0,0 0 0 16,3 0 0-16,15-6 0 0,3 2 0 0,3-4 0 15,4 0 0-15,1-2 0 0,-2 0 0 0,0-4 0 16,1 2 0-16,-2-1 0 0,-3 0 0 0,-1 0 0 16,-4 0 0-16,0-2 0 0,-4 3 0 0,-1-2 0 15,-4 1 0-15,1-1 0 0,-6 3 0 0,1-2 0 16,-4 3 0-1,1-1 0-15,-2 1 0 0,0-1 0 0,0 2 0 0,0 3 0 0,-6-1 0 0,-7 1 0 16,-5-1 0-16,-2 0 0 0,0 1 0 0,-3 0 0 16,-2-1 0-16,0-1 0 0,-1-1 0 0,1 0 0 15,0-3 0-15,2-1 0 0,2-3-552 16,2-1-334-16,2-1 590 0</inkml:trace>
  <inkml:trace contextRef="#ctx0" brushRef="#br0" timeOffset="-100796.73">10248 13413 2047 0,'0'0'0'16,"0"0"0"-16,0 0 0 0,0 0 0 0,0 0 0 0,-2 0 0 15,-5 0 0-15,3 0 0 0,2 0 0 16,-3 1 0-16,3-1 0 0,1 2 0 0,1-2 0 15,0 0 0-15,0 0 0 0,0 0-639 0,0 2-225 16,0-2 466-16</inkml:trace>
  <inkml:trace contextRef="#ctx0" brushRef="#br0" timeOffset="-99737.73">11052 12758 652 0,'0'0'19'0,"0"0"2"0,0 0 28 15,0 0 308-15,0 0 276 0,-1 0-420 0,-5 0-110 16,1 0-103-16,1 0 0 0,3 0 0 0,-2 0 0 16,3 0 0-16,0 10 0 0,0 11 0 15,0 8 0-15,0 3 0 0,0 4 0 16,0 8 0-16,0 1 0 0,3-1 0 0,1-4 0 0,0-1 0 15,2-4 0-15,0-2 0 0,0-3 0 0,1-4 0 16,-1-3 0-16,1 0 0 0,-1-5 0 0,0-4 0 16,1-2 0-16,-2-2 0 0,0-3 0 0,-1-5 0 15,1-1 0-15,0 1-44 0,4-2-109 0,0 0-88 16,4-8 14-16,2-16 91 0,3-6 89 15,1-5 35-15,4-6 25 0,-2-5-15 0,1-3 60 0,-2-1-5 16,-1 6 63-16,-3 3 63 0,0 4 38 0,-5 5-20 16,0 7-168-16,-3 7-29 0,-5 6 0 0,0 4 0 15,0 4 0-15,-2 4 0 0,1-2 0 16,-1 2 0-16,1 2 0 0,-1 13 0 0,2 6 0 15,0 6 0-15,4 1 0 0,-1 5 0 0,-1-3 0 16,1 0 0-16,4-1 0 0,-1-2 0 0,0-6 0 16,3-2 0-16,-1-1 0 0,2-6 0 0,1-2 0 15,-2-5 0-15,2-2 0 0,-1-2 0 0,1 1 0 16,1-2 0-16,2 0 0 0,-1-3 0 0,3-15 0 15,-3-3 0-15,3-1 0 0,-3-7 0 0,1-3 0 16,-4-2 0-16,0 0 0 0,-1-2 0 0,-1 1-2 16,-1 2-504-16,-3 2-130 15,2 2 390-15,0 7 137 0,-4 1-11 0,3 3-35 0,-5 5 15 16</inkml:trace>
  <inkml:trace contextRef="#ctx0" brushRef="#br0" timeOffset="-99484.73">12089 12401 637 0,'0'0'35'15,"0"0"8"-15,0 0 319 0,0 0 179 0,0 0-112 16,0 0-429-16,-2 0 0 0,-3 0 0 0,0 0 0 16,1 0 0-16,-5 1 0 0,1 14 0 0,-3 11 0 15,0 3 0-15,-4 8 0 0,-2 9 0 16,0 8 0-16,-3 6 0 0,1 5 0 0,0 2 0 15,-1 4 0-15,4-1 0 0,-1 2 0 16,1-3 0-16,-2-2 0 0,5 0 0 0,0-6 0 0,0-1 0 16,2-6 0-16,1 1 0 0,1-5 0 0,2-3 0 15,-2-3 0-15,3-3 0 0,2-5 0 0,3-3 0 16,-1-7-860-16,1-5 262 0,-1-4 375 0,1-3 25 15</inkml:trace>
  <inkml:trace contextRef="#ctx0" brushRef="#br0" timeOffset="-99199.73">12328 12735 2047 0,'0'0'0'0,"0"0"0"0,0 0 0 16,0 0 0-16,0 0 0 0,-1 0 0 0,-3 0 0 15,-1 0 0-15,1 1 0 0,-2 6 0 0,2 9 0 16,3 7 0-16,-4 4 0 0,4 9 0 0,-4 4 0 16,1 7 0-16,2 4 0 0,-2 0 0 0,3-1 0 15,-2 0 0-15,2 0 0 0,-1-7 0 16,1-2 0-16,-4-4 0 0,4-3 0 15,-1-5 0-15,1-5 0 0,-1-5 0 0,2-4 0 0,0-4 0 16,-1-3-51-16,1-5-506 0,0-1-159 0,0-2 561 16,0 0 41-16,0 0-11 0,0-4 29 0,0-17 16 15,0-3 7-15</inkml:trace>
  <inkml:trace contextRef="#ctx0" brushRef="#br0" timeOffset="-98840.73">12392 12842 140 0,'0'0'34'0,"0"0"5"15,0 0 9-15,0-2 49 0,0-8-4 0,2-2 5 16,-1-2-8-16,6-1-7 0,-3 1 360 0,-1 0 11 16,0 3-26-16,0 2-428 0,0 4 0 0,1 3 0 15,-1 0 0-15,4 1 0 0,0 1 0 16,4 0 0-16,-1 0 0 0,4 0 0 0,1 7 0 15,1 6 0-15,-2 4 0 0,2 2 0 0,-4 3 0 16,-1 2 0-16,-2 1 0 0,-8 1 0 0,1 1 0 16,-1-1 0-16,-1 3 0 15,0-3 0-15,0-2 0 0,-9-1 0 0,-8 0 0 0,0-2 0 0,-4 0 0 16,0-6 0-16,-3-1 0 0,0-1 0 0,0-4 0 15,-1 0 0-15,2-6 0 0,3 0 0 0,1 0 0 16,3-2 0-16,5 1 0 0,2-2 0 0,1 0 0 16,7 0 0-16,0 0 0 0,1 0 0 0,0 0 0 15,0 0 0-15,0 0 0 0,0 0 0 16,0 0 0-16,0 0 0 0,2 0 0 0,12 3 0 15,4-3 0-15,3 5 0 0,2 0 0 0,4 3 0 16,2 3 0-16,0-1 0 0,-2 2 0 0,2 2 0 16,-1 2 0-16,-3 0 0 0,3 1 0 0,0-1 0 15,-2 1 0-15,-2 0 0 0,1-5 0 0,-4 1 0 16,-2-2 0-16,-2-1 0 0,-4-5 0 0,-1 0 0 15,-4-3-263 1,-3 1-653-16,-2-3 629 0,-2 2 91 0,1-2-27 0</inkml:trace>
  <inkml:trace contextRef="#ctx0" brushRef="#br0" timeOffset="-98599.73">12177 12492 1987 0,'0'0'0'15,"0"0"-15"-15,0 0 90 0,0 0-75 0,0 0 0 16,0 0 0-16,0 0 0 0,0 0 0 0,0 0 0 16,0 0 0-16,0 2 0 0,1-1 0 0,15 1 0 15,6-1 0-15,7 0 0 0,4 1 0 16,7-2 0-16,2 0 0 0,4 0 0 0,-1 0 0 15,0 0 0-15,-5 0 0 0,-2 0-103 0,-3 0-949 16,-4 0 715-16,-5 0 120 0,-7 0 15 0</inkml:trace>
  <inkml:trace contextRef="#ctx0" brushRef="#br0" timeOffset="-98323.73">12956 12864 2047 0,'0'0'0'0,"0"0"0"15,0 0 0-15,0 0 0 0,0 0 0 0,0 0 0 16,0 0 0-16,0 0 0 0,0 0 0 0,0-2 0 15,0 1 0-15,0-5 0 0,8-1 0 0,7-1 0 16,3 1 0-16,5-5 0 0,4 2 0 0,1 0 0 16,1 0 0-16,1 1 0 0,-3 0 0 0,-3 3 0 15,-1-2-289-15,-8 7-628 0,-4-2 687 16,-3 1 103-16,-6 0-66 0,-1 1 19 0</inkml:trace>
  <inkml:trace contextRef="#ctx0" brushRef="#br0" timeOffset="-98136.73">12915 13148 2047 0,'0'0'0'16,"0"0"0"-16,0 0 0 0,0 0 0 0,0 0 0 16,0 0 0-16,0 0 0 0,0 0 0 0,0 0 0 15,0 0 0-15,0 0 0 0,0 0 0 16,0 0 0-16,0 0 0 0,11 0 0 0,7-6 0 15,3-3 0-15,7-5 0 0,0 2 0 0,3-3 0 16,-2-2-560-16,1 3-482 0,-9 8 695 0</inkml:trace>
  <inkml:trace contextRef="#ctx0" brushRef="#br0" timeOffset="-97077.73">13644 12750 803 0,'0'0'405'0,"0"0"-134"0,0 0-258 0,0 0 106 16,0 0 235-16,-4 0-272 16,-1 0-82-16,-1 0 0 0,2 0 0 0,-1 0 0 0,4 0 0 0,-4 0 0 15,0 0 0-15,1 5 0 0,-2 8 0 0,0 5 0 16,0 2 0-16,-2 4 0 0,2 5 0 0,-1 3 0 15,2 2 0-15,4-2 0 0,-1 1 0 0,2-1 0 16,0-3 0-16,0 2 0 0,0-6 0 0,0 1 0 16,0-4 0-16,2-1 0 15,4-1 0-15,4-5 0 0,3-1 0 0,0-2 0 0,1-1 0 16,1-5 0-16,-2 0 0 0,4-3 0 0,0-2 0 15,1 1 0-15,0-2 0 0,3 0 0 0,-1-3 0 16,0-15 0-16,3-4 0 0,-5-2 0 0,0-5 0 16,-3-4 0-16,-2-3 0 0,-6 0 0 0,-4-3 0 15,-2 1 0-15,1 1 0 0,-1-2 0 0,-1 6 0 16,0 0 0-16,-4 6 0 0,-12 3 0 0,2 6 0 15,-4 0 0-15,2 6 0 0,-2 1 0 0,2 5 0 16,-2 0 0-16,4 4 0 0,-2 0 0 0,4 1 0 16,0 1 0-16,1 0 0 0,1 0 0 0,-1 0 0 15,4 1 0-15,1 13 0 0,4-1 0 16,1 5-1073-16,-1 3 654 0,2-3 144 0</inkml:trace>
  <inkml:trace contextRef="#ctx0" brushRef="#br0" timeOffset="-96008.73">15337 12424 1313 0,'0'0'66'0,"0"0"-31"16,0 0 79-16,0 0 279 0,-5 0-267 0,-3 0-126 16,1 0 0-16,-3 0 0 0,1 0 0 0,1 0 0 15,-5 0 0-15,1 0 0 16,-4 17 0-16,-1 10 0 0,-3 9 0 0,-5 3 0 0,-2 7 0 15,2 4 0-15,-1 3 0 0,2-1 0 0,-1 1 0 16,4-3 0-16,2-4 0 0,0 0 0 0,3-5 0 16,-1-2 0-16,4-3 0 0,-2-4 0 0,5-3 0 15,-1-7 0-15,5-1 0 0,2-6 0 0,-1-3 0 16,4-2 0-16,1-6 0 0,0-1-161 0,0-1-225 15,0-2 155-15,0 0 1 0,0 0 123 0,0 0-22 16,3-9 87-16,10-14 23 0,5-2 19 0,4-5-7 16,1-8 36-16,3-1 12 0,2-5 51 0,-1 1 2 15,-1 0 74-15,-1 5 25 0,-3 2-11 16,-4 5 1-16,-2 5-27 0,-5 7 18 0,-2 5-174 15,-2 5 0-15,-2 3 0 0,-4 5 0 0,0 0 0 16,1 0 0-16,-1 1 0 0,-1 0 0 0,2 6 0 16,-2 14 0-16,0 4 0 0,0 3 0 0,0 7 0 15,0 2 0-15,0-1 0 0,0 1 0 0,0-3 0 16,0-1 0-16,0-1 0 0,0-6 0 0,0-4 0 15,0-4 0-15,0-1 0 0,0-5 0 0,0-2 0 16,1-4 0-16,2-4 0 0,5 1 0 0,4-2 0 16,0 0 0-16,5 0 0 0,2-7 0 15,3-17 0-15,2-1 0 0,4-6 0 0,-2-3 0 16,1-2 0-16,-4-3 0 0,2 0 0 0,-4 0 0 15,-2 9 0-15,-1 2 0 0,-7 4 0 0,-1 5 0 16,-4 7 0-16,-2 7 0 0,-2 2 0 0,-1 1 0 16,1 0 0-16,-1 2 0 0,1 0 0 0,-1 7 0 15,1 8 0-15,0 6 0 0,0-1 0 0,0 2 0 16,1 3 0-16,-1-2 0 0,2 1 0 0,-1-5 0 15,2 1 0-15,-1-4 0 0,0-1 0 0,2-6 0 16,-2-1 0-16,2-5 0 0,-2 1-340 0,2-2-535 16,3-1 664-16,1-1 14 0,0 0-53 0</inkml:trace>
  <inkml:trace contextRef="#ctx0" brushRef="#br0" timeOffset="-95762.73">16085 12255 580 0,'0'0'63'0,"0"0"-6"15,0 0 130-15,0 0 240 0,0 0 15 0,-1 0-151 16,-4 0-291-16,-2 0 0 0,-1 0 0 0,-1 9 0 15,-4 7 0-15,0 7 0 0,0 7 0 0,-3 5 0 16,-1 11 0-16,-4 2 0 0,1 6 0 16,-3 3 0-16,3 6 0 0,-2 5 0 0,1 1 0 0,-1 4 0 15,-1 1 0-15,0 1 0 0,3 0 0 16,2-2 0-16,0-3 0 0,4 0 0 0,-1-7 0 15,5-5 0-15,2-1 0 0,1-6 0 0,3-6 0 16,2-5 0-16,1-6 0 0,1-7 0 0,-1-6-504 16,1-6-401-16,0-5 708 0,0-5-77 0</inkml:trace>
  <inkml:trace contextRef="#ctx0" brushRef="#br0" timeOffset="-95197.73">16150 12615 2047 0,'0'0'0'0,"0"0"0"0,0 0 0 16,0 0 0-16,0 0 0 0,0 0 0 0,0 0 0 16,0 0 0-16,0 0 0 0,0 0 0 0,0 0 0 15,2 0 0-15,13 0 0 0,7 0 0 0,6 0 0 16,4 0 0-16,4 0 0 0,4 0 0 0,-3 0 0 15,-2 0 0-15,-2 0 0 0,-4 0 0 0,-4-2 0 16,-7 0 0-16,-4 0 0 0,-7 1-195 0,0 1-57 16,-4-3 51-16,-2 3 113 0,1-2-20 0,-2 0 34 15,0 2 12-15,0 0 30 0,0 0 32 16,0 0 0-16,-10 0 62 0,0 0 24 0,-1 0 30 15,0 0 55-15,2 0 9 0,2 0-13 0,0 0 30 16,1 0-164-16,5 0-33 0,-4 0 0 0,4 0 0 16,-1 0 0-16,1 7 0 0,-3 3 0 15,2 5 0-15,-5 1 0 0,0 3 0 0,0 3 0 0,-1 2 0 16,1 0 0-16,-1 0 0 0,-1 1 0 0,1-1 0 15,1 3 0-15,-1 1 0 0,-1-1 0 0,0 1 0 16,-1-2 0-16,2-4 0 0,0 2 0 0,-1-3 0 16,1-1-162-16,1-5-494 0,1-1 128 0,-3-2 421 15,-1 2 24-15,2 1 11 16,-3-3 10-16,0-2 20 0,-2 4 31 0,-3-2 11 0,1 0 21 15,0-3 28-15,0-1 13 0,1 0 11 0,4-1 7 16,-1-3 0-16,2 1 184 0,4-5 238 0,1 3-20 16,2-2-372-16,1 1-110 0,-1-1 0 0,1 0 0 15,1 1 0-15,0-2 0 0,0 0 0 0,0 0 0 16,0 0 0-16,9 0 0 0,8 0 0 0,3 0 0 15,5 0 0-15,1-4 0 0,3-2 0 0,2-3 0 16,0 1 0-16,1-1 0 0,-1-1 0 0,3 0 0 16,-3-2 0-16,5-1 0 0,-3 3 0 0,-1-1 0 15,1-3 0-15,1-1-673 0,-4 2-15 16,2 0 516-16,-5 1-15 0,-2 0 39 0,-6 1 36 15</inkml:trace>
  <inkml:trace contextRef="#ctx0" brushRef="#br0" timeOffset="-94926.73">16871 12933 327 0,'0'0'78'0,"0"0"-11"0,0 0 1 0,0 0 25 0,0 0-1 0,0 0 353 15,0 0 2-15,0 0-25 0,0 0-414 0,0 1-8 16,-2 1 0-16,-6 1 0 0,2 5 0 0,2 1 0 15,-2 3 0-15,-2 0 0 0,1 4 0 0,2 2 0 16,0 0 0-16,4 1 0 0,-1 1 0 0,1-2 0 16,-1 0 0-16,2-1 0 0,0-1 0 15,0-2 0-15,0-2 0 0,2-2 0 0,4-4 0 16,5 0 0-16,2-3 0 0,-3-1 0 0,5-2 0 15,-1 0 0-15,3 0 0 0,0 0 0 0,0-2 0 16,-1-13 0-16,-1 0 0 0,0-4 0 0,-1-1 0 16,-2-1 0-16,-2 0 0 0,-1 0 0 0,-4 1 0 15,-2 1 0-15,-1 3 0 0,-1 0 0 0,-1 4 0 16,0 0 0-16,0 4 0 0,0 1 0 0,-8 0 0 15,-7 1 0-15,-2 0 0 0,-3 1 0 0,-2 1 0 16,-3 1-302-16,-1 2-524 0,-1-3 510 0,0 3 141 16,-1 0-60-16</inkml:trace>
  <inkml:trace contextRef="#ctx0" brushRef="#br0" timeOffset="-94633.73">16016 12357 647 0,'0'0'67'0,"0"0"90"0,0 0-86 0,0 0 160 15,0 0 250-15,0 0-88 0,0 0-393 0,0 0 0 16,1 0 0-16,11 0 0 0,1 2 0 0,7-1 0 16,2 0 0-16,4 1 0 0,3-1 0 0,2 1 0 31,1 0 0-16,1-2 0-15,1 1 0 16,-1-1 0-16,-3 0 0 0,3 0-170 0,-2 0-522 0,-1 0 167 0,-1 0 353 0,0-1-81 0,-6 1 67 0</inkml:trace>
  <inkml:trace contextRef="#ctx0" brushRef="#br0" timeOffset="-94321.73">17116 12605 704 0,'0'0'431'0,"0"0"-410"0,0 0 11 15,0 0 157-15,0 0 273 0,0 0-254 16,0 0-208-16,0 0 0 0,0 0 0 0,0 0 0 15,0 0 0-15,0 0 0 0,9 0 0 0,8 0 0 16,2 0 0-16,7 0 0 0,3 0 0 0,3 0 0 16,1 0 0-16,3-5 0 15,0-2 0-15,0 0 0 0,-1 1 0 0,-1-1 0 0,-2-2 0 0,-1 3 0 16,-6-2 0-16,-2 3 0 0,-2-3-53 0,-5 4-693 15,-5 1 152-15,-2-1 440 0,-6 3 0 0,-2-1-20 16</inkml:trace>
  <inkml:trace contextRef="#ctx0" brushRef="#br0" timeOffset="-94132.73">17155 12864 1723 0,'0'0'160'0,"0"0"-192"0,0 0 16 0,0 0 228 15,0 0-212-15,0 0 0 0,0 0 0 0,0 0 0 16,0 0 0-16,0 0 0 0,0 0 0 0,0 0 0 15,8 0 0-15,10 0 0 0,5 0 0 0,6-6 0 16,4-5 0-16,6 1 0 0,0-2 0 0,6 0 0 16,-4 0-246-16,0 0-819 0,-3-2 858 0,-2 2-52 15,-6 4 53-15</inkml:trace>
  <inkml:trace contextRef="#ctx0" brushRef="#br0" timeOffset="-93869.73">18039 12245 2047 0,'0'0'0'0,"0"0"0"15,0 0 0-15,0 0 0 0,0 0 0 0,-2 0 0 0,-3 0 0 16,3 0 0-16,-4 0 0 0,5 0 0 0,-1 0 0 15,1 0 0-15,1 0 0 0,0 6 0 0,0 16 0 16,0 13 0-16,0 2 0 0,0 10 0 0,0 8 0 16,0 9 0-16,0 4 0 0,0 4 0 0,-2 3 0 15,-10 3 0-15,1 3 0 0,-1 0 0 0,0 0 0 16,5-2 0-16,1-4 0 0,4-4-717 0,-3-7-279 15</inkml:trace>
  <inkml:trace contextRef="#ctx0" brushRef="#br0" timeOffset="-92574.73">18537 13331 920 0,'0'0'8'0,"0"0"-16"15,0 0 1-15,-2 0 46 0,-6 0 69 0,-1 0 164 16,0 0-65-16,0 0-199 0,-2 0 6 0,4 0-147 15,1 0-199-15,5 0-76 0,-1-2 294 0,0 2-25 16,0-3-11-16,2 3-8 0</inkml:trace>
  <inkml:trace contextRef="#ctx0" brushRef="#br0" timeOffset="-92139.73">19411 12480 522 0,'0'0'51'16,"0"0"-35"-16,0 0-2 0,0 0 24 0,-2 0 39 16,-5 0 666-16,-1 0-472 0,3 0 44 0,-4 0-315 15,3 0 0-15,1 0 0 0,-1 0 0 16,-2 0 0-16,2 9 0 0,-3 13 0 0,0 4 0 15,-4 6 0-15,4 4 0 0,-2 4 0 0,1 2 0 16,0 1 0-16,1-2 0 0,3-1 0 0,-1-1 0 16,6 0 0-16,-4-3 0 15,5-1 0-15,0-3 0 0,0-2 0 0,0-2 0 0,0-3 0 0,0-5 0 16,0-1 0-16,0-3 0 0,0-1-183 0,0-5-586 15,0 1 309-15,0-3 304 0,2 0-41 0,-2 1 26 16</inkml:trace>
  <inkml:trace contextRef="#ctx0" brushRef="#br0" timeOffset="-91811.73">19285 12561 616 0,'0'0'47'0,"0"0"-26"0,0 0-11 16,0 0 18-16,0 0 471 0,-4 0-234 0,2 0 59 15,-4 0-87 1,5-2-237-16,-1 2 0 0,2 0 0 0,0 0 0 0,0 0 0 0,0 0 0 0,0 0 0 16,13 0 0-16,8 0 0 0,4 3 0 0,6 8 0 15,1 2 0-15,1 2 0 0,2 2 0 16,-2-1 0-16,-1 1 0 0,-4 1 0 0,-2 1 0 15,-4 2 0-15,-5 0 0 0,-1 0 0 0,-6 0 0 16,-4 2 0-16,-3 1 0 0,0 2 0 16,-2-4 0-16,-1 4 0 0,0-4 0 0,-1 2 0 0,-19 0 0 15,-5 0 0-15,1-2 0 0,-7 0 0 0,-2-2 0 16,1 0 0-16,-1-2 0 0,1-3 0 0,3-1 0 15,5-4 0-15,2-1 0 0,6-3-234 0,6-2-676 16,2-1 587-16,6-3 191 0,1 2-47 0,1 0 23 16</inkml:trace>
  <inkml:trace contextRef="#ctx0" brushRef="#br0" timeOffset="-91566.73">20004 12470 676 0,'0'0'28'0,"0"0"-13"15,0 0 99-15,0 0 664 0,-2 0-481 0,-5 0-158 16,0-2-139-16,0 1 0 15,2-1 0-15,0 0 0 0,0 2 0 0,4 0 0 0,-6 0 0 0,1 2 0 16,0 15 0-16,-3 8 0 0,0 8 0 0,0 6 0 16,-2 4 0-16,4 4 0 0,0 3 0 0,3 1 0 15,2 0 0-15,2 1 0 0,0-3 0 16,0-3 0-16,0 0 0 0,0-2 0 0,0-4 0 15,0-4 0-15,0-3 0 0,2-4 0 0,1-4 0 16,0-7-74-16,2 0-758 0,-2-4 324 0,0-7 358 16,-2-1-43-16,1-2-8 0</inkml:trace>
  <inkml:trace contextRef="#ctx0" brushRef="#br0" timeOffset="-91064.73">19923 12336 841 0,'0'0'81'0,"0"0"-72"0,0 0 40 0,0 0 269 15,0 0 125-15,-1-2-137 0,-4 0-306 0,4-3 0 16,-5 3 0-16,4 0 0 0,2 1 0 0,0 0 0 16,0 1 0-16,0 0 0 0,0 0 0 0,2 0 0 15,18 1 0-15,3 10 0 16,6 1 0-16,5 3 0 0,1 1 0 0,0 3 0 0,1-2 0 0,-3 1 0 15,-2 2 0-15,-7-3 0 0,-1 3 0 0,-5-1 0 16,-4 3 0-16,-7-2 0 0,-2 1 0 0,-4 1 0 16,1-2 0-16,-2 2 0 0,0 0 0 0,-14-1 0 15,-9 1 0-15,-5 2 0 0,-3-3 0 16,-6-1 0-16,-2 1 0 0,0-1 0 0,-2-2 0 15,1-2 0-15,1 0 0 0,4-3 0 0,1-1 0 16,5-2 0-16,3-3 0 0,3 0 0 0,5-2 0 16,4-2 0-16,5-2 0 0,3 0 0 0,5 1 0 15,1-2 0-15,0 0 0 0,0 0 0 0,0 0 0 16,9 0 0-16,14 0 0 0,6 0 0 0,2-2 0 15,4 0 0-15,3-1 0 0,-1-2 0 0,2 3 0 16,-4 1 0 0,-5 0 0-16,-1-1 0 0,-5 2 0 0,-2 0 0 0,-3 0 0 0,-4 2 0 0,-1 4 0 15,-4 4 0-15,1 0 0 0,-5 4 0 16,-3-4 0-16,-1 2 0 0,-1 3 0 0,1-1 0 15,-2-2 0-15,0 5 0 0,-2-1 0 0,-17-1 0 16,2 3 0-16,-6-2 0 0,-3 1 0 0,-1-2 0 16,1-1 0-16,-1-1 0 0,1-1 0 15,3-1 0-15,2-3 0 0,2 0 0 0,6-2 0 0,3-1-320 16,1-5-751-16,2 3 790 0,3-3 0 0</inkml:trace>
  <inkml:trace contextRef="#ctx0" brushRef="#br0" timeOffset="-90663.73">20453 12717 655 0,'0'0'13'15,"0"0"-10"-15,0 0 27 0,0 0 617 0,0 0-303 16,0 0 11-16,0 0-355 0,0 0 0 0,0 0 0 16,0 0 0-16,0 0 0 0,0 0 0 0,0 0 0 15,6 0 0-15,5 0 0 0,8 0 0 0,4 0 0 16,3 0 0-16,4 0 0 0,3 0 0 0,4 0 0 15,0 0 0-15,4 0 0 0,0-1 0 0,1-3 0 16,0-3 0-16,-3 0 0 0,-1-1 0 0,-3 2 0 16,-4 0 0-16,-2 0 0 0,-4 2 0 0,-7-1 0 15,-2 2 0 1,-4 0 0-16,-4 2 0 0,-2-1-582 0,-3-1-160 0,-1 3 588 0,-1-2 16 15,1 0-40-15,-2 0 36 0</inkml:trace>
  <inkml:trace contextRef="#ctx0" brushRef="#br0" timeOffset="-90389.73">20968 12426 832 0,'0'0'108'16,"0"0"-91"-16,0 0 45 0,0 0 573 0,0 0-295 0,0 0-287 15,0 0-53-15,-1 0 0 0,-4 0 0 16,5 0 0-16,-2 0 0 0,2 0 0 0,0 0 0 15,0 3 0-15,0 2 0 0,0 5 0 0,2 4 0 16,10-2 0 0,3 4 0-16,2 2 0 0,3 0 0 0,0 2 0 0,3-3 0 0,-1 4 0 0,-2-4 0 15,2 3 0-15,0-3 0 0,-5 0 0 0,-1 0 0 16,-3 1 0-16,-2 0 0 0,-3-3 0 0,-3 1 0 15,-3 0 0-15,-1 3 0 0,-1-2 0 0,0 3 0 16,-8 1 0-16,-17 1 0 0,-10 4 0 0,-5 1 0 16,-12 0-251-16,-7 3-890 15,-5-2 828-15</inkml:trace>
  <inkml:trace contextRef="#ctx0" brushRef="#br0" timeOffset="-83728.73">21845 12439 434 0,'0'0'29'15,"0"0"-4"-15,0 0 11 0,0 0 20 0,0 0 20 16,0 0 38-16,0-1 569 0,-2-1-475 0,-3 1 68 15,3 0-166-15,1-1-110 0,-1 1 0 0,1 0 0 16,-1 1 0-16,1 0 0 0,1 0 0 0,0 0 0 16,0 0 0-16,0 0 0 0,-2 0 0 0,2 0 0 15,0 0 0-15,0 9 0 0,-1 12 0 0,-3 2 0 16,2 7 0-16,-5 5 0 0,1 5 0 0,-2 2 0 15,0 1 0-15,1 4 0 0,-3-4 0 16,3 0 0-16,-1-1 0 0,3-1 0 16,-1-3 0-16,5-1 0 0,-1-3 0 0,1-3 0 0,-1-2 0 15,2-1 0-15,0-4 0 0,0-4 0 0,0 0 0 16,0-6 0-16,0 1 0 0,0-5 0 0,0-2 0 15,0 0 0-15,0-5 0 0,0 0-262 0,0-2-442 16,0 0 254-16,0-1 302 0,0 0-45 0,0 0 22 16</inkml:trace>
  <inkml:trace contextRef="#ctx0" brushRef="#br0" timeOffset="-83358.73">21755 12462 549 0,'0'0'20'0,"0"0"-15"16,0 0-5-16,0 0 28 0,0 0 38 0,-1 0 80 16,-1 0 455-16,1 0-463 0,-5 0 56 0,6 0-19 15,0 0-50-15,0 0-125 0,0 0 0 0,0 0 0 16,2 0 0-16,12 1 0 0,2 8 0 0,7 3 0 15,3 1 0-15,3 1 0 16,0 1 0-16,-2 5 0 0,2-2 0 0,0 3 0 0,0 2 0 16,-1-1 0-16,0 2 0 0,-3 0 0 0,-1-2 0 15,1 4 0-15,-5-4 0 0,-4 3 0 0,0-3 0 16,-5-1 0-16,-3 0 0 0,-4-1 0 0,-3-1 0 15,2 1 0-15,-2-1 0 0,-1 0 0 0,0 3 0 16,-6 2 0-16,-11-4 0 0,-6 4 0 16,-3-2 0-16,-5 2 0 0,-3-3 0 0,-2 1 0 0,-1-2 0 15,-2-3 0-15,3 2 0 0,1-4 0 0,3-2 0 16,6-2 0-16,2-4 0 0,6 0 0 0,3-4-481 15,6 1-406-15,0-3 669 0,5 1-25 16</inkml:trace>
  <inkml:trace contextRef="#ctx0" brushRef="#br0" timeOffset="-82810.73">22639 12369 547 0,'0'0'45'0,"0"0"-34"16,0 0-6-16,0 0 12 0,0 0 59 0,0-1 315 15,-5-1 165-15,0-3-157 0,1 1-399 0,2 3 0 16,-2 0 0-16,2 0 0 0,-2 1 0 0,2 0 0 16,-2 0 0-16,0 7 0 0,2 15 0 0,-5 7 0 15,1 6 0-15,0 7 0 0,1 6 0 16,-4 4 0-16,3 1 0 0,1 2 0 0,-1-1 0 0,0-1 0 15,1 2 0-15,3-3 0 0,-5-3 0 16,5-4 0-16,-2-1 0 0,2-4 0 0,-2-4 0 16,2-4 0-16,2-5 0 0,-1-3 0 0,1-5 0 15,0-2 0-15,0-5 0 0,0-4 0 0,0-1 0 16,0-3-409-16,0-1-388 0,0-1 576 0,0-2 90 15,0 0-10 1,0 0 5-16,0 0 32 0</inkml:trace>
  <inkml:trace contextRef="#ctx0" brushRef="#br0" timeOffset="-82388.73">22613 12400 294 0,'0'0'32'0,"0"0"-7"0,0 0-7 16,0 0 38-16,0 0 17 0,0-3 19 16,0-2-13-16,0-2 27 0,0 2 192 0,0-2-11 0,0 3 9 15,0 3 95-15,0 1-391 0,0-2 0 0,0 0 0 16,0 1 0-16,3 1 0 0,6 0 0 0,3 0 0 15,4 1 0-15,3 10 0 0,2 2 0 0,0 4 0 16,3 2 0-16,1 1 0 0,-2 3 0 0,-3-3 0 16,1 2 0-16,-3 2 0 0,-3-2 0 0,-4 2 0 15,-2-5 0-15,-5 4 0 0,-2-3 0 0,-1-1 0 16,-1 1 0-16,0-3 0 0,0 2 0 0,-18-3 0 15,-4 2 0-15,-4-1 0 0,-5-2 0 16,-5-2 0-16,-1 1 0 0,1-5 0 0,0 1 0 16,2-4 0-16,3 0 0 0,0-1 0 0,5-4 0 15,8 0 0-15,3 0 0 0,2 1 0 0,6-2 0 16,1 0 0-16,5 0 0 0,1 0 0 0,0 0 0 15,0 0 0-15,0 0 0 0,0 0 0 0,0 0 0 16,1 2 0-16,12 3 0 0,6 2 0 0,1 2 0 16,2 2 0-16,5 1 0 0,2 3 0 0,2 1 0 15,0 2 0-15,3 1 0 0,1 1 0 0,0 0 0 16,0 2 0-16,-2-2 0 0,0 2 0 0,-1-3 0 15,-2 0 0-15,-2-1 0 16,-2-5 0-16,-3 2 0 0,-4-3 0 0,-2-3 0 0,-4-3 0 16,-2 1-161-16,-2-4-1022 0,-5 1 923 0,-2-1-55 15</inkml:trace>
  <inkml:trace contextRef="#ctx0" brushRef="#br0" timeOffset="-80918.73">24913 5845 699 0,'0'0'8'0,"0"0"4"0,0 0 222 16,0 0 411-16,0 0-196 0,0 0-449 0,0 0 0 15,-2 0 0-15,1-3 0 0,-1 3 0 0,0 0 0 16,0 0 0-16,2 0 0 15,0 0 0-15,0 0 0 0,0 0 0 0,0 0 0 0,0 3 0 0,0 2 0 16,6 4 0-16,4 3 0 0,2-2 0 0,1 1 0 16,0 1 0-16,2 0 0 0,-1-3 0 0,0-2 0 15,-1 1 0-15,3-2 0 0,0 0 0 0,2-2 0 16,3-1 0-16,2-1 0 0,1-2 0 0,2 0 0 15,5 0 0-15,-1 0 0 0,0 0 0 16,0-9 0-16,1-2 0 0,-4-1 0 0,2 0 0 16,-4-1 0-16,-2 2 0 0,-3 1 0 0,0 1 0 15,-5 3 0-15,-4-1 0 0,-1 3 0 0,-1 1 0 16,-3 2 0-16,-2-1 0 0,-1 1 0 0,1 1 0 15,-1 0 0-15,0 0 0 0,0 0 0 0,1 0 0 16,1 0 0-16,1 1 0 0,1 5 0 0,0 1 0 16,-1-3 0-1,2 2 0-15,1 1 0 0,1-2 0 0,0 0 0 0,5-1 0 0,-2-1 0 0,5-1 0 16,0-2 0-16,5 2 0 0,1-2 0 0,4 0 0 15,-1 0 0-15,2-4 0 0,0-6 0 16,1-1 0-16,-1 0 0 0,-4 2 0 0,-1 1 0 16,-2 1 0-16,-3 3 0 0,-5 1 0 0,-2 1 0 15,-2 1 0-15,-1-1 0 0,-2 2 0 16,-1 0 0-16,2 0 0 0,-1 0 0 0,1 2 0 0,0 4 0 15,2 1 0-15,-2 1 0 0,3 1 0 0,1 0 0 16,-2 0 0-16,6-1 0 0,-3-1 0 0,1 0 0 16,2-2 0-16,1 0 0 0,2-4 0 0,1 0 0 15,2 1 0-15,0-2 0 0,1 0 0 0,3 0 0 16,0 0 0-16,1-2 0 0,-3-4 0 0,1-2 0 15,1 0 0-15,-3 0 0 0,-1 1 0 16,-2-1 0-16,-1 3 0 0,-2 0 0 0,-4 0 0 16,-1 4 0-16,-2-1 0 0,-1 1 0 0,-4 0 0 15,0 1 0-15,-1 0 0 0,0 0 0 0,-1 0 0 16,0 0 0-16,-1 0 0 0,-1 0 0 0,0 0 0 15,1 0 0-15,-1 0 0 0,1 1 0 0,-2 0 0 16,0 2-956-16,0 2 348 16,0 4 233-16</inkml:trace>
  <inkml:trace contextRef="#ctx0" brushRef="#br0" timeOffset="-78907.73">21430 13454 651 0,'0'0'21'16,"0"0"-6"-16,0 0 68 0,0 0 150 0,0 0 97 15,0 0 13-15,0 0-48 0,0 0-219 16,-1 0-76-16,-1 0 0 0,2 0 0 0,0 0 0 16,0 1 0-16,0 3 0 0,0 6 0 15,0 0 0-15,0 2 0 0,2 2 0 0,4 1 0 0,3-2 0 16,0-2 0-16,2 1 0 0,-3-2 0 0,4 0 0 15,-2-2 0-15,2-2 0 0,3 0 0 0,0-4 0 16,5 0 0-16,0 0 0 0,3 0 0 0,3-2 0 16,2 0 0-16,2 0 0 0,2-2 0 0,-2-5 0 15,1-5 0-15,-3 1 0 0,-2-1 0 0,-1 0 0 16,-2 1 0-16,-3 1 0 15,-4 3 0-15,-3-1 0 0,-2 4 0 0,-3-1 0 0,-2 3 0 16,-2 1 0-16,-3 0 0 0,1-1 0 0,-1 2 0 16,3 0 0-16,-1 0 0 0,0 0 0 0,2 0 0 15,0 2 0-15,3 4 0 0,0 4 0 0,-2-2 0 16,3 1 0-16,-2-2 0 0,3 1 0 0,-1-4 0 15,2 2 0 1,2-2 0-16,-1-2 0 0,4-1 0 0,0 1 0 0,2-2 0 0,1 0 0 16,4 0 0-16,-3 0 0 0,3 0 0 0,-1 0 0 0,1 0 0 15,0-7 0-15,-4-1 0 0,3 1 0 0,-3 0 0 16,-3 2 0-16,1 2 0 0,-3-1 0 0,-1 4 0 15,-1-2 0-15,-1 1 0 0,-2 1 0 16,0 0 0-16,0 0 0 0,0 0 0 16,0 0 0-16,0 1 0 0,1 5 0 0,0-1 0 0,0 0 0 15,3 4 0-15,-1-3 0 0,0-1 0 0,3 2 0 16,1-2 0-16,-2-1 0 0,5-1 0 0,0-1 0 15,3-2 0-15,1 3 0 0,1-3 0 0,1 0 0 16,1 0 0-16,0 0 0 0,1 0 0 0,-1-3 0 16,-1-5 0-16,-2 2 0 0,0-1 0 0,0-1 0 31,-3 4 0-31,-1-1 0 0,0 2 0 0,-3 1 0 0,-1 1 0 0,2-1 0 0,-2 1 0 0,-2 1 0 15,3 0 0-15,-1 0 0 0,0 0 0 16,2 0 0-16,0 0 0 0,1 0 0 0,0 0 0 16,3 1 0-16,2 4 0 0,1 0 0 0,3-2 0 15,4 1 0-15,0-1 0 0,1-3 0 0,0 3 0 16,-3-1 0-16,-3-1 0 15,-5-1 0-15,-1 0 0 0,-7 0-3 0,-2 0-822 0,-3 0 263 0,-5 0 389 16,-2 0-84-16</inkml:trace>
  <inkml:trace contextRef="#ctx0" brushRef="#br0" timeOffset="-75802.73">24047 13493 168 0,'0'0'-58'15,"0"0"8"-15</inkml:trace>
  <inkml:trace contextRef="#ctx0" brushRef="#br0" timeOffset="-73682.73">28070 5985 70 0,'0'0'3'0,"0"0"0"0,0 0 1 16,0 0 5-16,0 0 10 0,0 0 5 0,0 0 3 15,0 0-3-15,0 0-4 0,0 0 1 16,0 0 0-16,0 0-1 0,0 0 6 0,0 0-2 16,0 0 0-16,0 0 0 0,0 0-1 0,0 0-1 15,0 0-4-15,0 0 4 0,0 0-2 0,0 0-4 16,0 0 3-16,0 0-6 0,0 0 5 0,0 0-1 15,0 0-2-15,0 0 5 0,0 0-10 0,0 0 4 16,0 0 0-16,2 0-6 0,4 0 2 0,3 0-4 16,6 0-3-16,4 0 0 0,6 0-3 0,8 0 0 15,9 0 1-15,7 0-2 0,10 0-2 0,9 0 0 16,7 0-23-16,7 0-17 0,2 0-17 0,4 0-8 15,2 0-26-15,-2 0-24 0,-5 0 17 16</inkml:trace>
  <inkml:trace contextRef="#ctx0" brushRef="#br0" timeOffset="-49558.73">22896 15533 291 0,'0'0'31'0,"0"0"-3"0,0 0-12 15,-2 0 24-15,-3 0 33 0,-3 0 21 0,1 0-9 16,-3 0-35-16,1 0 249 0,3 0-77 0,2 0-38 15,-1 0-18-15,3-3-46 0,1 3-6 0,1 0 43 16,0 0-80-16,0 0-77 0,0 0 0 0,0 0 0 16,0 0 0-16,0 0 0 0,0 0 0 15,0 0 0-15,0 0 0 0,0 0 0 0,0 0 0 16,0 0 0-16,0 0 0 0,0 0 0 0,0 0 0 15,0 0 0-15,0 0 0 0,0 0 0 0,0 0 0 16,4 0 0-16,10 0 0 0,2 0 0 0,5 0 0 16,3 0 0-16,2 0 0 0,3 0 0 0,3 0 0 15,1 0 0-15,3 0 0 0,3 0 0 0,6 0 0 16,1 0 0-1,7 0 0-15,2 0 0 0,4 0 0 0,3 0 0 0,2 0 0 0,3-2 0 0,-1-4 0 16,2 0 0-16,-2 0 0 0,-2 0 0 0,-1 2 0 16,-2-4 0-16,-5 3 0 0,-3 0 0 0,-3-1 0 15,-4 0 0-15,-4 2 0 0,-6-1 0 16,-3 2 0-16,-2-2 0 0,-3 1 0 0,-3 1 0 15,-2 1 0-15,-6-4 0 0,2 5 0 16,-3-1 0-16,-3 0 0 0,-1 1 0 0,-1-2 0 0,-2 0 0 16,-2 3 0-16,1-1 0 0,-3-1 0 0,1 1 0 15,-3-1 0-15,-1 1 0 0,0-1 0 0,-1 1 0 16,1 1 0-16,-1 0 0 0,1 0 0 0,-2-1 0 15,0 1 0-15,0 0 0 0,0 0 0 0,0-2 0 16,0 2 0-16,0 0 0 0,0 0 0 0,0 0 0 16,0 0 0-16,1 0 0 0,-1 0 0 0,0 0 0 15,0 0 0-15,0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16,0 0 0-16,0 0 0 0,0 0 0 0,0 2 0 15,0-1 0-15,0 2 0 0,0 0 0 0,0 0 0 16,0-2 0-16,0 2 0 0,0 1 0 0,0-2 0 16,0 1 0-16,0-3 0 0,0 3 0 0,0 0 0 15,0-1 0-15,0 2 0 0,0-1 0 0,0 2 0 16,0-2 0-16,0 0 0 0,0 1 0 0,0 1 0 15,0 1 0-15,0-2 0 0,3 0 0 0,-3 1 0 16,1 0 0-16,1 2 0 0,-1-1 0 0,-1 0 0 16,2 3 0-16,-1 2 0 0,0-2 0 0,1 3 0 15,-1 1 0-15,1 2 0 0,-1 1 0 16,2 1 0-16,0 2 0 0,0 2 0 0,2 0 0 15,0 3 0-15,-1 2 0 0,2-1 0 0,-1 4 0 16,2 1 0-16,0 0 0 0,0 0 0 0,0 0 0 16,1 0 0-16,0 0 0 15,-1 2 0-15,1-2 0 0,-1-3 0 0,-1-1 0 0,2 2 0 0,0-1 0 16,-2-2 0-16,-1-1 0 0,1 2 0 0,0-6 0 15,-2 3 0-15,0-3 0 0,-1-1 0 0,0-1 0 16,0-1 0-16,0-3 0 0,1-1 0 0,-1-1 0 16,-2-3 0-16,2 0 0 0,0-3 0 0,-1 0 0 15,-1-2 0-15,1-1 0 0,-1-2 0 16,-1 1 0-16,2-2 0 0,-2 2 0 0,0-1 0 15,0 1 0-15,0-1 0 0,0-1 0 0,0 0 0 16,0 2 0-16,0-2 0 0,0 0 0 0,0 0 0 16,0 0 0-16,0 0 0 0,0 0 0 0,1 0 0 15,-1 0 0-15,0 0 0 0,0 0 0 0,0 0 0 16,0 0 0-16,2 0 0 0,-2 0 0 0,0 0 0 15,0 0 0-15,0 0 0 0,0 0 0 0,0 0 0 16,0 0 0-16,0 0 0 0,0 0 0 0,0 0 0 16,0 0 0-16,0 0 0 0,0 0 0 0,0 0 0 15,0 0 0-15,0 0 0 0,0 0 0 16,0 0 0-16,0 0 0 0,0 0 0 0,0 0 0 15,0 0 0-15,0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16,0 0 0-16,0 0 0 0,0 0 0 0,0 0 0 15,1 0 0-15,-1 0 0 0,0 1 0 0,0 0 0 16,0-1 0-16,2 2 0 0,-2-2 0 0,0 7 0 16,1-3 0-16,0 0 0 0,-1 2 0 0,2 2 0 15,0-2 0-15,0 3 0 0,1-3 0 0,0 0 0 16,0 1 0-16,0-2 0 15,1 2 0-15,0-2 0 0,-1 2 0 0,3 1 0 0,-2-3 0 0,-1 2 0 16,1-2 0-16,1 3 0 0,-1-3 0 0,-1 1 0 16,0-2 0-16,3-1 0 0,-4 0 0 0,3-1 0 15,-2 1 0-15,-2-2 0 0,2 2 0 16,-1-3 0-16,-1 3 0 0,1-2 0 0,-1 0 0 15,0-1 0-15,1 0 0 0,-2 2 0 0,0-2 0 16,0 0 0-16,0 0 0 0,0 0 0 0,0 0 0 16,0 0 0-16,0 0 0 0,0 0 0 0,0 0 0 15,0 0 0-15,0 0 0 0,0 0 0 0,0 0 0 16,0 0 0-16,0 0 0 0,0 0 0 0,0 0 0 15,0 0 0-15,0 0 0 0,0 0 0 0,0 0 0 16,0 0 0-16,0 0 0 0,0 0 0 0,0 0 0 16,0 0 0-16,0 0 0 0,0 0 0 0,0 0 0 15,0 0 0-15,0 0 0 0,0 0 0 16,0 0 0-16,0 0 0 0,0 0 0 0,0 0 0 15,0 0 0-15,0-2 0 0,0 1 0 0,0 0 0 16,0-4 0-16,0 1 0 0,0 1 0 0,0 2 0 16,0-1 0-16,0-1 0 0,0 1 0 0,0 0 0 15,0 0 0-15,0 1 0 16,0-1 0-16,0 1 0 0,0 0 0 0,0-1 0 0,0 1 0 0,0 1 0 15,0-1 0-15,0 0 0 0,0-1 0 0,0 1 0 16,1-3 0-16,6 2 0 0,2-1 0 0,1-2 0 16,2 1 0-16,-2 1 0 0,3-2 0 0,-2 2 0 15,1 2 0-15,-3-2 0 0,2 2 0 16,-1-1 0-16,-1 1 0 0,2 0 0 0,0-2 0 15,-3 3 0-15,2-2 0 0,1 1 0 0,-1 0 0 16,5 1 0-16,0-2 0 0,4 2 0 0,4 0 0 16,4 0 0-16,5 0 0 0,4 0 0 0,3 0 0 15,3 0 0-15,3 0 0 0,1 0 0 0,0 0 0 16,2 0 0-16,-2 0 0 0,0 0 0 0,-1 0 0 15,1 2 0-15,-4-1 0 0,3 2 0 0,-3 1 0 16,0 0 0 0,-1 1 0-16,0-1 0 0,-4-1 0 0,2 1 0 0,-1 1 0 0,-3-1 0 0,-1 4 0 15,-2-2 0-15,0 0 0 0,-3-1 0 16,-1 0 0-16,0 1 0 0,-2 0 0 0,-3-1 0 15,-1 1 0-15,-1-4 0 0,-2 2 0 0,-3-1 0 16,1 1 0-16,-1-1 0 0,1 2 0 0,-3-4 0 16,1 1 0-16,0-1 0 0,1 0 0 15,-3 1 0-15,1 0 0 0,-2-2 0 0,0 0 0 0,0 0 0 16,-2 0 0-16,2 0 0 0,-2 0 0 0,-1 0 0 15,1 0 0-15,-3 0 0 0,0 0 0 0,-1 0 0 16,-2 0 0-16,-1 0 0 0,1 0 0 0,-2 0 0 16,-1-2 0-16,1 2 0 0,-1-2 0 0,-1 1 0 15,0 0 0-15,0 1 0 0,0 0 0 16,0 0 0-16,0 0 0 0,0-2 0 0,0 1 0 15,0 1 0-15,0 0 0 0,0 0 0 0,0 0 0 16,0 0 0-16,0 0 0 0,0-3 0 0,0 3 0 16,0-2 0-16,0-1 0 0,0-1 0 0,0-1 0 15,0-2 0-15,0 2 0 0,0-2 0 0,0 1 0 16,0-1 0-16,0 0 0 0,0-2 0 0,0-1 0 15,0-1 0-15,0 1 0 16,0-3 0-16,0-3 0 0,0 0 0 0,0-2 0 0,0-2 0 0,5-2 0 16,8-2 0-16,1-1 0 0,1-4 0 0,3-1 0 15,1-3 0-15,0-3 0 0,2 0 0 16,1-3 0-16,-2 0 0 0,1-5 0 0,1 2 0 15,-1 0 0-15,-1 0 0 0,0 2 0 0,-5 1 0 16,-1 2 0-16,-2 1 0 0,-3 5 0 0,-3 3 0 16,-1-2 0-16,-2 5 0 0,0 2 0 0,-2 2 0 15,1 3 0-15,-1-2 0 0,-1 5 0 0,0 0 0 16,0 2 0-16,0 4 0 0,0-3 0 0,0 4 0 15,0 1 0-15,0 2 0 0,0-1 0 0,0 2 0 16,0 0 0-16,0 1 0 0,0 0 0 0,1 2 0 16,-1 0 0-16,2-1 0 0,-2 1 0 0,1-1 0 15,-1 1 0 1,0 0 0-16,0-1 0 0,0 2 0 0,2-3 0 0,-2 3 0 0,0-2 0 15,1 0 0-15,-1 0 0 0,0-1 0 0,2 0 0 16,-1 0 0-16,-1 1 0 0,0-2 0 0,0 1 0 16,0 1 0-16,0-1 0 0,0 0 0 0,0 0 0 15,0 1 0-15,0-2 0 0,0 1 0 0,0 0 0 16,0-1 0-16,0 0 0 0,0 0 0 15,0 0 0-15,-1-2 0 0,-1 3 0 0,-4 0 0 0,5-2 0 16,-3 2 0-16,2 2 0 0,-2-2 0 0,2 3 0 16,1-3 0-16,-1 2 0 0,1 0 0 0,-2-1 0 15,2 2 0-15,0 0 0 0,-1-1 0 16,2 0 0-16,-1 1 0 0,1 0 0 0,0 0 0 15,0 0 0-15,0-2 0 0,0 2 0 0,0 0 0 16,0 0 0-16,0 0 0 0,0 0 0 0,0 0 0 16,0 0 0-16,0 0 0 0,0 0 0 0,0 0 0 15,0 0 0-15,0 0 0 0,0 0 0 0,0 0 0 16,0 0 0-16,0 0 0 0,0 0 0 0,0 0 0 15,0 0 0-15,-2 0 0 0,2 0 0 0,0 0 0 16,0 0 0-16,0 0 0 0,0 0 0 0,0 0 0 16,0-1 0-16,0 1 0 15,0-1 0-15,2 0 0 0,7-2 0 0,6 3 0 0,4-3 0 16,1 0 0-16,5 2 0 0,1 0 0 0,2 0 0 15,3-2 0-15,3 3 0 0,3 0 0 0,3 0 0 16,2 0 0-16,1 0 0 0,5 0 0 0,2 0 0 16,2 0 0-16,5 0 0 0,0 0 0 0,3 0 0 15,2 0 0-15,-2 0 0 0,-1 0 0 16,-2 0 0-16,-5 0 0 0,-5 0 0 0,-1 0 0 0,-5 0 0 15,-3 0 0-15,-4-3 0 0,1 3 0 0,-4-4 0 16,1-1 0-16,-1 0 0 0,-7 1 0 0,2 0 0 16,-4-2 0-16,-2 3 0 0,-2-1 0 0,-4 3 0 15,-3 0 0-15,0-1 0 0,-1 1 0 16,-3 1 0-16,-3-3 0 0,1 3 0 0,-4 0 0 15,2 0 0 1,0 0 0-16,-2 0 0 0,0 0 0 0,-1 0 0 0,0 0 0 0,0 0 0 0,0-3 0 16,0 3 0-16,0-1 0 0,0 1 0 0,0 0 0 15,0-1-26-15,0-1-379 0,0 2-407 0,0 0 605 16,0 0 34-16,0 0-46 0</inkml:trace>
  <inkml:trace contextRef="#ctx0" brushRef="#br0" timeOffset="-47742.73">22931 15678 284 0,'0'0'43'0,"0"0"-14"0,0 0 4 0,0 0-4 16,0 0 6-16,0 0 19 0,0 0 8 16,0 0 5-16,0 0-8 0,0 0-8 0,0 0 177 0,0 0-36 15,0 0 83-15,0 0 23 0,0 0-81 16,0 0-126-16,0 1-91 0,0 6 0 0,1 5 0 15,6 3 0-15,0 3 0 0,4 4 0 0,-2 1 0 16,0 5 0-16,0 1 0 16,-2-1 0-16,2 6 0 0,-2 1 0 0,0 4 0 0,1 0 0 0,0 2 0 15,1 0 0-15,0 0 0 0,0 3 0 0,0-5 0 16,3 3 0-16,1 0 0 0,0 1 0 0,2 1 0 15,3-1 0-15,1 2 0 0,1 2 0 0,3-1 0 16,2 4 0-16,1-1 0 0,1-1 0 16,0 1 0-16,2 0 0 0,1 0 0 0,1-1 0 15,-2-3 0-15,-1 0 0 0,3-2 0 0,-1 0 0 16,-2-2 0-16,-1-3 0 0,-1 0 0 0,0-1 0 15,0-2 0-15,-3-2 0 0,-2 0 0 0,-1-3 0 16,-2-1 0-16,-3-4 0 0,1 0 0 0,-5-4 0 16,-2 0 0-16,1-1 0 0,-3-4 0 0,-1-1 0 15,-3 0 0-15,1 2 0 0,-1-5 0 0,1 0 0 16,-1-3 0-16,0 1 0 0,0-2 0 0,-1-1 0 15,-1-2 0-15,1-2 0 0,-1-1 0 0,0 0 0 16,1 0 0-16,-1-2 0 0,-1 3 0 0,0-3 0 16,0 0 0-16,0 0 0 0,0 0 0 0,0 0 0 15,0 0 0-15,0 0 0 0,0 0 0 16,0 0 0-16,0 0 0 0,0 0 0 0,0 0 0 15,0 0 0-15,0 0 0 0,0 0 0 0,0 0 0 16,0 0 0-16,0 0 0 0,0 0 0 0,0 0 0 16,0 0 0-16,0 0 0 0,0 0 0 0,0 0 0 15,0 0 0-15,0 0 0 0,0 0 0 0,0 0 0 16,0 0 0-16,2 0 0 0,-2 0 0 0,0 0 0 15,0 0 0-15,0 0 0 0,0 0 0 0,0 0 0 16,0 0 0-16,0 0 0 0,0 0 0 0,0 0 0 16,0 0 0-16,0 0 0 0,0 0 0 0,0 0 0 15,0 0 0-15,0 0 0 0,0 0 0 16,1 0 0-16,-1 0 0 0,2 0 0 0,-1 0 0 15,-1-3 0-15,0 1 0 0,2-1 0 0,-2 2 0 16,0-1 0-16,1 1 0 0,-1 1 0 0,0-3 0 16,0 1 0-16,0 2 0 0,0-2 0 0,0 1 0 15,0 0 0-15,0-1 0 16,0 1 0-16,0 0 0 0,3-3 0 0,-2 4 0 0,1-3 0 0,-2 3 0 15,1-1 0-15,1-1 0 0,-1 2 0 0,-1-1 0 16,1 1 0-16,1-1 0 0,-1-1 0 0,2-3 0 16,3 2 0-16,-1-3 0 0,4-1 0 0,-1 1 0 15,2-3 0-15,1 2 0 0,1 2 0 16,0-2 0-16,3 1 0 0,4-1 0 0,1 2 0 15,3-2 0-15,3 0 0 0,3 1 0 0,4 1 0 16,4 1 0-16,5-1 0 0,2 1 0 0,5 1 0 16,3 3 0-16,3-2 0 0,3 0 0 0,0 1 0 15,-1 1 0-15,1 0 0 0,-3 0 0 0,2 0 0 16,-6 0 0-16,3 0 0 0,-5 0 0 0,1 1 0 15,1 1 0-15,-5 3 0 0,2-2 0 0,-5 1 0 16,2 1 0 0,-3-2 0-16,-2 1 0 0,0 1 0 0,-2-3 0 0,-3 3 0 0,1-5 0 0,0 3 0 15,-3-1 0-15,0 0 0 0,1-1 0 16,-3 0 0-16,3 1 0 0,-1-2 0 0,0 0 0 15,0 0 0-15,1 0 0 0,-1 0 0 0,1 0 0 16,-2 0 0-16,-2 0 0 0,2 0 0 0,-2-3 0 16,-1-3 0-16,1-1 0 0,1 0 0 15,-1 1 0-15,0-1 0 0,-1-2 0 0,-1 0 0 0,2 0 0 16,3-2 0-16,-5 2 0 0,5 0 0 0,-3 1 0 15,2-2 0-15,3-2 0 0,-2 2 0 0,2 0 0 16,1 0 0-16,1 1 0 0,2-1 0 0,0 1 0 16,2 0 0-16,5 3 0 0,2 1 0 0,2 1 0 15,3-1 0-15,4 3 0 0,2 1 0 16,3 0 0-1,4-1 0-15,1 2 0 0,-1 0 0 0,6 0 0 0,-1 0 0 0,2 0 0 0,0 0 0 16,-2 0 0-16,-2 0 0 0,-1 0 0 0,-2 0 0 16,-6 0 0-16,-4 0 0 0,-5 0 0 0,-5 0 0 15,-6 0 0-15,-4 0 0 0,-4-1 0 0,-4-4 0 16,-5 1 0-16,-5-2 0 0,0 1 0 0,-3-2 0 15,0 0 0-15,-1 0 0 16,-2 1 0-16,0-1 0 0,-1 2 0 0,-1 1 0 0,-2-3 0 0,0 3 0 16,-4 2 0-16,1-2 0 0,-4 1 0 0,1 2 0 15,-1-2 0-15,1 2 0 0,-2-3 0 16,0 1 0-16,0 1 0 0,0-1 0 0,0-1-216 15,0-1-657-15,0-2 485 0,0 0 163 0,-6 4-36 16</inkml:trace>
  <inkml:trace contextRef="#ctx0" brushRef="#br0" timeOffset="-47019.73">28397 15300 398 0,'0'0'50'0,"0"0"-27"0,0 0-20 16,0 0 2-16,0 0 22 0,0 0 33 0,0 0 20 15,0 1-13-15,0 6 127 0,0 0 78 0,0 7-27 16,-6 2-46-16,0 5 2 0,-1 3-64 0,-2 5-51 16,-2 2-86-16,1 5 0 0,-3 2 0 0,0 4 0 15,0 3 0-15,-2 3 0 0,1 5 0 16,-2 1 0-16,0 5 0 0,2 0 0 0,-2 1 0 15,0-1 0-15,1 2 0 16,1-1 0-16,-1-5 0 0,0 1 0 0,-1-4 0 0,-1 2 0 0,2-1 0 16,-1 1 0-16,2-4 0 0,-4-1 0 0,1-1 0 15,3 1 0-15,-2-5 0 0,1 1 0 0,-2-4 0 16,1-4 0-16,-1 1 0 0,1-1 0 0,-1-6-97 15,2 2-193-15,-1-1-38 0,2-4-24 0,1-1 74 16,1-1 182-16,2 1-6 0,2-5-34 16,-1 2-23-16,0-3 3 0</inkml:trace>
  <inkml:trace contextRef="#ctx0" brushRef="#br0" timeOffset="-46442.73">25402 16688 722 0,'0'0'18'0,"0"0"30"15,0 0-18-15,0 0 169 0,0-1 282 0,-1-6-47 16,-8 1-319-16,4 0-115 0,-1 0 0 0,0 2 0 16,-1 2 0-16,0 0 0 0,2 1 0 0,-1 1 0 15,-1 0 0-15,-3 0 0 0,-6 12 0 16,-1 13 0-16,-2 4 0 0,-5 7 0 0,-2 3 0 15,-3 5 0-15,3 1 0 0,-2-1 0 0,5-1 0 16,0-4 0-16,1-3 0 0,5 0 0 0,-2-5 0 16,5-2 0-16,-1-1 0 0,4-6-88 0,1-2-711 15,3-7 287-15,2 1 344 0,1-6 10 0,2-2 24 16,1-2 3-16</inkml:trace>
  <inkml:trace contextRef="#ctx0" brushRef="#br0" timeOffset="-46250.73">25509 16562 432 0,'0'0'68'0,"0"0"-38"16,0 0-16-16,0 0-4 0,0 0 5 0,0 0 22 15,0 0 15-15,0 0 0 0,0 0 436 0,0 0-32 16,0 1-118-16,-1 13-283 0,-4 4-55 16,4 9 0-16,0 1 0 0,-1 5 0 0,2 5 0 0,0 2 0 15,0 1 0-15,0-2 0 0,0 1 0 0,0-6 0 16,0 1 0-16,0-2 0 0,2-3 0 0,5-3-54 15,1-5-545-15,-2-2-76 0,0-3 529 0,0-4-8 16,-3-2-6-16,-2-2 16 0</inkml:trace>
  <inkml:trace contextRef="#ctx0" brushRef="#br0" timeOffset="-46060.73">25293 16902 1115 0,'0'0'41'0,"0"0"-94"0,0 0 32 15,0 0 54-15,0 0 196 0,0 0 92 0,0 0-147 16,0 0-63-16,0 0-26 15,0 0-73-15,0 0-12 0,0 0 0 0,0 0 0 0,7 2 0 0,7 4 0 16,2 0 0-16,4 1-6 0,5 1-231 0,1-1-91 16,0-1-150-16,3-2 173 0,-3-3 221 0,3 0-39 15,0 1-23-15,-2-2 5 0,-1 0 12 16</inkml:trace>
  <inkml:trace contextRef="#ctx0" brushRef="#br0" timeOffset="-45621.73">25883 16698 343 0,'0'0'92'15,"0"0"-46"-15,0 0-28 0,0 0-4 0,0 0 23 16,0 0 46-16,0 0-31 0,-2-1 398 0,-4-1-60 15,1 1-136-15,4-1-57 0,-5 1-126 0,4 0-71 16,1 1 0-16,-3 0 0 0,2 0 0 0,-5 0 0 16,-2 2 0-1,-1 15 0-15,-3 5 0 0,0 5 0 0,-1 3 0 0,-4 2 0 0,1 2 0 16,3-1 0-16,3-4 0 0,2-1 0 0,0 1 0 15,4-8 0-15,1 0 0 0,4-3 0 0,0-6 0 16,0 1 0-16,0-2 0 0,0-3 0 0,0-4 0 16,0-1-174-16,2-2-185 0,9 1-73 0,5-2 72 15,1 0 303-15,5-2 1 0,4-14 15 16,1-5 8-16,2-2 22 0,1-3-1 0,1-3 7 0,-1-1 7 15,0 0 2-15,-3-1 7 0,-3 4 6 0,-2 4 13 16,-4 0 11-16,-3 5 8 0,-5 4 12 0,-3 5 246 16,-4 2 119-16,-1 3-46 0,-1 1-168 0,1 1-212 15,-2 1 0-15,0 1 0 0,0 0 0 16,0 0 0-16,0 0 0 0,0 0 0 0,0 13 0 15,-2 5 0-15,-9 2 0 0,2 4 0 0,-3 1 0 16,1 2 0-16,-1 0 0 0,2 0 0 0,0-3 0 16,3-2 0-16,3 0 0 0,-1-3 0 0,4-2 0 15,-1-2 0-15,2-5 0 0,0-2-250 0,0-1-297 16,0-3 142-16,0-2 235 0,0-2 73 0,2 0-16 15,9 0-49-15,6 0 45 0,3 0 12 0</inkml:trace>
  <inkml:trace contextRef="#ctx0" brushRef="#br0" timeOffset="-45290.73">26468 16767 230 0,'0'0'70'0,"0"0"0"16,0 0-7-16,0 0 17 0,0 0-6 0,0 0-13 15,0 0-1-15,0 0 95 0,-2 0 102 0,1 0 43 16,-1 0-4-16,-2 0 25 0,-1 0-311 0,-1 2-10 16,-2 8 0-16,0 5 0 0,-4 2 0 0,2 1 0 15,-2 4 0-15,0 2 0 0,1-1 0 0,3-1 0 16,-1-2 0-16,5-2 0 0,2 0 0 0,1-2 0 15,1-2 0-15,0-4 0 0,0-1 0 0,0-1-97 16,0-2-243-16,0-2 136 0,6-2-46 0,8-2-61 16,1 0 173-16,3 0 94 0,4 0 6 0,-2-6 10 15,5-10 16-15,2-5 2 0,1-1 14 16,-3-4 0-16,3-1 0 0,-3-2 8 0,-1 0 11 15,-2 1 20-15,-2 2 12 0,-6 2 379 0,-2 3-9 16,-2 3-103-16,-6 7-176 0,-2 1-146 0,-1 4 0 16,1 5 0-16,-1-2 0 0,-1 1 0 0,0 2 0 15,0 0 0-15,0 0 0 0,0 0 0 0,0 0 0 16,0 18 0-16,0 3 0 0,0 3 0 0,-6 5 0 15,1 2 0-15,3 4 0 16,1-2 0-16,-1 1 0 0,2-2 0 0,0 1 0 0,0 1 0 0,0-1 0 16,15-3 0-16,11-1-492 0,4-3-422 0,8-1 588 15</inkml:trace>
  <inkml:trace contextRef="#ctx0" brushRef="#br0" timeOffset="-38613.73">23908 14072 252 0,'0'0'28'0,"0"0"-6"0,0 0-9 0,0 0 2 16,0 0 17-16,-2-2 10 0,-3-1 9 0,1-2-13 16,-1 0-3-16,4-1-4 0,-1 2-2 0,1 0-2 15,-1 1-9-15,2 1 5 0,-1 1-7 16,1 0 7-16,0-1-3 0,0 1 3 0,0 1 98 15,0 0 30-15,0 0 20 0,-2 0 5 0,2 0 11 16,-1 0-40-16,-1 0 2 0,2 0 30 0,-1 0-151 16,1 0-28-16,0 0 0 0,-2 3 0 0,2 9 0 15,-1 4 0-15,1 7 0 0,-2 1 0 0,0 7 0 16,1 3 0-16,-4 4 0 0,1 1 0 0,2 0 0 15,-4 5 0-15,2 2 0 0,3 1 0 0,-6 0 0 16,5 3 0-16,-2-1 0 16,2 1 0-16,1-1 0 0,-1 0 0 0,1-2 0 0,0-1 0 0,-1-1 0 15,1-2 0-15,-1-2 0 0,2-3 0 16,-1-3 0-16,1-2 0 0,0-1 0 0,0-3 0 15,0-3 0-15,0-3 0 0,0-4 0 0,0-1 0 16,0-3 0-16,0-3 0 0,0-1 0 0,0-6 0 16,0-1 0-16,-2-1 0 0,2 0 0 0,0-2 0 15,0 1-94-15,0-2-208 0,0 0 47 0,0 0-64 16,0 0-52-16,0-2 346 0,0-10-30 0,0-3-25 15,0-1-7-15,0-5-36 0,0 3-2 0,0-2 11 16</inkml:trace>
  <inkml:trace contextRef="#ctx0" brushRef="#br0" timeOffset="-38283.73">23710 14826 389 0,'0'0'17'15,"0"0"-5"-15,0 0-2 0,0 0 14 0,0 0 27 16,0 0 13-16,0 0-7 0,0 0-11 0,-1 0-14 15,-1 0-14-15,2 0 138 0,0 0-22 16,0 0 126-16,0 0-65 0,0 0 11 0,0 0 17 0,0 7-70 16,2 6-153-16,5 5 0 0,4 2 0 0,1 5 0 15,-2 2 0-15,3 0 0 0,-4 4 0 16,-2-2 0-16,1 2 0 0,-3-2 0 0,-1 1 0 15,1-2 0-15,-2 1 0 0,0-4 0 0,-1-1 0 16,3-4 0-16,-1 0 0 0,-1-6 0 0,0-2 0 16,1-2 0-16,0-4 0 0,1 1 0 0,-1-4 0 15,2-2 0-15,0 1 0 0,-1-2 0 0,4 0 0 16,2 0 0-16,3-2 0 0,1-15 0 0,6-6 0 15,3-8 0-15,4-3 0 0,2-9 0 0,2-6-25 16,0-3-561-16,2-2-136 0,-2 2 617 0,-2-4-66 16,-2 6-41-16</inkml:trace>
  <inkml:trace contextRef="#ctx0" brushRef="#br0" timeOffset="-37058.73">27539 13856 327 0,'0'0'31'0,"0"0"-14"15,0 0 9-15,0 0 3 0,0 0 18 16,0 0 11-16,0 0 6 0,0 0-4 0,0 0-7 15,0 0 65-15,0 0 33 0,0 0 12 0,-1 0-10 16,1 0 12-16,-2 0 131 0,1 0-8 0,-1 1-287 16,1 2-1-16,0 8 0 0,-4 2 0 0,1 5 0 15,-2 3 0-15,0 3 0 0,1 5 0 16,-1 4 0-16,-2 3 0 0,0 1 0 0,1 4 0 0,-1 4 0 15,0 3 0-15,-1 6 0 0,0-2 0 0,1 5 0 16,-2 1 0-16,3-2 0 0,-2 0 0 0,1-1 0 16,-1-2 0-16,0-2 0 0,0-5 0 0,1 1 0 15,-1-5 0-15,3 1 0 0,0-5 0 16,2 0 0-16,2-4 0 0,1-4 0 15,-2-2 0-15,3-2 0 0,0-4 0 0,0 1 0 0,0-7 0 16,0-2 0-16,0-1 0 0,0-5 0 0,0-1 0 16,0-3 0-16,0-1 0 0,0-2 0 0,0 0 0 15,0-1 0-15,0 0-190 0,0-1-152 0,0-13-35 16,0-2 15-16,0-8 261 0,0-2 31 0,0 1-9 15,0-4-16-15,0 1 1 0,0 3 11 0,0 3 16 16,0-1 13-16,0 4 21 0,-7 0 2 0,0 2 18 16,-2 1 5-16,-2 1 16 0,0 1-8 0,1 0 13 15,-1 1 21-15,-1 0 2 0,2 1 2 16,-4 0 6-16,2 1 6 0,-1 2 7 0,2 0 3 15,0 2-2-15,1-1-5 0,3 4 7 0,0-2 1 16,2 2-1-16,0 1-10 0,4 1 234 0,1 0 2 16,-2 1-53-16,2-1-43 15,-1 1-60-15,1 1 22 0,0 0-110 0,0 0-42 0,0 0 0 0,0 0 0 16,0 0 0-16,0 0 0 0,0 0 0 0,0 0 0 15,0 1 0-15,0 9 0 0,1 4 0 0,7 5 0 16,4 3 0-16,-2 1 0 0,2 3 0 0,-1 0 0 16,0 1 0-16,-2-1 0 0,0-1 0 0,0 0 0 15,1 0 0-15,-1-5 0 0,-1 1 0 16,2-3 0-16,-1-1 0 0,0-2 0 0,0-3 0 15,-1-3 0-15,-2-1 0 0,0-3 0 0,-2-2 0 16,-1-1 0-16,0-1 0 0,1-1 0 0,2 0 0 16,4 0 0-16,4-1 0 0,5-19 0 0,4-2 0 15,9-10 0-15,4-3 0 0,3-6-434 0,7-8-488 16,-1-1 813-16,0-3-55 0,-2-2-32 0</inkml:trace>
  <inkml:trace contextRef="#ctx0" brushRef="#br0" timeOffset="-32316.73">28763 16448 1888 0,'0'0'-48'16,"0"0"-82"-16,0 0 104 0,0 0 31 0,0 0 353 16,0 0-358-16,5 0 0 0,5 0 0 0,3 0 0 15,3 0 0-15,2 0 0 0,4-3 0 0,1 1 0 16,3-2 0-16,2 1 0 0,2 0 0 0,0-1 0 15,5 3 0-15,0 0 0 0,0-2 0 0,-1 2 0 16,2-1 0-16,-4 1 0 0,-3-3 0 0,-4 4 0 16,-4-3 0-16,-5 2-241 0,-3-2-312 0,-4 1 0 15,-6-1 421-15,-2-1 22 0,2-4-11 16,-3 2 28-16,0-2-1 0,-16 0-4 0</inkml:trace>
  <inkml:trace contextRef="#ctx0" brushRef="#br0" timeOffset="-32112.73">29086 16091 397 0,'0'0'80'0,"0"0"-43"0,0 0-18 0,0 0-3 16,0 0 18-16,-2 0 34 0,-4 0 4 0,2-1 309 15,-1-1-51-15,4 2-13 0,-4 0-21 0,0 0-296 16,-1 0 0-16,-1 0 0 0,-4 16 0 0,-2 5 0 16,-2 9 0-16,-4 4 0 0,-1 7 0 0,1 6 0 15,1 1 0-15,0 0 0 16,4 3 0-16,2-3 0 0,1 0 0 0,4-4 0 0,1 0 0 15,4-4 0-15,1-5 0 0,-1-5 0 0,2-3 0 16,0-6-307-16,0-5-230 0,0-4 59 0,0-3 356 16,0-5-3-16,0-3-60 0,0 0 22 0</inkml:trace>
  <inkml:trace contextRef="#ctx0" brushRef="#br0" timeOffset="-31902.73">28751 16003 546 0,'0'0'4'0,"0"0"-4"15,0 0 3-15,0 0 14 0,-8 0 47 0,-2 0 195 16,-4 2-14-16,1 1 97 0,-4 4-187 16,0 3 2-16,0 0-34 0,0 4-95 0,2-1 13 0,4 2-35 15,1 0 21-15,0 2-47 0,4 1-14 0,4-2-128 16,1 1-25-16,-1-1-82 0,2-3-143 0,0 1 153 15,0-2 140-15,0-1-11 0,2-2-25 0,1-2 19 16</inkml:trace>
  <inkml:trace contextRef="#ctx0" brushRef="#br0" timeOffset="-31720.73">28857 15977 540 0,'0'0'6'0,"0"0"-11"0,0 0 3 0,0 0 24 15,0 0 47-15,0 0 10 0,0 0 134 0,0 0 155 16,0 0-264-16,0 0-8 0,0 0 22 0,0 0-110 15,0 0 34-15,0 1-69 0,0 4-87 0,0 2-87 16,0 1-58-16,0-1-118 0,0 1 343 0,0 1-67 16,0-2-28-16,0 1-42 0,2-4 9 0</inkml:trace>
  <inkml:trace contextRef="#ctx0" brushRef="#br0" timeOffset="-31020.73">28863 15974 654 0,'0'0'7'16,"0"0"-15"-16,0 0-6 0,0 0 14 0,0 0 36 15,0 0 149-15,0 0 412 0,0 0-480 16,0 0-33-16,-1 1-1 0,-4 2-41 0,0 5-56 15,-1-3 16-15,2 5-16 0,-2 1-33 0,4 3-135 16,-4-2-81-16,5 2-174 0,-4-1 276 0,3 0 56 16,2 3-19-16,0-6-49 0,-1 5 17 0</inkml:trace>
  <inkml:trace contextRef="#ctx0" brushRef="#br0" timeOffset="-30764.73">29481 15956 2022 0,'0'0'25'0,"0"0"-57"16,0 0-153-16,0 0 93 0,0 0 149 0,0 0 149 15,0 0-160-15,0 0-46 0,-1 0 0 0,1 0 0 16,-2 0 0-16,1 0 0 0,1 0 0 0,0 0 0 16,0 0 0-16,0 0-39 0,0 0-416 0,0 0-242 15,0 1 476-15,0 8 72 16,0-1-50-16,0 1 33 0</inkml:trace>
  <inkml:trace contextRef="#ctx0" brushRef="#br0" timeOffset="-30576.73">29932 15957 2047 0,'0'0'-10'0,"0"0"-55"0,0 0 140 16,0 0-75-16,0 0 0 0,0 0 0 0,-2 0 0 15,-8 2 0-15,0 5 0 0,0-1 0 16,-3 3 0-16,0 0 0 0,1-1 0 0,2 1 0 15,-1 0-111-15,2 1-1074 0,-1-1 912 0,0 2-66 16</inkml:trace>
  <inkml:trace contextRef="#ctx0" brushRef="#br0" timeOffset="-28539.73">24380 13596 424 0,'0'0'37'15,"0"0"-10"-15,0 0 3 0,0 0 12 0,0 0 29 16,0 0 12-16,0 0 510 16,0 0-347-16,0 0 81 0,0 0-160 0,0 0-167 0,0 0 0 0,0 0 0 15,0 0 0-15,0 0 0 0,0 0 0 16,0 0 0-16,-1 0 0 0,-1 0 0 0,2 0 0 15,-1 0 0-15,1 1 0 0,0 6 0 0,0 6 0 16,0 5 0-16,0 2 0 0,0 7 0 0,0 1 0 16,0 4 0-16,0-1 0 0,0 1 0 0,0 2 0 15,-2-2 0-15,-2 1 0 0,2-2 0 16,-2 1 0-16,3-1 0 0,-5-1 0 0,2-3 0 0,2-1 0 15,1-4 0-15,-1 0 0 0,1-5 0 0,-1-2 0 16,1-1 0-16,0-5 0 0,-4-1 0 0,4-1 0 16,-1-2 0-16,1-4 0 0,1 2 0 0,0-2 0 15,0 1 0-15,0-2 0 0,0 0 0 16,0 0 0-16,0 0 0 0,0 0 0 0,0 0 0 15,0-2 0-15,0-8 0 0,0-5 0 0,1-3 0 16,8-5 0-16,3-4 0 0,2-1 0 0,3-1 0 16,1-1 0-16,3 0 0 0,0-2 0 0,2 4 0 15,-2 1 0-15,1 2 0 0,-5 2 0 0,0 2 0 16,0 0 0-16,-2 2 0 0,-2 4 0 0,0 0 0 15,-1 3 0-15,0 0 0 0,-1 0 0 16,-2 1 0-16,1 3 0 0,-2 4 0 0,-2-2 0 0,0 3 0 16,-3 0 0-16,0 2 0 0,0-1 0 0,0 1 0 15,0 1 0-15,1 0 0 0,0 0 0 16,0 0 0-16,2 0 0 0,0 0 0 0,0 0 0 15,1 0 0-15,-1 0 0 0,-2 0 0 0,0 0 0 16,-1 0 0-16,2 0 0 0,-1 0 0 0,-1 0 0 16,1 0 0-16,-1 0 0 0,0 0 0 0,1 0 0 15,-1 1 0-15,0-1 0 0,0 2 0 0,-1-2 0 16,0 1 0-16,0-1 0 0,-1 0 0 0,0 1 0 15,1-1 0-15,-1 2 0 0,-1-2 0 0,0 0 0 16,2 0 0-16,-1 3 0 0,1-3 0 0,-1 0 0 16,1 0 0-16,-1 2 0 0,2-1 0 0,0 1 0 15,-2-1 0-15,1-1 0 16,-1 0 0-16,1 0 0 0,0 0 0 0,-2 0 0 0,0 0 0 15,0 0 0-15,0 0 0 0,0 0-95 0,0 0-566 16,0 0 64-16,0 0 462 0,0 0-33 0,0 0-35 16</inkml:trace>
  <inkml:trace contextRef="#ctx0" brushRef="#br0" timeOffset="-27982.73">25161 13695 202 0,'0'0'27'0,"0"0"15"0,0 0 26 0,0 0 10 16,0 0 13-16,0 0-12 0,0 0-2 0,0 0 3 16,0 0 394-16,0 0-94 0,0 0 69 15,0 0-449-15,0-1 0 0,0-2 0 0,-1 1 0 16,-4-1 0-16,1-1 0 0,1 1 0 0,-2-1 0 15,-3 2 0-15,-1-1 0 0,-3-2 0 0,0 2 0 16,-4-1 0-16,-1 1 0 0,-2-1 0 0,-1 3 0 16,-2 0 0-16,1-1 0 0,0 2 0 0,1 0 0 15,1 0 0-15,0 0 0 0,1 2 0 0,-1 10 0 16,4-1 0-16,1 3 0 0,1 1 0 0,3-2 0 15,0 3 0-15,6 1 0 0,2 0 0 0,2-2 0 16,0 5 0-16,0-2 0 0,0-1 0 0,2 0 0 16,13 3 0-16,1-5 0 0,4 1 0 0,3-2 0 15,-1-1 0-15,3-1 0 0,-2-2 0 16,-2 1 0-16,-2-1 0 0,2-2 0 0,-5 1 0 15,-2 1 0-15,-2-3 0 16,-3 1 0-16,0 0 0 0,-4 0 0 0,-1-2 0 0,-3 1 0 0,1-2 0 16,-1 1 0-16,1-1 0 0,-2 0 0 0,0 1 0 15,0 0 0-15,0-1 0 0,-2 1 0 0,-6-2 0 16,-6 4 0-16,-1 1 0 0,-5-4 0 0,-4 4 0 15,-5-2 0-15,-2 1 0 0,-5 0 0 0,-2-2-1262 16,-1 2 922-16,-3-1 13 0</inkml:trace>
  <inkml:trace contextRef="#ctx0" brushRef="#br0" timeOffset="-22824.73">27617 13257 988 0,'0'0'119'0,"0"0"-108"0,0 0-11 0,0 0 70 16,0 0 195-16,0 0 157 0,0 0-250 0,0 0-172 15,-1 0 0-15,-5 0 0 0,-1 0 0 0,-2 4 0 16,-3 13 0-16,-3 3 0 0,0 6 0 0,-4 3 0 15,1 5 0 1,0 0 0-16,0 2 0 0,4-2 0 0,2-3 0 0,4 1 0 0,3-6 0 0,0 2 0 16,5-4 0-16,0-1 0 0,0-3 0 0,0-1 0 15,0-4 0-15,0-3 0 0,0-3-204 0,0-2-443 16,2-4 165-16,-1-1 351 0,3-1-27 0,2-1-47 15</inkml:trace>
  <inkml:trace contextRef="#ctx0" brushRef="#br0" timeOffset="-22488.73">27606 13167 583 0,'0'0'41'0,"0"0"-21"0,0 0 5 0,0 0-5 15,-2 0 237-15,-5 0 283 0,1 0-117 0,0 0-285 16,0 0-138-16,1 0 0 0,4 0 0 0,-1 0 0 15,2 0 0-15,0 0 0 0,0 2 0 16,0 10 0-16,2 4 0 0,13 2 0 0,3 3 0 16,5 0 0-16,0 2 0 0,0-1 0 0,3 0 0 15,-4 0 0-15,1-1 0 0,-3 1 0 0,-4-4 0 16,-2 1 0-16,-4 1 0 15,-2-2 0-15,-5-1 0 0,-2 2 0 0,1-1 0 0,-2 0 0 0,0-3 0 16,0 5 0-16,-14-3 0 0,-4 0 0 0,-4 1 0 16,-4 0 0-16,-2-4 0 0,-3 1 0 0,0-3 0 15,-2-2 0-15,3-1 0 0,2 0 0 0,2-3 0 16,5-1 0-16,2-2-205 0,6-1-693 0,4 0 545 15,3 0 172-15,2-2-27 0</inkml:trace>
  <inkml:trace contextRef="#ctx0" brushRef="#br0" timeOffset="-22260.73">28248 13284 700 0,'0'0'2'0,"0"0"1"0,0 0 16 16,0 0 524-16,0 0 99 0,-3 0-504 0,-1 0-138 15,-2-1 0-15,0 1 0 0,-1-3 0 0,-1 3 0 16,-1 0 0-16,-3 0 0 0,-4 0 0 0,-1 12 0 15,-3 10 0-15,-3 3 0 0,1 7 0 16,-3 1 0-16,1 3 0 0,2 3 0 0,5 0 0 16,1-1 0-16,3-2 0 0,0-2 0 0,2 2 0 15,2-3 0-15,-1-2 0 0,3-3 0 16,1-3 0-16,4-3 0 0,-2-1 0 0,2-4 0 0,1-5-429 15,1-1-346-15,0-5 545 0,0-2 133 0,0-2-93 16,0-1 18-16</inkml:trace>
  <inkml:trace contextRef="#ctx0" brushRef="#br0" timeOffset="-21858.73">28153 13113 470 0,'0'0'31'0,"0"0"2"0,0 0-5 16,0-4 26-16,0-7 45 0,-1-3 283 0,-4 0 129 16,1-3-72-16,-1-1-439 0,1 5 0 0,3 2 0 15,-1 2 0-15,1 3 0 0,1 3 0 0,0 2 0 16,0-1 0-16,0 0 0 0,0 1 0 0,0 1 0 15,1 0 0-15,12 1 0 0,6 13 0 0,4 4 0 16,0 3 0-16,2 3 0 0,1 0 0 16,-2 3 0-16,-3 0 0 0,-1 0 0 0,-3 0 0 0,-5 1 0 15,-4 1 0-15,-3-3 0 0,-3 1 0 0,0-3 0 16,-2 0 0-16,0-2 0 0,-9-2 0 0,-11-1 0 15,-6-2 0-15,-4-4 0 0,-7-1 0 16,-3-3 0-16,-3-2 0 0,-5-2 0 0,2-5 0 16,-2 2 0-16,2-1 0 0,1-1 0 15,5 0 0-15,5 0 0 0,6-3 0 0,8-4 0 0,6-1 0 16,2 3 0-16,8 0 0 0,5 1 0 0,0 2 0 15,0 1 0-15,0 0 0 0,5 1 0 0,17 0 0 16,4 0 0-16,4 0 0 0,6 1 0 0,3 10 0 16,3 3 0-16,-1 2 0 0,-4 4 0 15,-1 2 0-15,-2 2 0 0,1 0 0 0,-3 3 0 0,-1-1 0 16,-3 2 0-16,3 0 0 0,-1-2 0 0,-4-2 0 15,2 3 0-15,-1-3 0 0,-1-1 0 16,0-1 0-16,-3-4 0 0,-2 3-1185 0,-1-3 821 16,-2-1 55-16</inkml:trace>
  <inkml:trace contextRef="#ctx0" brushRef="#br0" timeOffset="-19451.73">21444 13454 334 0,'0'0'9'16,"0"0"3"-16,0 0-5 0,0 0 16 0,0 0 21 15,0 0 9-15,0 0 2 0,0 0-7 0,0 0-9 16,0 0-11-16,0 0 8 0,0 0-1 0,0 0 104 16,0 0 47-16,0 0-49 0,0 4-10 0,0 2 21 15,0 3 2-15,0 0-47 0,0 0 50 0,0 1-47 16,1 0-31-16,1 0-75 0,4-4 0 0,0 3 0 15,0-1 0 1,0-1 0-16,1-1 0 0,-1 0 0 0,-1-3 0 0,1 2 0 0,2-1 0 16,1-1 0-16,0-1 0 0,3-2 0 0,2 3 0 15,2-3 0-15,4 0 0 0,3 0 0 0,2 0 0 16,1 0 0-16,2-3 0 0,-1-6 0 0,0-1 0 15,1 3 0-15,-5 0 0 0,-3 2 0 0,-1 2 0 16,-5 1 0-16,-2 1 0 0,-5-1 0 16,0 2 0-16,-1 0 0 0,-2 0 0 0,1 0 0 0,1 0 0 15,-1 0 0-15,1 0 0 0,0 2 0 0,1 6 0 16,0-1 0-16,-1 1 0 0,2 1 0 0,0-1 0 15,-1 3 0-15,0-3 0 0,5-1 0 16,-2 0 0-16,2 0 0 0,0-1 0 0,3-4 0 16,2 0 0-16,3 1 0 0,1-3 0 0,0 0 0 15,4 0 0-15,-1 0 0 0,1 0 0 0,1 0 0 16,2-6 0-16,-4-3 0 0,-3 3 0 0,-1 0 0 15,-2 2 0-15,-5 1 0 0,0 1 0 0,-6 1 0 16,-1-1 0-16,0 2 0 0,-3 0 0 0,4 0 0 16,-4 0 0-16,1 0 0 0,2 0 0 0,-1 0 0 15,0 0 0-15,2 2 0 0,1 3 0 0,-1-2 0 16,0 2 0-1,4-2 0-15,0 1 0 0,-1-2 0 0,6 3 0 0,-2-4 0 0,3 1 0 16,4-1 0-16,-1-1 0 0,2 0 0 0,2 0 0 16,0 0 0-16,2 0 0 0,-2 0 0 0,0-1 0 15,-1-4 0-15,0 2 0 0,1-2 0 0,-3 3 0 16,2-1 0-16,0 1 0 0,-2 0 0 0,2 2 0 15,-2-2 0-15,0 2 0 0,-1 0 0 16,1 0 0-16,-2 0 0 0,2 0 0 0,-1 0 0 0,-1 0 0 16,2 0 0-16,4 0 0 0,-2 0 0 0,0 2 0 15,3-2 0-15,1 2 0 0,4 1 0 0,3-1 0 16,5 0 0-16,0 0 0 0,3 1 0 0,3 2 0 15,-3-2 0-15,1-1 0 0,-3 0 0 16,-2 4 0-16,-3-2 0 0,-3 1 0 0,-5-3 0 16,0 1 0-16,-2 1 0 0,-2 1 0 0,-6-2 0 15,0 1 0-15,-3-1 0 0,-5 2 0 0,0-3 0 16,-3 1 0-16,-3-3 0 0,-1 2 0 0,-1 0 0 15,0-1 0-15,-1 1 0 0,0-2-501 0,0 0-372 16,0 0 641-16,0 0-52 0</inkml:trace>
  <inkml:trace contextRef="#ctx0" brushRef="#br0" timeOffset="-13110.74">3968 16119 946 0,'0'0'448'0,"0"0"-406"0,0 0 46 15,0 0 51-15,0 0 135 0,-4 0-164 0,-1 0-110 0,0 0 0 16,1 0 0-16,2 0 0 0,-2 0 0 0,3 0 0 15,-1 0 0-15,2 0 0 0,0 0 0 0,0 0 0 16,0 1 0-16,0 7 0 0,0 5 0 0,0 6 0 16,6 2 0-16,3 6 0 0,1 6 0 0,0 4 0 15,-1 1 0-15,0 4 0 0,-1-2 0 16,-4 3 0-16,1 0 0 0,-3-3 0 0,0 2 0 0,-1-6 0 15,1 0 0-15,-2-4 0 0,0-1 0 16,0-7 0-16,0-1 0 0,0-6 0 0,0-3 0 16,0-2 0-16,0-4 0 0,0-5 0 0,0-1 0 15,0 0 0-15,0 0 0 0,0-2 0 0,0 0 0 16,0 0 0-16,0 0 0 0,0-6 0 0,-2-11 0 15,2-6 0-15,0-3 0 0,0-11 0 0,0-4 0 16,0-6 0-16,7-4 0 0,9-1 0 0,4-3 0 16,1 6 0-16,0-2 0 0,2 6 0 0,-1 3 0 15,-1 8 0-15,-3 2 0 0,-3 7 0 0,-1 5 0 16,-4 5 0-16,-1 4 0 0,-2 5 0 0,-3-1 0 15,-1 7 0-15,0-3 0 0,0 3 0 16,1 0 0-16,-1 0 0 16,4 0 0-16,-1 0-229 0,1 0-665 0,-1 7 553 0,2 6 130 0,-6 4-20 15</inkml:trace>
  <inkml:trace contextRef="#ctx0" brushRef="#br0" timeOffset="-12682.74">4701 16195 1365 0,'0'0'21'0,"0"0"-9"15,0 0 156-15,0 0 271 0,0 0-397 0,-6 0-42 16,-3-1 0-16,1-4 0 15,-3 0 0-15,0 0 0 0,-1-1 0 0,1 0 0 0,-4 1 0 0,4 1 0 16,-4-1 0-16,2 4 0 0,-2 0 0 0,0 0 0 16,-1 1 0-16,0 0 0 0,-2 0 0 0,0 0 0 15,-1 5 0-15,1 9 0 0,2-1 0 0,-1 5 0 16,2 0 0-16,2 2 0 0,4 2 0 0,4 1 0 15,3-1 0-15,2 2 0 16,0 0 0-16,0-1 0 0,0 1 0 0,13-1 0 0,9-1 0 16,2-2 0-16,4-3 0 0,-1 0 0 0,3-2 0 15,-1-3 0-15,-1-1 0 0,-1-1 0 0,-2-3 0 16,-4 1 0-16,-3 0 0 0,-2 0 0 0,-8 0 0 15,-2-4 0-15,0 1 0 0,-3-1 0 0,-2 0 0 16,1 3 0-16,-2-1 0 0,0 1 0 0,0 2 0 16,-12 3 0-16,-4 5 0 0,-5-1 0 0,-5 5 0 15,-6 0 0-15,-3 1 0 0,-1-1 0 0,-2-1 0 16,1 0 0-16,0-2 0 0,3-3-986 0,5-3 401 15,2-3 236-15</inkml:trace>
  <inkml:trace contextRef="#ctx0" brushRef="#br0" timeOffset="-11538.74">5030 16354 996 0,'0'0'250'0,"0"0"-65"16,0 0 4-16,0 0 92 0,0 0-135 0,0 0-146 15,0 0 0-15,0 0 0 0,0 0 0 0,0 0 0 16,0 0 0-16,0 0 0 0,0 0 0 0,0 0 0 16,0 0 0-16,0 0 0 0,0 0 0 0,3 0 0 15,11 0 0-15,6 0 0 0,5 0 0 0,4 0 0 16,2 0 0-16,4 0 0 0,0 0 0 0,0 0 0 15,-1 0 0-15,3 0 0 0,-3 0 0 16,-2 0 0-16,-2 0 0 0,-1 0 0 0,-2 0 0 16,-5-1 0-16,1 0-833 0,-4-1 269 0,-3 1 413 15,-5-2-8-15,-2 2 6 16,-8 0 15-16</inkml:trace>
  <inkml:trace contextRef="#ctx0" brushRef="#br0" timeOffset="-11313.74">5499 16116 295 0,'0'0'40'15,"0"0"-9"-15,0 0 8 0,0 0 18 0,0 0 14 16,0 0 2-16,0 0-11 0,0-3-5 0,0 3 228 15,3-1 91-15,3-1-6 0,2 2-79 16,0 0-291-16,2 0 0 0,1 0 0 0,-1 6 0 16,4 7 0-16,0 3 0 0,-1 5 0 0,3 1 0 15,-3 2 0-15,0 1 0 0,-3 0 0 0,-1-1 0 16,-1 0 0-16,-2-2 0 0,-3 0 0 0,0 0 0 15,-2-3 0-15,1-1 0 0,-2 0 0 0,0 0 0 16,0 2 0-16,-5 0 0 0,-12 2 0 0,-2-1 0 16,-8 1 0-16,-2 1-584 0,-4 2-197 0,-4-1 585 15,-1 2-47-15</inkml:trace>
  <inkml:trace contextRef="#ctx0" brushRef="#br0" timeOffset="-10439.74">6312 16153 571 0,'0'0'22'0,"0"0"-1"0,0 0 34 15,0 0 432-15,0 0-203 0,0-1 94 16,-2 0-149-16,-3-2-229 0,0-2 0 16,0 2 0-16,0 0 0 0,0 2 0 0,0-2 0 15,-1 3 0-15,-1-2 0 0,0 0 0 0,0 1 0 0,-2 1 0 16,-4 0 0-16,-1 1 0 0,-2 15 0 0,-5 5 0 15,0 4 0-15,-4 7 0 0,-1 2 0 0,1 4 0 16,-3 5 0-16,2-1 0 0,0 2 0 0,1-2 0 16,2 0 0-16,2-1 0 0,5-3 0 0,0-2 0 15,9-3 0-15,2-3 0 0,4-4 0 0,-1-2 0 16,2-3 0-16,0-5 0 0,0-1 0 0,8-4 0 15,9-2 0-15,2-5 0 0,1-2 0 16,4-1 0-16,1 0 0 0,0-1 0 0,-2 0 0 16,-2 0 0-16,1-8 0 0,-5-4 0 0,1-2 0 15,-5-1 0-15,-2 2 0 0,-4 0 0 0,1 0 0 16,-4-1 0-16,-2 1 0 15,-1 0 0-15,1 1 0 0,-2 1 0 0,0-1 0 0,0 0 0 0,-2 0 0 16,-10 0 0-16,-2 3 0 0,-1-1 0 0,-2 2 0 16,1 1 0-16,1 1 0 0,-3 2 0 0,2 0 0 15,3 1 0-15,0 3 0 0,5-2 0 0,0 1 0 16,2 0 0-16,2-1 0 0,3 2 0 0,1 0 0 15,0 0 0-15,0 0 0 0,0 0 0 16,0 0 0-16,0 0 0 0,4 0 0 0,11 0 0 16,3 0 0-16,0 0 0 0,5 0 0 0,0-1 0 15,1-1 0-15,-2-1 0 0,0-3 0 0,-1-1 0 16,-2 2 0-16,1-1 0 0,0-1 0 0,-3 2 0 15,-2-2 0-15,0 2 0 0,-2-1 0 0,-3 2 0 16,-1-1 0-16,-2 2 0 0,-3 2 0 0,-1-1 0 16,-2 1 0-16,1 1 0 0,-2 0 0 0,0 0 0 15,0 0 0-15,0 0 0 0,0 0 0 0,0 0 0 16,0 10 0-16,0 2 0 0,0 2 0 0,0 4 0 15,0 4 0-15,-2 1 0 0,-4 2 0 16,0-1 0-16,-2 0 0 0,2 2 0 0,-1-2 0 16,1-2 0-16,1-1 0 0,-1-1-319 0,4-4-699 15,-2-1 802-15,3-1-45 16</inkml:trace>
  <inkml:trace contextRef="#ctx0" brushRef="#br0" timeOffset="-9837.74">6609 16189 1419 0,'0'0'171'15,"0"0"-171"-15,0 0 62 0,0 0 90 16,0 0 91-16,0 0-243 0,0 0 0 0,0 0 0 16,0 0 0-16,-1 0 0 0,-1 0 0 0,-3 2 0 15,3 13 0-15,-2 5 0 0,3 4 0 0,-4 3 0 16,4 6 0-16,-5 3 0 0,4 3 0 0,-2-1 0 15,-1 1 0-15,0-3 0 0,1-2 0 0,2-3 0 16,-5 1 0-16,3-5 0 0,-1-5 0 0,4 0 0 16,-5-6 0-16,5-3 0 0,-1-4 0 0,1-1 0 15,-1-4-420-15,1-4-330 0,0 3 495 0,-1-3 124 16,1 0 21-16,1-3 11 0,0-14 53 0,0-5-7 15,0-5-6-15,0-8 41 0,0-6 18 16,1-1 10-16,9-6 17 0,7 1 28 0,0 1 3 16,-2 1 35-16,4 1-13 0,-4 5-10 15,2 3 9-15,-1 7 4 0,-1 1-9 0,-1 6 431 0,0 3-113 16,-1 3-30-16,-1 4-309 0,0 1-53 0,-1 4 0 15,-2 1 0-15,2 5 0 0,-2 0 0 0,1-1 0 16,1 2 0-16,1 0 0 0,1 0 0 0,-2 9 0 16,0 6 0-16,0 1 0 0,-2 2 0 0,-2 1 0 15,-1 1 0-15,-2 4 0 0,-3-3 0 0,1 2 0 16,-2 2 0-16,0-2 0 0,0-1 0 0,0-1 0 15,0-1 0-15,-9-4 0 0,1 1 0 16,-4-4 0-16,-2-2 0 0,-1-1 0 0,-1 1 0 16,0-2 0-16,-2-5 0 0,-2 1 0 0,0-5 0 15,3 3 0-15,1-3 0 0,1 0 0 0,3 0 0 16,-1 0 0-16,4-3 0 0,3-6 0 0,2-2 0 15,0 2 0-15,2 5 0 0,1-2 0 0,-2 4 0 16,3 0 0-16,0 1 0 0,0 1 0 0,0 0 0 16,0 0 0-16,3 0 0 0,8 0 0 0,4 3 0 15,5 7 0-15,2 3 0 0,-2 3 0 0,5 1 0 16,-2 2 0-16,1 0 0 0,1 3 0 0,-3 0 0 15,1 2 0-15,0 0 0 0,0-2 0 16,-4 0 0-16,1-2 0 0,-4-1 0 0,1-4 0 16,-1 1 0-16,-3-4-1270 0,-4-3 927 0,-8-1-7 15</inkml:trace>
  <inkml:trace contextRef="#ctx0" brushRef="#br0" timeOffset="-7840.73">7402 16760 700 0,'0'0'121'16,"0"0"97"-16,0 0-81 0,0 0 79 0,0 0 133 15,0 0-43-15,0 0-306 0,0 0 0 0,0 0 0 16,0 0 0-16,0 0 0 0,0 0 0 0,-1 0 0 16,-1 0 0-16,1 2 0 0,-1 8 0 0,-3 2 0 15,3 2 0-15,-4 2 0 0,1 2 0 0,-3 1 0 16,-3 3 0-16,-5 0 0 0,-4 2 0 15,-3 1-1309-15,-5-1 1014 0,-6 3-47 0</inkml:trace>
  <inkml:trace contextRef="#ctx0" brushRef="#br0" timeOffset="-6496.73">8117 16165 546 0,'0'0'34'16,"0"0"-3"-16,0 0-9 0,0 0 21 0,0 0 27 15,0 0 532-15,-2 0-376 0,1 0 80 0,-5 0-139 16,5 0-167-16,-5 0 0 0,1 0 0 0,0 0 0 15,-4 1 0-15,0 10 0 0,-1 7 0 16,-4 5 0-16,-1 6 0 0,0 3 0 0,-1 5 0 16,0 1 0-16,1 2 0 0,1 2 0 15,2-1 0-15,5 2 0 0,0-1 0 0,3-3 0 0,4-1 0 16,0-1 0-16,0-1 0 0,0-5 0 0,0-1 0 15,6-5 0-15,9-3 0 0,7-2 0 0,3-4-190 16,2-6-562-16,6-2 256 0,6-4 296 0,3-3-44 16</inkml:trace>
  <inkml:trace contextRef="#ctx0" brushRef="#br0" timeOffset="-6068.73">8457 16254 601 0,'0'0'45'0,"0"0"-36"0,0 0 0 0,0 0 36 16,0 0 537-16,-7 0-338 0,6 0 101 0,-5 0-178 15,0-2-167-15,5 2 0 0,-1 0 0 0,1 0 0 16,1 0 0-16,0 0 0 0,0 2 0 0,0 15 0 15,0 3 0-15,4 6 0 0,7 6 0 16,0 2 0-16,-1 2 0 0,-1 2 0 16,-1-1 0-16,-2 1 0 0,0 0 0 0,-3-1 0 0,-2-3 0 15,1-1 0-15,-2-1 0 0,0-2 0 0,0-5 0 16,0-2 0-16,0-5 0 0,0-4 0 0,-5 0 0 15,-1-6 0-15,2-1 0 0,3-3 0 0,-5-2 0 16,5-1 0-16,-1 1 0 0,2-2 0 0,0 0 0 16,0-5 0-16,0-14 0 0,0-7 0 15,0-6 0-15,0-7 0 0,10-4 0 0,5-3 0 0,3-3 0 16,1 1 0-16,1 1 0 0,-1 5 0 0,-1 5 0 15,-3 4 0-15,-2 6 0 0,0 4 0 16,-3 2 0-16,1 5 0 0,-3 2 0 0,1 4 0 16,-2-1 0-16,2 4-76 0,-1 2-443 0,1 1 97 15,0 2 53-15,1 1 237 0,0-1-23 0,-1 2-22 16</inkml:trace>
  <inkml:trace contextRef="#ctx0" brushRef="#br0" timeOffset="-5698.73">9159 16116 713 0,'0'0'12'0,"0"0"50"16,0 0 172-16,0 0 447 0,-4-3-475 0,-6 2-67 15,0-7-139-15,-2 4 0 0,-4-4 0 0,-1 3 0 16,2 3 0-16,0 0 0 0,-1 1 0 0,-1-1 0 15,0 2 0-15,-1 0 0 0,0 0 0 0,1 8 0 16,-2 8 0-16,2 4 0 0,1 1 0 0,2 1 0 16,-1 2 0-16,7 3 0 0,0 0 0 0,2-1 0 15,6-2 0-15,0 0 0 0,0-2 0 0,0 1 0 16,0 0 0-16,8-4 0 0,10 0 0 0,1-3 0 15,3 1 0-15,1-2 0 0,-3 0 0 16,3-3 0-16,-3 2 0 0,-2-2 0 0,-4-1 0 16,-2 1 0-16,-3-1 0 0,-2-1 0 0,-3-1 0 15,-2-1 0-15,-1 0 0 16,-1 0 0-16,0 1 0 0,0 1 0 0,0-1 0 0,-6 4 0 0,-8-1 0 15,1-2 0-15,-4 3 0 0,-1-1 0 0,-1-1 0 16,-2 0 0-16,2 0 0 0,-1-2 0 0,1-3-35 16,2 0-783-16,-1-2 267 0,5 1 355 0,-1-2-33 15</inkml:trace>
  <inkml:trace contextRef="#ctx0" brushRef="#br0" timeOffset="-5442.73">9295 16251 695 0,'0'0'21'0,"0"0"-13"0,0 0 153 16,0 0 139 0,0 0 333-16,0 0-404 0,0 0-229 0,0 0 0 0,0 1 0 0,1 10 0 0,11 1 0 15,-1 4 0-15,7 5 0 0,-2 2 0 0,4 6 0 16,-3 2 0-16,0 2 0 0,-2 4 0 0,-1 2 0 15,-3-1 0-15,-6 3 0 0,-2-2 0 16,0 0 0-16,-2-2 0 0,-1 1 0 0,0-5 0 16,-7 0 0-16,-10 0 0 0,-6-5 0 15,-2-1 0-15,0-2 0 0,-2-3-818 0,-2-5 182 0,0 2 364 16,-2-7-18-16</inkml:trace>
  <inkml:trace contextRef="#ctx0" brushRef="#br0" timeOffset="-5058.73">9694 16487 1017 0,'0'0'78'0,"0"0"-38"0,0 0 54 15,0 0 255-15,0 0 120 0,0 0-469 16,0 0 0-16,0 0 0 0,0 0 0 0,0 0 0 16,0 0 0-16,0 0 0 0,0 0 0 0,1 0 0 15,15 0 0-15,5-2 0 0,3 1 0 0,5-1 0 16,5-1 0-16,3 1 0 0,1-1 0 0,0 1 0 15,-4-3 0-15,1 3 0 0,-1-1 0 0,-5 1 0 16,-2-1 0-16,-4-1 0 0,-3 0 0 0,-4 3-203 16,-3 1-301-16,-5-3-112 0,-2 1 479 0,-4-1-7 15,-1 0 4-15,1-1 46 0,-2 0 18 0,0-1 7 16</inkml:trace>
  <inkml:trace contextRef="#ctx0" brushRef="#br0" timeOffset="-4809.73">9897 16198 250 0,'0'0'36'0,"0"0"0"0,0 0-4 0,0 0 27 15,0 0 8-15,0 0 6 0,0-2 5 0,0-3-2 16,0 2 136-16,0 0 226 0,0 2-40 15,0-1-106-15,1 1-292 0,7 1 0 0,5 0 0 0,-2 0 0 16,6 0 0-16,2 6 0 0,4 7 0 0,3 3 0 16,2 4 0-16,1 1 0 0,-1 3 0 0,4-2 0 15,-1 4 0-15,-1-2 0 0,-1 0 0 0,-2-1 0 16,-5-3 0-16,1-1 0 0,-3 0 0 0,-4-3 0 15,-2-2 0-15,-5 0 0 0,-1-2 0 16,-5-2 0-16,-2 2 0 16,0-4 0-16,-1 2 0 0,0 2 0 0,-1 0 0 0,-18 1 0 0,-6 3 0 15,-3 1 0-15,-7 0 0 0,-4 4 0 0,-3-3-479 16,3 0-370-16,0-3 666 0,2 0-37 0,4-2-23 15</inkml:trace>
  <inkml:trace contextRef="#ctx0" brushRef="#br0" timeOffset="-4534.73">10675 16228 1478 0,'0'0'0'0,"0"0"-8"0,0 0-26 0,0 0 101 16,-1-1 345-16,-6-3-280 0,-1-1-132 0,1-2 0 15,0 0 0-15,0 2 0 0,1 1 0 0,5 3 0 16,-4-2 0-16,4 3 0 0,-1-2 0 0,-2 2 0 16,-1 0 0-16,-3 9 0 0,-2 13 0 0,-5 10 0 15,-2 5 0-15,-4 5 0 0,-1 7 0 0,-3 2 0 16,-1 0 0-16,-1 2 0 0,2-5 0 0,1-2 0 15,2-1 0-15,-1-3 0 16,3-4 0-16,4-4 0 0,0-4 0 0,6-7 0 0,1-2-857 16,1-6 277-16,2-5 397 0,4-2-30 0</inkml:trace>
  <inkml:trace contextRef="#ctx0" brushRef="#br0" timeOffset="-4315.73">10505 16312 18 0,'106'-193'658'16,"-106"193"-635"-16,0 0-9 0,0 0-4 0,0 0 255 15,0 0 485-15,0 0-494 0,0 0-203 0,0 0-53 16,0 0 0-16,0 0 0 0,0 1 0 0,0 4 0 15,0 9 0-15,0 4 0 0,0 2 0 16,0 6 0-16,0 7 0 0,0 4 0 0,3 3 0 16,3 5 0-16,-1-3 0 0,2 1 0 0,-1 3 0 15,2-2 0-15,-3-2 0 0,2-2 0 16,-1-6 0-16,2 0 0 0,1-4 0 0,-3-4 0 0,0-5 0 15,-2-5 0-15,1-4 0 0,-2-2-582 0,0-5-189 16,-1 0 572-16,-1-5-45 0,-1 3 48 0</inkml:trace>
  <inkml:trace contextRef="#ctx0" brushRef="#br0" timeOffset="-4111.73">10395 16479 667 0,'0'0'53'0,"0"0"-37"0,0 0 117 16,0 0 118-16,0 0 134 0,0 0 157 0,0 0-542 15,-1 0 0-15,-1 0 0 0,2 0 0 0,0 0 0 16,0 0 0-16,0 0 0 0,0 0 0 0,0 0 0 15,0 0 0-15,10 6 0 0,6 3 0 0,6-3 0 16,1 5 0-16,3-2 0 0,-1-2 0 0,2 2 0 16,0-3 0-16,1 1 0 0,-2-2 0 0,-2-3 0 15,-2-1 0-15,0 1-586 0,-1-2-163 0,-2 0 600 16,0 0 17-16,-3 0-33 0,-6 0 15 0</inkml:trace>
  <inkml:trace contextRef="#ctx0" brushRef="#br0" timeOffset="-3322.73">10934 16245 287 0,'0'0'71'0,"0"0"-20"0,0 0 0 0,0 0 27 0,0 0 15 16,0-1-31-16,0-2 514 0,0-2-14 0,0-1-346 15,0 1-216-15,0 0 0 0,0 3 0 0,0 0 0 16,0 1 0-16,0 0 0 0,0 1 0 0,-2 0 0 16,2 0 0-16,-1 0 0 0,-1 0 0 0,1 2 0 15,-1 15 0-15,-5 4 0 0,3 2 0 16,-5 7 0-16,3 2 0 0,-2 4 0 0,-4-2 0 0,2 2 0 15,1 0 0-15,-3-3 0 0,3 1 0 16,0-4 0-16,-1 0 0 0,4-4 0 0,2-2 0 16,0-2 0-16,2-5 0 0,1-1 0 0,1-4 0 15,0-1 0-15,0-4 0 0,0-2 0 0,0-2 0 16,0-2 0-16,0 1 0 0,3-2 0 0,8 0 0 15,5 0 0-15,0-2 0 0,3-13 0 0,2-3 0 16,4-6 0-16,-3-3 0 0,1-3 0 0,1-5 0 16,2 1 0-16,-4-2 0 0,1 2 0 0,-1 0 0 15,-6 2 0-15,1 5 0 0,-5 3 0 0,-1 3 0 16,-2 6 0-16,-4 3 0 0,-2 4 0 0,-1 2 0 15,-1 3 0-15,1 2 0 0,0 0 0 16,0-1 0-16,-2 2 0 0,0 0 0 0,0 0 0 16,0 0 0-16,0 0 0 0,0 0 0 0,0 10 0 15,0 6 0-15,0 3 0 0,0 1 0 0,-2 6 0 16,-6-1 0-16,2 3 0 0,2-3 0 0,-1 1 0 15,4-6 0-15,-1 1 0 0,1-1 0 0,1-6 0 16,0 1 0-16,0-6 0 0,0-1 0 0,0-3 0 16,0-2 0-16,1-2 0 0,4 1 0 0,5-2 0 15,1 0-19-15,1 0-131 0,1-2 40 0,1-10-171 16,1-2-89-16,1-3 56 0,0-1 197 0,-1 0 143 15,-1-4-30-15,1-1-3 0,0 0 8 16,-1-1 0-16,-2 2-4 0,1-2 6 0,-3 2 4 16,0-2-34-16,0 4 264 0,-4 1-16 0,-2 0 99 15,1 5-28-15,-2 2 2 0,-2 1-294 0,0 5 0 16,1 0 0-16,-2 4 0 0,0 0 0 0,0 0 0 15,0 1 0-15,0 1 0 0,0 0 0 0,0 0 0 16,0 0 0-16,0 0 0 0,0 0 0 0,0 3 0 16,0 11 0-16,-7 5 0 0,-1 1 0 0,-1 6 0 15,0 1 0-15,0 3 0 0,2-2 0 0,2 1 0 16,-2 0 0-16,6-2 0 0,-1 0 0 0,1-2 0 15,1-2 0-15,0-2 0 0,0-1 0 16,0-3 0-16,0-3 0 0,0-2 0 0,1-2 0 16,9-4 0-16,0-3 0 0,2-1 0 0,2-1 0 15,0 1 0-15,1-2 0 0,1 0 0 0,3-12 0 16,-3-8 0-16,3-1-205 0,-5-6 62 0,2 0 10 15,-3-1 51-15,-2-3 56 0,-2 0 0 0,-3 1 89 16,-2 3-50-16,-2 3-5 0,0 3 13 0,0 2-8 16,-2 5-26-16,0 3 21 0,0 4-58 0,0 2-38 15,0 4-62-15,0 0 76 0,0-1-63 0,0 2-164 16,0 0 227-16,0 0-39 0,0 0-23 0,0 6-35 15,-2 11-15-15</inkml:trace>
  <inkml:trace contextRef="#ctx0" brushRef="#br0" timeOffset="-3066.73">11741 16745 2047 0,'0'0'0'0,"0"0"0"15,0 0 0-15,0 0 0 0,0 0 0 0,0 0 0 16,0 0 0-16,-2 0 0 0,1 0 0 0,-1 0 0 15,2 0 0-15,0 0 0 0,0 0 0 0,0 0-554 16,0 0-252-16,0 0 549 0,0 0-67 0</inkml:trace>
  <inkml:trace contextRef="#ctx0" brushRef="#br0" timeOffset="-1268.73">12445 16202 548 0,'0'0'32'16,"0"0"4"-16,0 0 19 0,0 0 421 0,0 0-171 15,0-2 40-15,-1 1-95 0,-1 0-250 0,-2-2 0 16,0 2 0-16,2-2 0 0,0 3 0 15,-3 0 0-15,1 12 0 0,-1 13 0 0,0 7 0 0,0 6 0 16,1 5 0-16,-3 6 0 0,3 2 0 0,-1-3 0 16,4 0 0-16,1-2 0 0,0-5 0 0,0-1 0 15,0-3 0-15,0-5 0 0,0-5 0 0,0-2 0 16,0-4 0-16,0-4 0 0,0-4-117 0,1-4-538 15,2-2 83-15,-1-3 500 0,1-3-16 16,-1 1-16-16,1-2-25 0,0 0 27 0,0-2 16 16,0-14 10-16</inkml:trace>
  <inkml:trace contextRef="#ctx0" brushRef="#br0" timeOffset="-980.73">12483 16256 142 0,'0'0'36'15,"0"0"9"-15,0 0 9 0,0 0 18 0,0-2-11 16,0 0 3-16,0-3-7 0,0-1-11 0,0 1-3 16,0 1-5-1,0 2 9-15,-1 0 122 0,-1 1 277 0,2 0 66 0,0 1-297 0,0 0-215 0,0 0 0 16,0 0 0-16,0 6 0 0,2 4 0 0,5 2 0 15,6 4 0-15,-3 0 0 0,4-1 0 16,-2 1 0-16,1 4 0 0,3-1 0 0,1 0 0 16,-3 1 0-16,4 1 0 0,-2 0 0 0,-1 2 0 15,-1-2 0-15,-3 1 0 0,1-2 0 16,-7 4 0-16,-2-1 0 0,-1 0 0 0,-1-3 0 0,-1 2 0 15,0 1 0-15,0-2 0 0,-11-1 0 0,-8 0 0 16,0 1 0-16,-4-1 0 0,-3-1 0 0,1-4 0 16,0 2 0-16,3-5 0 0,-1 1 0 0,3-5-117 15,2 0-349-15,4-1-272 0,5-4 572 0,0 0-5 16,2-2 2-16,6 2 18 0</inkml:trace>
  <inkml:trace contextRef="#ctx0" brushRef="#br0" timeOffset="-738.73">12929 16203 489 0,'0'0'58'0,"0"0"-37"0,0 0-15 15,0 0 8-15,0-1 56 0,-4-6 538 0,-4 0-274 16,1 0 95-16,0-1-411 16,1 4-18-16,0 0 0 0,2 2 0 0,1 1 0 0,-1 0 0 0,3 1 0 15,-1 0 0-15,1 0 0 0,-4 6 0 0,4 16 0 16,-7 5 0-16,3 8 0 0,-2 4 0 0,1 8 0 15,-1 1 0-15,-2 0 0 0,2 3 0 16,1-3 0-16,2-3 0 0,2 0 0 0,1-5 0 16,-1 0 0-16,2-5 0 0,0-2 0 0,0-5 0 15,0-6 0-15,0-1 0 0,0-5 0 0,0-4 0 16,0-2 0-16,0-3-15 0,2-4-502 0,-1-1-274 15,1 0 646-15,-1 0-9 0,-1-2-2 0,0 0 32 16</inkml:trace>
  <inkml:trace contextRef="#ctx0" brushRef="#br0" timeOffset="-305.73">12708 16269 268 0,'0'0'33'0,"0"0"19"0,0 0 10 15,0-3 0-15,0-1 11 0,0-7-2 16,0 0-6-16,-1-3-27 0,1 0 273 0,0 2-110 16,0 1-43-16,0 3-7 0,0 0-12 0,0 4 114 15,1 2-143-15,11 1-110 0,3 0 0 0,3 1 0 16,1 0 0-16,3 0 0 0,2 7 0 0,2 8 0 15,0 2 0-15,1 2 0 0,-1 3 0 16,-1 2 0-16,-3-2 0 0,-2 6 0 0,-2-2 0 0,-3 2 0 16,-3 0 0-16,-4-1 0 0,-4 2 0 0,-2-2 0 15,-1 0 0-15,-1-3 0 0,0 1 0 0,0-2 0 16,-7-3 0-16,-9 0 0 0,-3-2 0 0,-2-1 0 15,-1-5 0-15,-1 1 0 0,-2-4 0 16,1 0 0-16,-1-1 0 0,4-4 0 0,-2-1 0 16,5-3 0-16,0 3 0 0,3-3 0 0,4 0 0 15,2 0 0-15,3 0 0 0,5 0 0 0,-1 0 0 16,1 0 0-16,-1 0 0 0,2 0 0 0,0-3 0 15,0 3 0-15,0 0 0 0,0 0 0 0,0 0 0 16,3 0 0-16,7 0 0 0,3 0 0 0,0 0 0 16,1 0 0-16,1 3 0 0,2 7 0 0,1 1 0 15,2-2 0-15,-1 4 0 16,1-1 0-16,3 2 0 0,0 0 0 0,1-1 0 0,0-1 0 0,-1 1 0 15,3-2 0-15,-3-2 0 0,0 0 0 16,-1-1 0-16,-1-2 0 0,-3-2 0 0,-1 0 0 16,-4 0-15-16,-1-4-502 0,-2 3-196 0,-4-3 518 15,-3 0 22-15,-2 0-14 0,1 0 9 0</inkml:trace>
  <inkml:trace contextRef="#ctx0" brushRef="#br0" timeOffset="-53.73">13161 16575 1353 0,'0'0'168'0,"0"0"-103"16,0 0-81-16,0 0 177 16,0 0 155-16,0 0-316 0,0 0 0 0,0 0 0 0,0 0 0 0,0 0 0 15,0 0 0-15,0 0 0 0,0 0 0 0,11 0 0 16,6 0 0-16,6 0 0 0,6 0 0 0,4 0 0 15,3 0 0-15,3 0 0 0,-1 0 0 0,-2 0 0 16,-3 0 0-16,-1-1 0 0,-6-4 0 0,-3-1 0 16,-5 2 0-16,-4-1 0 15,-4 2-13-15,-2 0-582 0,-5-1-38 0,-1 1 458 0,-1-2 72 0,-1-1 4 16,0 0-20-16,0 2 7 0,-11-1-13 0</inkml:trace>
  <inkml:trace contextRef="#ctx0" brushRef="#br0" timeOffset="224.27">13319 16320 390 0,'0'0'33'0,"0"0"-1"0,0 0 13 0,0 0 45 0,0 0 9 15,0 0 552-15,0 0-352 0,0 0 61 0,0 0-312 16,0 0-48-16,0 0 0 0,0 0 0 0,0 0 0 16,0 0 0-16,0 0 0 0,1 0 0 0,9 0 0 15,5 2 0-15,-1 2 0 0,8 5 0 0,1 1 0 16,2 3 0-16,2-1 0 0,2 1 0 0,1 2 0 15,2-1 0-15,-2-1 0 0,-1-2 0 16,0 1 0-16,-3-2 0 0,-1 1 0 0,-6-3 0 16,-2 0 0-16,-4-2 0 0,-2 1 0 0,-3-2 0 15,-4 0 0-15,-3-2 0 0,1-2 0 0,-1 1 0 16,-1-1 0-16,0 0 0 0,0 3 0 0,0 0 0 15,-13 5 0-15,-8 0 0 0,-5 6 0 0,-8 1 0 16,-3 1 0-16,-5 1 0 0,-3 1 0 16,2-2-880-16,0 0 268 0,2 1 342 0</inkml:trace>
  <inkml:trace contextRef="#ctx0" brushRef="#br0" timeOffset="1189.27">14103 16172 441 0,'0'0'53'15,"0"0"-5"-15,0 0-28 0,0 0 14 16,0 0 19-16,-2 0 22 0,0 0 562 0,-3 0-440 16,4 0 160-16,-4 0-225 0,4 0-132 0,0 0 0 15,-1 0 0-15,1 0 0 0,-7 1 0 0,1 10 0 16,-1 7 0-16,-3 6 0 0,-4 6 0 0,0 4 0 15,-4 5 0-15,2 2 0 0,-2 1 0 0,1-2 0 16,2-1 0-16,0 0 0 0,1-3 0 0,3 0 0 16,0-1 0-16,0-4 0 0,2-2 0 0,1-3 0 15,4-1 0-15,3-7-380 0,-2 0-491 0,4-3 663 16,0-3 24-16,-2-3-25 0</inkml:trace>
  <inkml:trace contextRef="#ctx0" brushRef="#br0" timeOffset="1431.27">14129 16125 658 0,'0'0'28'0,"0"0"-4"16,0 0 186-16,0 0 224 0,0 0 259 16,-1 0-693-16,-4 0 0 0,4 0 0 0,-4 0 0 0,4 0 0 15,-1 0 0-15,2 0 0 0,0 2 0 0,0 11 0 16,0 9 0-16,0 7 0 0,0 3 0 0,2 5 0 15,5 6 0-15,6 3 0 0,0 0 0 16,1-1 0-16,0 0 0 0,-1-2 0 0,1 0 0 16,1-1 0-16,0-3 0 0,-2-5 0 0,0-1 0 15,-1-4 0-15,1-5 0 0,-2-5-117 0,0 1-586 16,-3-8 153-16,-2 0 416 0,-2-5-16 0,-2 0-19 15</inkml:trace>
  <inkml:trace contextRef="#ctx0" brushRef="#br0" timeOffset="1636.27">13943 16549 722 0,'0'0'113'0,"0"0"-57"0,0 0 48 16,0 0 229-16,0 0 108 0,0 0-163 0,-2 0-278 15,-2 0 0-15,2 0 0 0,1 0 0 0,1 0 0 16,0 0 0-16,0 0 0 0,0 0 0 0,0 0 0 15,1 2 0-15,15 1 0 0,2 3 0 0,2 0 0 16,3-1 0-16,0 2 0 0,2-2 0 0,1-2-314 16,-1-3-385-16,0 1 320 0,1-1 231 0,-4 0-21 15,1 0-10-15</inkml:trace>
  <inkml:trace contextRef="#ctx0" brushRef="#br0" timeOffset="2005.27">14530 16082 563 0,'0'0'64'0,"0"0"-17"0,0 0-10 15,0 0 336-15,0-2 181 0,-1-2-145 0,-6-2-409 16,2 2 0-16,1-1 0 0,3 2 0 0,-5 1 0 16,4 0 0-16,1 1 0 0,1 1 0 0,0 0 0 15,0 0 0-15,0 0 0 0,0 0 0 0,0 5 0 16,0 10 0-16,0 7 0 0,0 3 0 0,0 3 0 15,0 5 0-15,0 0 0 0,0 3 0 16,-2-3 0-16,-6-1 0 0,1-1 0 0,-2-1 0 16,1-2 0-16,0-1 0 0,1-1 0 0,-1-4 0 15,3-1 0-15,-1-3 0 0,3 0 0 0,2-5 0 16,-1 1 0-16,1-3 0 0,1-2 0 0,0-2 0 15,0 1 0-15,0-4 0 0,0 2 0 0,0-3 0 16,4-1 0-16,9 0 0 0,2-1 0 0,2 0 0 16,3-1 0-16,-1 0 0 0,4 0 0 0,0 0 0 15,-3-1 0-15,3-7 0 0,-3-1 0 0,1-1 0 16,-1-1 0-16,0-1-537 0,-5 3-253 0,0 1 668 15,-1-1-10-15,-2 1-13 0,-1-1 18 16,-6 2 11-16</inkml:trace>
  <inkml:trace contextRef="#ctx0" brushRef="#br0" timeOffset="2420.27">14869 16325 269 0,'0'0'64'0,"0"0"23"15,0 0-1-15,0 0 4 0,0 0 9 0,0 0 312 16,0 0 93-16,0 0-86 0,0 0-399 0,-1-2-19 16,0 1 0-16,-1 1 0 0,1 0 0 15,-1 0 0-15,2 0 0 0,-1 0 0 0,-2 0 0 0,2 0 0 16,-1 1 0-16,1 11 0 0,-4 6 0 0,1 2 0 15,3 5 0-15,-7 1 0 0,4-1 0 16,-2 2 0-16,2-1 0 0,3-5 0 0,-1 0 0 16,1-3 0-16,1-3 0 0,0-3 0 0,0-2 0 15,0-1 0-15,0-4 0 0,0 1 0 0,0-5 0 16,3 1 0-16,8-1 0 0,-1-1 0 0,5 0 0 15,0 0 0-15,4-11 0 0,0-6 0 0,3-4 0 16,-1-5 0-16,0-2 0 0,-1-1 0 0,-2-1 0 16,-2-2 0-16,0 3 0 0,-4-1 0 0,-3 5 0 15,-1 5 0-15,-5 2 0 0,1 2 0 0,-2 8 0 16,-1 2 0-16,1 2 0 0,-1 2 0 0,-1 1 0 15,0 0 0-15,0 1 0 16,0 0 0-16,0 0 0 0,0 0 0 0,0 1 0 0,0 15 0 16,0-1 0-16,0 6 0 0,0 2 0 0,0 2 0 15,0 3 0-15,0-3 0 0,0-3 0 0,0 0 0 16,0-1 0-16,0-1 0 0,0-5 0 0,2-1 0 15,2-3 0-15,2 0 0 0,-1-1 0 0,1-2 0 16,0-2 0-16,0 0 0 0,1 0 0 0,0-3 0 16,-1-2-829-16,3 1 196 0,-1-1 363 0,-6 0 7 15</inkml:trace>
  <inkml:trace contextRef="#ctx0" brushRef="#br0" timeOffset="2602.27">15553 16603 2047 0,'0'0'0'0,"0"0"0"0,0 0 0 0,0 0 0 16,-2 0 0-16,-5 0 0 0,1 0 0 0,0 2 0 16,-1 0 0-16,3-1 0 0,2 1 0 0,1-1 0 15,1-1 0-15,0 0 0 0,0 0 0 0,0 0 0 16,0 0-542-16,0 0-349 0,0 0 538 15</inkml:trace>
  <inkml:trace contextRef="#ctx0" brushRef="#br0" timeOffset="3749.27">16201 16448 1740 0,'0'0'175'0,"0"0"-139"0,0 0-8 0,0 0 7 16,0 0-2-16,0 0-33 0,0 0 0 0,0 0 0 16,0 0 0-16,0 0 0 0,0 0 0 0,5 0 0 15,10 0 0-15,8 0 0 0,5-3 0 0,5-1 0 16,6-1 0-16,5-2 0 0,3-1 0 0,2 0 0 15,1-1 0-15,-2 0 0 0,-2 1 0 16,-4-2 0-16,-3 3 0 0,-3-1-339 0,-10 2-196 16,-4 0 103-16,-5 2 328 0,-8 2-11 0,-6-1-34 15,-2 3 12-15,1-2 42 0</inkml:trace>
  <inkml:trace contextRef="#ctx0" brushRef="#br0" timeOffset="3950.27">16517 16198 427 0,'0'0'62'0,"0"0"-12"15,0 0-14-15,0 0 18 0,0 0 13 0,0 0 419 16,0 0-266-16,-1 0 100 0,-1 0 5 0,1 0-325 15,-4 0 0-15,1 0 0 0,-1 2 0 16,0 18 0-16,-1 5 0 0,2 7 0 0,-2 8 0 16,2 7 0-16,2 5 0 0,1 1 0 0,-1 2 0 15,2-1 0-15,0-3 0 0,0-3 0 0,0-4 0 16,2-2 0-16,8-6 0 0,0-2 0 0,0-5 0 15,0-5-189-15,-1-3-608 0,-3-4 381 0,2-1 244 16,-3-6-26-16,-4 1 19 0</inkml:trace>
  <inkml:trace contextRef="#ctx0" brushRef="#br0" timeOffset="4264.26">15727 16202 552 0,'0'0'31'0,"0"0"-3"0,0 0-6 0,0 0 11 15,0 0 194-15,0 0 9 0,0 0 140 16,0 0-97-16,0 0-78 0,0 0-139 0,0 0-62 16,0 0 0-16,0 0 0 15,0 0 0-15,0 1 0 0,0 4 0 0,0 1 0 0,0 0 0 0,0 2 0 16,2 1 0-16,4-1 0 0,0 1 0 0,-1-4-13 15,1 2-393-15,0-2-176 0,1-1 228 0,0 0 248 16,0 0-26-16,-1-1-14 0,1 1 2 0</inkml:trace>
  <inkml:trace contextRef="#ctx0" brushRef="#br0" timeOffset="4439.26">16005 16045 583 0,'0'0'33'0,"0"0"9"0,0 0 7 0,0 0 217 15,0 0 295-15,0 0-350 0,0 0 81 0,-2 0-282 16,1 0-10-16,-1 0 0 0,1 0 0 0,-1 0 0 15,2 0 0-15,0 4 0 0,0 5 0 0,0-1 0 16,0 3 0-16,0 2 0 0,0-1-222 0,2 2-304 16,4-2-60-16,6-1 461 0,1 0-53 0,-1 0-30 15</inkml:trace>
  <inkml:trace contextRef="#ctx0" brushRef="#br0" timeOffset="4701.26">17038 15833 1987 0,'0'0'60'0,"0"0"-60"0,0 0-75 0,0 0 61 16,0 0 103-16,-4 0-89 0,0 0 0 0,-1 0 0 15,-1 0 0-15,5 0 0 0,-5 0 0 16,6 0 0-16,0 0 0 0,0 0 0 0,0 4 0 16,0 7 0-16,0-2 0 0,0 3-410 0,3 2-314 15,3-1 444-15,3 2 109 0,-2-3-28 0,-3 1 12 16</inkml:trace>
  <inkml:trace contextRef="#ctx0" brushRef="#br0" timeOffset="4856.26">17302 15875 678 0,'0'0'29'15,"0"0"-16"1,0 0 96-16,0 0 337 0,0 0 23 0,-7 0-166 0,-1 0-303 0,0 1 0 16,0 4 0-16,-1 2 0 0,2 2 0 0,1 2 0 15,2 1 0-15,2-2-37 0,1 2-300 0,-1 3-495 16,2 0 576-16,-1 3 22 0,1 2-36 0</inkml:trace>
  <inkml:trace contextRef="#ctx0" brushRef="#br0" timeOffset="5116.26">17546 17001 1019 0,'0'0'-31'0,"0"0"-193"0,0 0 169 16,0 0 51-16,0 0 17 0,0 0-28 15,0 0 30-15,0 0-10 0,0 0-60 0,0 0-47 16,0 0-71-16,0 0-57 0</inkml:trace>
  <inkml:trace contextRef="#ctx0" brushRef="#br0" timeOffset="6203.27">18208 16187 1535 0,'0'0'206'0,"0"0"-108"0,0 0-106 16,0 0 163-16,-6 0-94 0,-4 0-61 0,0 0 0 15,-1-2 0-15,-1 1 0 0,0-1 0 0,-4 2 0 16,3 0 0-16,-3 0 0 0,-1 12 0 0,-2 8 0 16,-4 3 0-16,3 6 0 0,-2 3 0 0,2-1 0 15,3 4 0-15,1-1 0 0,3-1 0 0,0-2 0 16,4-2 0-16,2 0 0 0,1-4 0 0,2 1 0 15,-2-4 0-15,2-2 0 0,2-2 0 0,1-5 0 16,1-1-687-16,0-4-13 0,0 1 505 0,0-6 0 16,0 1 11-16</inkml:trace>
  <inkml:trace contextRef="#ctx0" brushRef="#br0" timeOffset="6416.27">18274 16113 539 0,'0'0'78'0,"0"0"-30"0,0 0-29 0,0 0 18 15,0 0 261-15,0 0 478 0,0 0-563 0,-1 0-174 16,-4 0-39-16,4 0 0 0,1 0 0 0,0 0 0 15,0 0 0-15,0 7 0 0,0 9 0 0,0 6 0 16,0 4 0-16,1 5 0 0,5 5 0 0,6 3 0 16,2 2 0-16,-1 1 0 0,1-2 0 0,3 0 0 15,0-2 0-15,-1 1 0 0,2-3 0 16,-3-4 0-16,2-1 0 0,0-2 0 0,-2-4 0 15,-3-4 0 1,0-2-139-16,-1-5-733 0,-2-3 471 0,-1-1 241 0,-5-3-8 0,-2-3-5 0</inkml:trace>
  <inkml:trace contextRef="#ctx0" brushRef="#br0" timeOffset="6615.27">18146 16433 595 0,'0'0'56'0,"0"0"-21"0,0 0-12 0,0 0 78 0,0 0 618 0,-2 0-383 15,-2 0-154-15,1 0-182 0,-1 0 0 16,2 0 0-16,1 0 0 0,1 0 0 0,0 0 0 15,0 0 0-15,0 0 0 0,0 0 0 0,0 0 0 16,1 0 0-16,14 0 0 0,-1 4 0 0,5 2 0 16,1-1 0-16,0-2 0 0,5-1 0 0,-1 0-124 15,2 0-443-15,-2-1-103 0,3-1 498 0,2 0-32 16,-3 0-3-16</inkml:trace>
  <inkml:trace contextRef="#ctx0" brushRef="#br0" timeOffset="7299.27">18811 16091 544 0,'0'0'58'16,"0"0"-14"-16,0 0-17 0,0 0 22 0,0 0 483 15,0 0 261-15,-4-1-793 0,-2-1 0 0,2 0 0 16,-1-1 0-16,4 2 0 0,-3-1 0 0,2 0 0 16,1 1 0-16,1 1 0 0,-2 0 0 0,1 0 0 15,-1 1 0-15,-3 16 0 0,0 7 0 0,1 2 0 16,-3 4 0-16,1 6 0 0,-2 0 0 0,0 0 0 15,1-2 0-15,1-1 0 0,0-1 0 16,-1-4 0-16,6-1 0 0,-4-2 0 0,4-5 0 0,0 1 0 16,1-6 0-16,0 0 0 0,0-1 0 0,0-4 0 15,0-1 0-15,0 0 0 0,2-5 0 16,11 0 0-16,-1-1 0 0,3-3 0 0,3 1 0 15,4-1 0-15,1 0-291 0,0-6-269 0,3-12 49 16,1-1 483-16,1-2-44 0,-2-3 20 0,0-1 19 16,-4 2 11-16,1-1 7 0,-2 1 16 0,-3 2 1 15,-3 0 5-15,0 3 5 0,1 0 12 0,-6 2 11 16,1 1 11-16,-2 1 10 0,-3 2 5 0,0 2 182 15,-1 3 155-15,-2 2 36 0,-1-1-169 0,-1 3-265 16,1 2 0-16,-2 0 0 0,0 0 0 0,0-1 0 16,0 2 0-16,0 0 0 0,0 0 0 0,0 0 0 15,0 0 0-15,0 0 0 0,0 0 0 16,0 4 0-16,0 11 0 0,-8 4 0 0,-2 1 0 15,2 5 0-15,-3 0 0 0,-1 2 0 0,3-1 0 16,1 0 0-16,0-5 0 0,7 0 0 0,-4-1 0 16,4-3 0-16,1-4 0 0,0-1 0 0,0-3 0 15,0-2 0-15,0-2 0 0,0-2 0 0,0-2 0 16,7 1 0-16,4-2 0 0,3 0 0 15,0 0 0-15,2-2 0 0,3-11 0 0,0-5 0 0,1-4 0 16,-2-1 0-16,1-2 0 0,1-3 0 0,-1-2 0 16,-3 1 0-16,1-3 0 0,-5 5 0 0,-3 2 0 15,-1 2 0-15,-4 2 0 0,-2 4 0 16,-1 5 0-16,1 3 0 0,-1 3 0 0,-1 2 0 15,0 3 0-15,0-1 0 0,0 1 0 0,0-1 0 16,0 2 0-16,0 0 0 0,0 0 0 0,0 0 0 16,0 12 0-16,0 5 0 0,-1 5 0 0,-5 2 0 15,5 5 0-15,-1-1 0 0,1-1 0 0,-1-1 0 16,2 0 0-16,0-3 0 0,0 0 0 0,0-6 0 15,0 2 0-15,0-6 0 0,2 1 0 0,3-2 0 16,1-3 0-16,2-2 0 0,3-1-572 0,1-2-290 16,1 0 553-1</inkml:trace>
  <inkml:trace contextRef="#ctx0" brushRef="#br0" timeOffset="8204.27">19650 16312 1448 0,'0'0'280'0,"0"0"-176"0,0 0-83 16,0 0 27-16,0 0 98 0,0 0-146 0,0 0 0 15,0 0 0-15,0 0 0 16,0 0 0-16,0 0 0 0,0 0 0 0,0 0 0 0,0 0 0 15,2 0 0-15,13 0 0 0,7 0 0 0,7 0 0 16,5 0 0-16,6 0 0 0,3 0 0 0,5 0 0 16,-1 0 0-16,-1 0 0 0,0-5 0 0,-4-2 0 15,-5 0 0-15,-3 0 0 0,-3 0 0 0,-7 2 0 16,-7 1 0-16,-2 0-215 0,-6 1-371 0,-2 0 28 15,-6 0 425-15,1 0 4 0,-1 0 7 0,-1 0 20 16,0 2-16-16</inkml:trace>
  <inkml:trace contextRef="#ctx0" brushRef="#br0" timeOffset="8495.27">20027 16066 463 0,'0'0'63'0,"0"0"-19"16,0 0-18-16,0 0 16 0,0 0 36 0,0 0 315 0,0 0 313 0,-2-1-474 15,-2 0-232-15,-1-1 0 0,3 1 0 0,1 1 0 16,-1 0 0-16,2 0 0 0,0 0 0 0,0 0 0 15,0 0 0-15,0 5 0 0,0 12 0 0,0 1 0 16,11 5 0-16,7 3 0 0,4 0 0 0,2 0 0 16,3-2 0-16,4 1 0 0,2-3 0 15,0-2 0-15,-1-2 0 0,1-2 0 0,-2-2 0 16,-3-1 0-16,0-2 0 0,-5-1 0 0,-4-2 0 15,-3-1 0-15,-6 0 0 0,-1-3 0 0,-7-3 0 16,0 1 0-16,-1 0 0 0,2-1 0 0,-3 1 0 16,0 1 0-16,-3 1 0 0,-13 3 0 0,-8 1 0 15,-5 1 0-15,-6 2 0 0,-4 3 0 0,-2 0 0 16,0-2-374-16,2 1-592 0,-1-1 762 0,5 0-40 15</inkml:trace>
  <inkml:trace contextRef="#ctx0" brushRef="#br0" timeOffset="10611.27">21101 15923 898 0,'0'0'135'0,"0"0"-73"0,0 0-8 16,0 0 169-16,-9-3 155 0,-2-2-81 0,-2-2-297 15,-2-1 0-15,-3 2 0 0,1-1 0 0,-1 1 0 16,-1 4 0-16,3 0 0 0,-1 1 0 16,2 0 0-16,-2 1 0 0,-1 0 0 0,-1 4 0 0,2 16 0 15,-4 4 0-15,-2 4 0 0,0 7 0 16,-1-1 0-16,2 4 0 0,-3 2 0 0,1 1 0 15,1-1 0-15,1-3 0 0,3 3 0 0,2-3 0 16,1-1 0-16,2-4 0 0,5-1 0 0,2 0 0 16,2-6 0-1,4 1 0-15,1-2 0 0,0-4 0 0,0-1 0 0,0-2 0 0,10-2 0 0,11-5 0 16,3 0 0-16,3-4 0 0,4-3 0 0,-1-2 0 15,3 1 0-15,-1-1 0 0,-2-1 0 0,-2 0 0 16,-1-1 0-16,-1-5 0 0,-6-6 0 0,-1 2 0 16,-5-3 0-16,-3 1 0 0,-4-1-82 0,-4-2 68 15,-1 3-36-15,0-5 36 16,-2 3 49-16,0-1-77 0,-7 1 77 0,-8 2-63 0,-3-3 70 15,-1 4-42-15,-3 2 28 0,2-1-7 0,0 2 15 16,-1 1-3-16,1 1-33 0,3 0 0 0,-2 3 0 16,2 0 0-16,2-1 0 0,2 2 0 0,3 0 0 15,2 1 0-15,3 1 0 0,4 0 0 0,-1-1 0 16,2 1 0-16,0 0 0 0,0 0 0 0,0 0 0 15,0 0 0-15,0 0 0 0,3 0 0 0,9 0 0 16,5 0 0-16,5 0 0 0,1 0 0 0,2 0 0 16,2 0 0-16,2 0 0 0,1-2 0 0,3-3 0 15,-1-2 0-15,-2 0 0 0,2 0 0 16,-1 0 0-16,-4 1 0 0,-1-1 0 0,-2 0 0 15,-3 1 0-15,-4 2 0 0,-2-2 0 0,-4 2 0 16,-2 0 0-16,-3 1 0 0,-1 1 0 0,-2 1 0 16,-2 0 0-16,1-1 0 0,-1 1 0 0,-1-1 0 15,0 2 0-15,0 0 0 0,0 0 0 0,0 0 0 16,0 0 0-16,0 0 0 0,0 0 0 0,0 0 0 15,0 9 0-15,0 11 0 0,0-1 0 0,0 5 0 16,-1 5 0-16,-8 1 0 0,2 1 0 0,0-2 0 16,0 2 0-16,-2-2 0 0,5-1 0 15,-2-2 0-15,0-2 0 0,5-2 0 0,-4-1 0 16,4-6 0-16,-1 2 0 0,0-8-132 0,2-2-871 15,0-2 655-15,0-1 144 0,0-2-27 0</inkml:trace>
  <inkml:trace contextRef="#ctx0" brushRef="#br0" timeOffset="11281.27">21546 15956 954 0,'0'0'129'0,"0"0"-3"0,0 0 206 0,0 0 4 15,-2 0-166-15,-4 0-170 0,0 0 0 16,-2 0 0-16,1 0 0 0,0 0 0 0,-2 0 0 15,2 0 0-15,-2 10 0 0,2 11 0 16,-4 7 0-16,0 3 0 0,0 6 0 0,1 4 0 0,1 2 0 16,2 2 0-16,0 0 0 0,1 0 0 0,4-1 0 15,-3 0 0-15,3-1 0 0,1-3 0 0,-1-1 0 16,1-3 0-16,-1-3 0 0,1-3 0 0,1-4 0 15,0-2 0-15,0-8 0 0,0-3 0 0,0-4 0 16,0-2 0-16,0-1 0 0,0-5 0 16,0 0 0-16,0 1 0 0,0-2-433 0,0 0-119 0,0 0 198 15,0-9 286-15,0-10 13 0,0-5 12 16,0-3 11-16,0-8 6 0,0-3 20 0,0-3 4 15,0-3 3-15,4-2 2 0,6 0 12 0,1 0 4 16,0 3 9-16,-1-1 8 0,1 5 1 0,-2 1-4 16,0 4 21-16,1 3 124 0,0 2 196 0,0 4-58 15,-1 1-36-15,2 5-83 0,-2 4-197 0,0 2 0 16,-1 4 0-16,-2 3 0 0,0 4 0 0,1 1 0 15,3-2 0-15,-1 3 0 0,1 0 0 0,3 0 0 16,-1 0 0-16,1 8 0 0,3 4 0 0,-3 4 0 16,2 4 0-16,-1 2 0 0,0-1 0 0,-2 2 0 15,-1 1 0-15,-2 0 0 0,-2-2 0 16,-3-1 0-16,-2-1 0 15,-1-4 0-15,1-1 0 0,-2-1 0 0,0-1 0 0,0-1 0 0,-5-3 0 16,-8-1 0-16,-5-1 0 0,-5 0 0 0,1 0 0 16,-4-2 0-16,-3-1 0 0,1-3 0 0,0 1 0 15,-1-1 0-15,3 1 0 0,5-1 0 0,1-1 0 16,5 0 0-16,3 0 0 0,3 0 0 0,3 0 0 15,4 0 0-15,0 0 0 0,1 0 0 16,1 0 0-16,0 0 0 0,0 0 0 0,0 0 0 0,0 0 0 16,0 0 0-16,0 6 0 0,8 3 0 0,4 3 0 15,5 3 0-15,1 2 0 0,0 1 0 16,1 1 0-16,1 1 0 0,0 2 0 0,-2-4 0 15,0 1 0-15,-1-2 0 0,1 1 0 0,1-2 0 16,0 1 0-16,1 0 0 0,1-2 0 0,3 2 0 16,-1-3 0-1,3-2 0-15,-5 0-116 0,0-1-1095 0,-3-2 936 0,-12-5-67 0</inkml:trace>
  <inkml:trace contextRef="#ctx0" brushRef="#br0" timeOffset="11471.27">22050 16741 2047 0,'0'0'0'0,"0"0"0"0,0 0 0 16,0 0 0-16,0 0 0 0,-4 0 0 0,-2 0 0 15,0 0 0-15,0-1 0 0,2 0 0 0,-2-1 0 16,5 1 0-16,1 1 0 0,0-3 0 0,0 3 0 15,0-2-242-15,0 0-933 0,0 2 820 0</inkml:trace>
  <inkml:trace contextRef="#ctx0" brushRef="#br0" timeOffset="12498.27">19931 16986 2035 0,'0'0'12'0,"0"0"-31"15,0 0-52-15,0 0-13 0,-1 0 63 0,-7 0 140 16,-1 0-43-16,2 0-76 0,-3 0 0 0,2 1 0 16,1 4 0-16,6 4 0 0,-4-1 0 0,5 2 0 15,0 4 0-15,0-4 0 0,0 2 0 16,0 2 0-16,3-1 0 0,12 1 0 0,2-2 0 15,4 0 0-15,3-5 0 0,2-2 0 0,4-2 0 16,2-2 0-16,3 0 0 0,0-1-118 0,3 0 6 16,-3 0-68-16,1-8 57 0,-4-6-55 0,-1 1 145 15,-2-1 62-15,-1-1-25 0,-2 0-4 0,-3-2 8 16,-3 4-16-16,0-2 49 0,-1 3 1 0,-3 2 33 15,-2 1-42-15,-4 2 64 0,-1 2 48 0,-2 1 22 16,-3 3-56-16,1 0-111 0,-4-1 0 0,2 2 0 16,2 0 0-16,-1 0 0 0,2 0 0 0,1 2 0 15,2 2 0-15,-1 4 0 0,5 1 0 16,-1-2 0-16,0 0 0 0,2 1 0 0,-1 1 0 15,1-2 0-15,-1-1 0 0,3 1 0 0,-1-4 0 16,3-1 0-16,0 0-153 0,3 0-22 0,2-2-100 16,2 0-43-16,2 0-13 15,2 0 241-15,3 0 53 0,0 0 0 0,1-2 16 0,-1-5 11 0,2-4 6 16,-2 2 8-16,-2 2 1 0,-1-1 2 0,-4 2 14 15,-3 1 6-15,-2 1 3 0,-3 3-3 0,-5-1 40 16,-1 1 16-16,1 1 10 0,-4 0 9 0,1 0 45 16,3 0-94-16,-2 0 13 0,3 0 17 0,1 3-83 15,3 0 46-15,2 0-25 0,6 1 54 16,5-2-20-16,5-1-76 0,8 0-130 0,5 1-220 15,5-2 21-15,8 0 273 0,-1 0-15 0,3 0-45 16,-3-2-45-16,-4 0 11 0</inkml:trace>
  <inkml:trace contextRef="#ctx0" brushRef="#br0" timeOffset="13663.27">20462 17033 526 0,'0'0'48'0,"0"0"1"0,0 0-14 0,0 0-18 16,0 0 12-16,0 0 104 16,-2 0 412-16,-2 0-374 0,2 0 2 0,1 0 2 0,-1 0-97 0,2 0-64 15,0 0 40-15,0 0-54 0,0 0 0 16,0 0 0-16,0 0 0 0,5 0 0 0,8 3 0 15,5-3 0-15,4 1 0 0,0 1 0 0,4-1 0 16,0-1 0-16,3 0 0 0,0 0 0 0,2 0 0 16,0 0 0-16,2 0-118 0,3-1 83 15,-1-9-84-15,5 0 63 0,-2 1 14 0,-1 0 28 0,3-2-28 16,-1 1 21-16,-2 0 29 0,-3 2-29 0,-2 2 34 15,-3 0-26-15,-2 4 63 0,-1 0-16 0,-4 0 42 16,-3 2-20-16,-2 0 42 0,-2 0 15 0,0 0-80 16,-1 0-33-16,-2 0 0 0,1 0 0 0,2 0 0 15,-2 4 0-15,2 0 0 0,0 2 0 16,2 0 0-16,-1 0 0 0,4 1 0 0,-2-1 0 15,2-1 0-15,3-1 0 0,0 2 0 0,2-3 0 16,1 0 0-16,0 0 0 0,1 0 0 0,1 0 0 16,3-1 0-16,4-1 0 0,1-1 0 0,1 0 0 15,3 0 0-15,3 0 0 0,2 0-132 0,0 0-191 16,-2 0-172-16,-1 0 86 0,-3 0 269 0,-2 0-45 15,-2 0-36-15</inkml:trace>
  <inkml:trace contextRef="#ctx0" brushRef="#br0" timeOffset="16777.27">17718 3154 643 0,'0'0'18'0,"0"0"-7"15,0 0 67-15,0 0 226 0,0 0 345 0,-1 0-305 16,-5 0-344-16,5 0 0 0,-5 0 0 0,4 0 0 16,1 0 0-16,-1 0 0 0,2 0 0 0,0 0 0 15,0 0 0-15,0 0 0 0,0 0 0 0,0 5 0 16,0 2 0-16,0 4 0 0,2 0 0 0,5 3 0 15,3-2 0-15,-1 3 0 0,1-3 0 0,1 0 0 16,1-1 0-16,0 0 0 0,1-1 0 0,0-3 0 16,2 1 0-16,2-4 0 0,0-2 0 0,1 1 0 15,1-3 0 1,3 0 0-16,2 0 0 0,0 0 0 0,2-3 0 0,0-9 0 0,-2 0 0 15,2 0 0-15,-3 0 0 0,-5 0 0 0,0 3 0 16,-6 1 0-16,1 1 0 0,-5 2 0 0,0 5 0 16,-4-3 0-16,-1 2 0 0,0-1 0 0,1 1 0 15,-3 1 0-15,1 0 0 0,-1 0 0 0,1 0 0 16,-1 0 0-16,4 0 0 0,-1 0 0 15,0 1 0-15,2 5 0 0,1 2 0 0,-1-2 0 0,1 1 0 16,-1 1 0-16,3-2 0 0,-4 0 0 0,3-1 0 16,2-1 0-16,1 1 0 0,1-4 0 0,-2 1 0 15,6 0 0-15,0-2 0 0,4 0 0 16,2 0 0-16,-1 0 0 0,0 0 0 0,5 0 0 15,1-3 0-15,-1-5 0 0,0-3 0 0,0 2 0 16,-4 0 0-16,-2 1 0 0,1 0 0 0,-6 1 0 16,-1 3 0-16,-2 1 0 0,-3 1 0 0,-1 2 0 15,-2-3 0-15,1 3 0 0,-1 0 0 0,0 0 0 16,1 0 0-16,0 0 0 0,2 0 0 0,0 3 0 15,1 5 0-15,0 1 0 0,2-1 0 0,0 2 0 16,1-1 0-16,3 1 0 0,-1-2 0 0,2 0 0 16,3-1 0-16,-1-1 0 15,4-5 0-15,0 2 0 0,3-3 0 0,2 2 0 0,1 0 0 16,0-2 0-16,1 0 0 0,0 0 0 0,0-4 0 15,-1-4 0-15,-3-1 0 0,-3 0 0 0,-3 2 0 16,-1 1 0-16,-4 2 0 0,-2 1 0 0,-4-1 0 16,0 3 0-16,-3 0 0 0,0 1 0 0,1 0 0 15,-1 0 0-15,-2 0 0 0,1 0 0 0,-2 0 0 16,-1 0 0-16,0 0 0 0,-1 4 0 0,1 4 0 15,-1 0-1049-15,-1 4 498 0,0 1 130 0</inkml:trace>
  <inkml:trace contextRef="#ctx0" brushRef="#br0" timeOffset="32356.27">7912 16941 2047 0,'0'0'0'0,"0"0"0"16,0 0 0-16,0 0 0 0,0 0 0 0,0 0 0 15,0 0 0-15,-6 3 0 0,-1 14 0 0,-1 4 0 16,0 9 0-16,-2 9 0 0,1 8 0 0,0 9 0 16,2 6 0-16,0 8 0 0,6 1 0 0,1 4 0 15,0 1 0-15,0 1 0 0,0 0 0 16,0-2 0-16,3 0 0 0,9-2 0 0,1-3 0 15,3 0 0-15,-1-6 0 0,-1-5 0 0,-1-6 0 16,1-6 0-16,-3-7 0 0,-1-5 0 16,-2-11 0-16,-2-6-8 0,-1-8-653 0,-4-2-37 15,0-6 551-15,-1-1 2 0,0 1 18 0,0-2-20 16</inkml:trace>
  <inkml:trace contextRef="#ctx0" brushRef="#br0" timeOffset="32648.27">7787 17141 323 0,'0'0'61'0,"0"0"-27"0,0 0-11 16,0 0 12-16,0 0 7 0,0-1 6 0,0-3 15 16,0 0 0-16,0-2 7 0,0 3 327 0,0-2-199 15,0 1 48 1,9 1 3-16,9 0-54 0,5 3-195 0,4-2 0 0,2 2 0 0,1 0 0 0,1 0 0 15,0 2 0-15,0 13 0 0,-2 4 0 0,-2 5 0 16,-3 5 0-16,-3 3 0 0,-1-1 0 0,-4 5 0 16,-5-1 0-16,-2 1 0 0,-4-2 0 0,-4 0 0 15,0-1 0-15,2-1 0 0,-3-4 0 16,0-1 0-16,-7-1 0 0,-8-3 0 15,-3 0 0-15,-1 0 0 0,-3-5 0 0,-2 2 0 0,-1-3 0 16,-1-3 0-16,2-1 0 0,-2-5 0 0,0-1-9 16,1-1-715-16,2-3 89 0,4-3 460 0,1 2-37 15,1-1-1-15</inkml:trace>
  <inkml:trace contextRef="#ctx0" brushRef="#br0" timeOffset="32868.26">8304 17832 2047 0,'0'0'0'0,"0"0"0"0,0 0 0 0,0 0 0 16,-5 0 0-16,-2 2 0 0,-1 4 0 0,-1 3 0 16,-2 3 0-16,4 3 0 15,-2 3 0-15,2 1 0 0,1 4 0 0,5-1 0 0,-1 2 0 0,2 2 0 16,0 1 0-16,0 0 0 0,0 0 0 0,0 0 0 15,2-2 0-15,4 1 0 0,2-5 0 0,-1 0-590 16,-1-3-185-16,-1-5 616 0,-4-1-29 16,1-2 5-16</inkml:trace>
  <inkml:trace contextRef="#ctx0" brushRef="#br0" timeOffset="33201.26">8528 17759 865 0,'0'0'250'0,"0"0"-250"0,0 0-33 16,0 0 396-16,0 0-112 0,0 0 100 0,0 0-351 15,0 0 0-15,0 0 0 0,2 0 0 0,5 2 0 16,3 2 0-16,2 4 0 0,1 0 0 0,1 6 0 16,1-1 0-16,-1 2 0 0,0 0 0 0,-1 1 0 15,-3 3 0-15,-1 0 0 0,-4 2 0 16,-1-1 0-16,-3 2 0 0,0 2 0 0,-1 1 0 15,0 0 0-15,0-2 0 0,-11 0 0 0,-3 2 0 16,-4-2 0-16,1-2 0 16,-3-2 0-16,1-3 0 0,3 0 0 0,3-4 0 0,2 0 0 15,3-7 0-15,4 0 0 0,2-3 0 0,1 0 0 16,1 0 0-16,0-1 0 0,0-1 0 0,1 0 0 15,8 0 0-15,6 0 0 0,3 0 0 16,5-3 0-16,0-5 0 0,-1-2 0 0,1-1-788 16,-1-5 213-16,-2 1 495 0,-1 0-24 15,-3 1-102-15,-6 1-17 0</inkml:trace>
  <inkml:trace contextRef="#ctx0" brushRef="#br0" timeOffset="33615.26">9007 17706 2047 0,'0'0'0'0,"0"0"0"0,0 0 0 0,0 0 0 16,0 0 0-16,0 0 0 0,0 0 0 0,0 0 0 16,0 0 0-16,0 0 0 0,0 0 0 0,0 0 0 15,9 0 0-15,4 0 0 0,6 0 0 16,3 5 0-16,-2-2 0 0,2 3 0 0,-2 0 0 15,-3 1 0-15,-1 1 0 0,-3 2 0 16,-3 1 0-16,-6 1 0 0,-2 0 0 0,-1 2 0 0,1 2 0 16,-2 2 0-16,0 2 0 0,-13 2 0 0,-10 1 0 15,-3 1 0-15,-2 1 0 0,1-3 0 0,-2-1 0 16,3 1 0-16,4-3 0 0,2-4 0 0,4-1 0 15,8-4 0-15,3-2 0 0,5-1 0 0,0-3 0 16,0-2 0-16,0-1 0 0,2 0 0 0,13 0 0 16,3-1 0-16,0 0 0 0,0 0 0 0,2 0 0 15,-3 0 0-15,-4 0 0 0,1 0 0 16,-5 0 0-16,-1 0 0 0,-2 0 0 0,-2 3 0 15,0-3 0-15,-1 4 0 0,0 1 0 0,-2-2 0 16,1 3 0-16,-1 2 0 0,1 4 0 0,-2-4 0 16,0 6 0-16,0 1 0 0,0 2 0 15,-2 0 0-15,-11 3 0 16,0-2 0-16,-1 2-299 0,-1-3-798 0,-2 1 803 0,-2 2-28 0</inkml:trace>
  <inkml:trace contextRef="#ctx0" brushRef="#br0" timeOffset="34240.26">9750 17877 534 0,'0'0'-16'16,"0"0"-16"-16,0 0 16 0,0 0 21 0,0 0 23 0,0-1 17 16,0-5-3-16,0 1-12 0,1-4-2 0,1 2-4 15,1-1 5-15,-2-1 28 0,2 3 145 16,-3-3-5-16,0 3 3 0,0-3 172 0,0 2-258 15,0-1 90-15,0 2-204 0,-3 0 0 0,-6 0 0 16,3 3 0-16,-2-1 0 0,-1 1 0 0,1 1 0 16,0 1 0-16,-1-1 0 0,-2 2 0 15,2 0 0-15,-1 0 0 0,-1 0 0 0,1 8 0 0,-2 7 0 16,1 1 0-16,0 4 0 0,2 3 0 0,0 2 0 15,1-1 0-15,4 3 0 0,3 0 0 0,-1-1 0 16,2-1 0-16,0-4 0 0,0 0 0 16,0-4-85-16,2-1 0 0,8-7 54 0,2-4 16 0,2-3 38 15,-1 0 0-15,3 0-7 0,-2-2-1 16,0 0-15-16,-2-6 0 0,1-10 30 0,-1-5 43 15,-1 2-37-15,1-4-36 0,-5 2 0 0,0 2 0 16,-2-1 0-16,0 5 0 0,-2 3 0 0,-2 3 0 16,1 2 0-16,-1 2 0 0,-1 3 0 0,0 0 0 15,0 1 0-15,0 1 0 0,0 0 0 0,0 0 0 16,0 0 0-16,0 0 0 0,0 0 0 0,0 1 0 15,0 10 0 1,0 6 0-16,0 3 0 0,0 4 0 0,-1 3 0 0,-5 3 0 0,5 4 0 0,-6 1 0 16,1 3 0-16,1 3 0 0,4 0 0 0,-5 3 0 15,5-3 0-15,-5 3 0 16,5-4 0-16,-1 0 0 0,2-3 0 0,0-4 0 15,0-6 0-15,0-3 0 0,0-3 0 0,0-5 0 16,0-3 0-16,0-5 0 0,0-3 0 16,0-1 0-16,0-3 0 0,2 1 0 0,-1-2 0 15,2 2 0-15,0 0 0 0,0-2-146 16,-2 0-1066-16,1 0 1031 0,-1 0-165 0</inkml:trace>
  <inkml:trace contextRef="#ctx0" brushRef="#br0" timeOffset="34418.26">10347 18240 2047 0,'0'0'0'0,"0"0"0"0,0 0 0 15,-7 0 0-15,-3 0 0 0,1 0 0 0,2 0-59 16,-3 0-1282-16,2 0 966 0</inkml:trace>
  <inkml:trace contextRef="#ctx0" brushRef="#br0" timeOffset="35965.26">12550 17998 687 0,'0'0'24'15,"0"0"1"-15,0 0 265 0,0 0 100 16,0 0 241-16,0 0-631 0,0 0 0 0,-2 0 0 15,-4 0 0-15,5 0 0 0,-1 0 0 0,1 0 0 16,-1 0 0-16,2 0 0 0,0 1 0 0,0 11 0 16,0 9 0-16,0 4 0 0,0 8 0 0,0 6 0 15,0 5 0-15,0 2 0 0,0 2 0 0,0 2 0 16,0-5 0-16,0 0 0 15,0-4 0-15,0-4 0 0,-1-3 0 0,1-2 0 0,0-6 0 16,0-3 0-16,0-6 0 0,0-4 0 16,0-3 0-16,0-5 0 0,0-2 0 0,0-2 0 15,0 1 0-15,0-2 0 0,0 0 0 16,0-10 0-16,3-14 0 0,9-6 0 15,2-9 0-15,2-7 0 0,4-4 0 16,1-4 0-16,0 0 0 0,2 1 0 0,-2 5 0 0,1 7 0 16,-6 6 0-16,0 8 0 0,-5 4 0 0,1 6 0 15,-2 5 0-15,-3 5 0 0,-2 3 0 0,-1 1 0 16,3 2-465-16,-1-1-306 0,0 2 590 0,0 0 31 15,-1 0-17-15,-2 0-20 0</inkml:trace>
  <inkml:trace contextRef="#ctx0" brushRef="#br0" timeOffset="36368.26">13245 18029 630 0,'0'0'26'15,"0"0"-4"-15,0 0 22 0,0 0 347 16,-4-2 94-16,-3 1-36 0,-2-7-449 0,-2 1 0 0,-1-1 0 15,-1 1 0-15,4 2 0 0,-1 0 0 0,1 0 0 16,0 1 0-16,0 3 0 0,-2-1 0 0,0 1 0 16,1 1 0-16,-4 0 0 0,2 0 0 0,-1 0 0 15,-3 6 0-15,1 6 0 0,1 5 0 16,0 4 0-16,-2-2 0 0,4 2 0 0,0 0 0 15,3 2 0-15,1 2 0 0,4-2 0 0,4 1 0 16,0-5 0-16,0 4 0 0,0-2 0 16,1 1 0-16,17-2 0 0,4-4 0 0,2 1 0 15,0-3 0-15,1-3 0 0,0 2 0 0,-2-5 0 16,-5-2 0-16,-1 0 0 0,-5-1 0 15,-4 1 0-15,-3-4 0 0,-3 2 0 0,-1-1 0 16,1-2 0-16,-2 2 0 16,0-1 0-16,0 1 0 0,0 0 0 0,0 1 0 0,-2 2 0 15,-8 0 0-15,-1 3 0 0,-1 1 0 16,-2-2 0-16,-4 5 0 0,1-2 0 15,0-1 0-15,0-2-309 0,0-2-717 0,2 2 815 16,2-4-51-16</inkml:trace>
  <inkml:trace contextRef="#ctx0" brushRef="#br0" timeOffset="36532.26">13444 18424 860 0,'0'0'373'15,"0"0"86"-15,0 0-104 16,0 0-355-16,0 0 0 15,0 2 0-15,0 3 0 0,-1 2 0 0,0 3 0 0,-1-2-132 16,1 1-522-16,1 2 55 0,-2-2 394 0,1 1-58 16</inkml:trace>
  <inkml:trace contextRef="#ctx0" brushRef="#br0" timeOffset="37035.26">13943 17952 511 0,'0'0'26'0,"0"0"1"0,0 0 17 0,0 0 24 16,0 0 128-16,0 0 466 0,0 0-444 0,0 0 60 16,0 0-261-16,0 0-17 0,0 0 0 0,0 0 0 15,0 2 0-15,0 4 0 16,0 3 0-16,1 6 0 0,5 1 0 0,2 4 0 0,1 4 0 15,0 3 0-15,-2 4 0 0,-3 1 0 0,-1 2 0 16,-1 2 0-16,-1 0 0 0,-1 3 0 0,0-3 0 16,0 1 0-16,0-1 0 0,-6-2 0 15,-4-4 0-15,2-3 0 0,-1-2 0 0,2-2 0 16,0-6 0-16,2-4 0 0,4-4 0 15,-1-3 0-15,1-4 0 0,-1 0 0 0,2-1 0 16,0 1 0-16,0-2 0 0,0-3 0 0,0-16 0 16,2-7 0-16,11-3 0 0,1-6 0 15,8-8 0-15,0-2 0 0,4-4 0 16,0 1 0-16,2-1 0 0,0 7 0 0,-1 4 0 15,-2 2 0-15,-3 7 0 0,-2 3 0 0,-2 5 0 16,0 6 0-16,-2 3 0 0,-3 1 0 0,0 2 0 16,-5 3 0-16,3 4 0 0,-2-2 0 0,2 3 0 15,-4-1 0-15,3 2-212 0,-1 0-604 0,-2 0 433 16,0 8 209-16,-4 7-58 0</inkml:trace>
  <inkml:trace contextRef="#ctx0" brushRef="#br0" timeOffset="37596.26">14650 18173 521 0,'0'0'33'0,"0"0"38"0,0 0 9 0,0 0 105 16,0 0 39-16,0 0-31 0,0-4-75 15,-2-4 8-15,0 1 44 0,-4 0-31 0,5 0 0 16,-1 1-91-16,-2 1-48 0,2 2 0 0,1 1 0 15,-4 1 0-15,4 0 0 0,-5 1 0 16,-1 0 0-16,0 0 0 0,-2 0 0 0,-4 1 0 16,-1 12 0-16,-2 3 0 0,0 2 0 15,-3 11 0-15,3-3 0 0,-1 4 0 0,2 2 0 16,4-2 0-16,2 0 0 0,5-3 0 15,3 0 0-15,1-11 0 0,0 3 0 0,0-7 0 16,0-4 0-16,0-3 0 0,8-3 0 16,4-1 0-16,5 0 0 0,0-1 0 0,1-1 0 15,0-11 0-15,3-6 0 0,-1-4 0 0,0-4-14 16,2-4-29-16,-3-3-47 0,-1-6 17 15,1-2 23-15,1-3 52 0,-1-1-21 16,-1-2 41-16,-1-3-21 0,-1 1 34 0,-2 1-21 16,-2 3 104-16,-2 3-21 0,-3-2-97 0,-1 8 0 15,-2 2 0-15,-1 5 0 0,-1 5 0 0,-1 5 0 16,1 5 0-16,-2 4 0 0,0 4 0 0,0 3 0 15,0 1 0-15,0 1 0 16,0 0 0-16,0 1 0 0,0 0 0 0,0 1 0 0,0 18 0 0,0 7 0 16,0 7 0-16,0 9 0 0,-2 6 0 0,-5 6 0 15,-1 2 0-15,3 5 0 0,-2 0 0 0,2 0 0 16,1-3 0-16,-1 0 0 0,4-7 0 0,0-1 0 15,-1-7 0-15,1-5 0 16,1-7 0-16,0-5 0 0,0-8-103 16,0-2-1105-16,0-5 999 0,0-4-62 0</inkml:trace>
  <inkml:trace contextRef="#ctx0" brushRef="#br0" timeOffset="38747.26">15008 18180 1828 0,'0'0'202'16,"0"0"-185"-16,0 0-17 0,0 0 0 15,0 0 0-15,0 0 0 0,0 0 0 0,0 0 0 16,0 0 0-16,2 0 0 0,11 2 0 15,11 1 0-15,5 2 0 0,6-1 0 0,5 1 0 16,6-2 0-16,1-1 0 0,0-2 0 0,1 2 0 16,-4-2 0-16,-3 0 0 0,-5 0 0 15,-5 0 0-15,-6 0 0 0,-4 0 0 0,-7 0 0 16,-3 0 0-16,-3 0 0 0,-5 0 0 15,-2-2-1-15,1 2-563 0,-2-2-203 16,0 1 643-16,0-1 34 0,0-2-30 0,-8-1 6 16,-6 0 27-16,-1 0 12 0,0-2 48 15,0-2 21-15,1-1 8 0,2 0 15 0,3 0 24 16,0-2-6-16,3-2 18 0,1 0 19 0,1 1 1 15,0 1 5-15,-1 0 2 16,4 2 2-16,-5-2 2 0,5 3 74 0,-1 3 419 0,1-1-409 0,-3 0 35 16,4 5-61-16,0 1-32 0,0 0-110 0,0-1 0 15,0 2 0-15,0 0 0 0,0 0 0 0,1 0 0 16,10 8 0-16,2 9 0 0,5 2 0 0,2 3 0 15,0 4 0-15,0 1 0 0,-1 4 0 16,0-1 0-16,-3 1 0 0,1-3 0 0,-4 0 0 16,-3-1 0-16,-1-3 0 0,-3-2 0 15,-3-1 0-15,-2-4 0 0,1-1 0 0,-2 0 0 16,0-3 0-16,0 1 0 0,-6-2 0 15,-9 0 0-15,-4 0 0 0,-1-2-918 0,-2-1 375 16,1-2 262-16</inkml:trace>
  <inkml:trace contextRef="#ctx0" brushRef="#br0" timeOffset="39443.26">16391 17951 1394 0,'0'0'29'16,"0"0"-62"-16,0 0 20 0,0 0 55 0,-1 0 149 15,-6-1 163-15,-2-6-271 0,-1 0-83 0,-2 0 0 16,-1 1 0-16,2-1 0 0,-2 3 0 0,1 1 0 15,1 0 0-15,-4 1 0 0,1 2 0 16,-2-2 0-16,-2 2 0 0,-5 0 0 0,-1 9 0 16,-5 11 0-16,-3 7 0 0,-1 6 0 0,-2 5 0 15,1 2 0-15,-1 6 0 0,2 2 0 0,3 0 0 16,6-2 0-16,4-3 0 0,6-1 0 15,4-1 0-15,8-2 0 0,1-5 0 0,1-3 0 16,0-2 0-16,0-6 0 0,16-2 0 0,4-4 0 16,5-4 0-1,3-6 0-15,3-4 0 0,1-1 0 0,-1-1 0 0,0-1 0 0,-2 0 0 16,-2-4 0-16,-3-11 0 0,-5-2 0 15,-1 1 0-15,-7-4 0 0,-4 2 0 16,-2-1 0-16,-4 1 0 0,0-4 0 0,-1 2 0 16,0 1 0-16,0-2 0 0,-10 4 0 15,-7-1 0-15,-1 1 0 16,-4 4 0-16,-3 1 0 0,-1 1 0 0,0 5 0 0,2 0 0 15,2 3 0-15,2 0 0 0,3 2 0 0,5 0 0 16,5-1 0-16,5 2 0 0,1 0 0 0,1 0 0 16,0 0 0-16,0 0 0 0,8 0 0 15,11 2 0-15,0 3 0 0,4 4 0 0,3-3 0 16,-2-1 0-16,1-2 0 0,1 0 0 15,-1-2 0-15,-1 0 0 0,1 0 0 16,-5-1 0-16,2 0 0 0,-4 0 0 0,0 0 0 16,-2 0 0-16,-5 0 0 0,1 0 0 15,-5 0 0-15,-3 0 0 0,-1 0 0 0,-1 0 0 16,-1 0 0-16,-1 0 0 0,0 0 0 0,0 0 0 15,0 0 0-15,0 3 0 0,0 4 0 16,0 7 0 0,0 3 0-16,0 1 0 0,-1 4 0 0,-4 4 0 0,-1 1 0 0,1-2 0 15,-1 0 0-15,0 2 0 0,5-4 0 0,-5-3 0 16,4-3 0-16,1-4-1180 0,0-2 811 15,-1-3 61-15</inkml:trace>
  <inkml:trace contextRef="#ctx0" brushRef="#br0" timeOffset="39682.26">16749 17970 680 0,'0'0'370'0,"0"0"33"0,0 0-243 16,0 0 171-16,0 0-228 0,0 0-103 0,0 0 0 15,0-1 0-15,-1 1 0 0,-1 0 0 0,1 0 0 16,-1 0 0-16,-3 0 0 0,1 10 0 0,2 15 0 15,-2 6 0-15,2 3 0 0,-2 10 0 16,2 3 0-16,1 2 0 0,1-1 0 0,0-2 0 16,0-2 0-16,0-2 0 0,0-5 0 15,0-7 0-15,0-1 0 0,0-7 0 0,0-4 0 16,0-7 0-16,0-3-196 0,0-7-689 15,0 2 506-15,0-3 196 16,0 0-13-16,0 0 37 0</inkml:trace>
  <inkml:trace contextRef="#ctx0" brushRef="#br0" timeOffset="40101.26">16872 17789 483 0,'0'0'59'0,"0"0"-33"15,0 0 9-15,0 0 18 0,0-6 224 16,0-4 94-16,0-1 41 0,0-3-143 16,0 1-207-16,0 1-62 0,2 0 0 0,3 1 0 0,3 2 0 15,0 5 0-15,-1-1 0 0,4 4 0 0,1-1 0 16,3 2 0-16,4 0 0 0,-2 0 0 0,3 8 0 15,2 9 0-15,-2 5 0 0,2 3 0 0,-1 2 0 16,-5 3 0-16,0 0 0 0,-4 2 0 0,-3-4 0 16,-4 3 0-16,-3-2 0 0,-1 0 0 0,-1-5 0 15,0 2 0-15,0-4 0 16,-7 0 0-16,-10-3 0 0,-5-2 0 0,-4-2 0 0,-6-3 0 0,-5 0 0 15,-4-5 0-15,-5-2 0 16,0-4 0-16,0 0 0 0,2-1 0 0,3 0 0 16,4 0 0-16,7-1 0 0,9-4 0 0,6-3 0 15,6 1 0-15,8 2 0 0,1-1 0 0,0 2 0 16,0 1 0-16,0 1 0 0,14 2 0 0,6-2 0 15,2 1 0-15,3 1 0 0,4 0 0 0,-2 0 0 16,5 0 0-16,-3 3 0 0,0 9 0 0,-2 1 0 16,-1 3 0-16,0 1 0 0,-4 2 0 15,1 2 0-15,-3-3 0 0,-3 4 0 0,3 1 0 16,1-3 0-16,-4 0 0 0,2-1 0 0,-1-2 0 15,-2-2 0-15,2 2 0 16,-4-8 0-16,0-1 0 0,-3-4 0 0,-3-1-774 16,-2-2 59-16,-4 0 373 0</inkml:trace>
  <inkml:trace contextRef="#ctx0" brushRef="#br0" timeOffset="40296.26">17580 18302 2047 0,'0'0'0'16,"0"0"0"-16,0 0 0 0,-9 0 0 0,-4 0 0 16,0 0 0-16,-3 0 0 0,5 0 0 15,-3-2 0-15,6 2 0 0,2-1 0 16,5 1 0-16,1-1 0 0,0 1 0 0,0-1-271 15,0-2-961-15,0 3 838 0</inkml:trace>
  <inkml:trace contextRef="#ctx0" brushRef="#br0" timeOffset="41676.26">12874 18663 1455 0,'0'0'127'0,"0"0"-133"16,0 0 38-16,0 0 58 0,0 0 95 0,0 0-21 15,0 0-164 1,0 0 0-16,-1 0 0 0,1 0 0 0,0 2 0 0,0 5 0 0,0 2 0 15,0 4 0-15,0-2 0 16,6-1 0-16,6 2 0 0,2 1 0 0,3-1 0 16,-1-3 0-16,2-1 0 0,1-1 0 15,3-4 0-15,-1-1 0 0,4 0 0 0,1 0 0 16,-3-2 0-16,2 0 0 0,2-2 0 0,-2-8 0 31,-1-5 0-31,-2 1 0 0,1-2 0 0,-3 3 0 0,-1-1 0 0,-3 3 0 0,-3 2 0 16,1 3 0-16,-2 0 0 0,1 6 0 15,-3-3 0-15,2 3 0 0,-1-1 0 0,-1 1 0 16,2 0 0-16,2 0 0 0,-4 0 0 0,2 0 0 15,-1 0 0-15,1 0 0 16,1 1 0-16,0 5 0 16,3-4 0-16,-2 1 0 0,5-2 0 0,2-1 0 0,0 3 0 15,3-3 0-15,2 0 0 0,2 0 0 0,1 0 0 16,1 0 0-16,0-3 0 0,-2-2 0 0,0-2 0 15,-3 0 0-15,0 2 0 0,-4 0 0 16,-1 4 0-16,-5 0 0 0,1-1 0 0,-3 2 0 16,-1 0 0-16,-1 0 0 15,-1 0 0-15,0 0 0 0,3 4 0 0,-1 6 0 0,1 0 0 16,-2-1 0-16,1-1 0 0,1 1 0 0,2 0 0 15,2-3 0-15,1 0 0 16,3-3 0-16,2-2 0 0,3 1 0 0,1-2 0 16,5 0 0-16,0 0 0 0,-1-2 0 15,3-5 0-15,-3-5 0 0,-2 1 0 0,-1-1 0 16,-4 3 0-16,-3 2 0 0,-1 1 0 0,-6 1 0 15,1 3 0-15,-4 1 0 0,2 0 0 16,-1 1 0-16,0 0 0 0,-1 0 0 0,2 0 0 16,1 1 0-16,-1 7 0 0,4 2 0 15,0-1 0-15,1-1 0 0,4 2 0 0,0-2 0 16,4-2 0-16,4-3 0 0,2-3 0 0,4 2 0 15,4-1 0 1,4-1 0-16,0 0 0 0,1 0 0 0,1-1 0 0,-2-7 0 16,-1-2 0-16,-4 1 0 0,-3 1 0 15,-4 0 0-15,-2 2 0 0,-3-1 0 0,-4 3 0 16,-2 0 0-16,-1 1 0 0,-1 2 0 0,-3-1 0 15,-1 1 0-15,0 0 0 0,-1-1 0 16,1 1 0-16,-1-1 0 0,1 2 0 16,-1-3 0-16,1 0 0 0,0 1 0 0,1-2 0 15,1 0 0-15,0 0 0 0,1-1 0 0,0 1 0 16,0 0 0-16,-2-1 0 0,-1-1 0 0,-2 2 0 15,0 1 0-15,-5 0 0 16,-2-1 0-16,0 3-202 0,-2-2-290 0,-2 0-148 16,-1 2 514-16,0-1-65 0,-1 1-55 0</inkml:trace>
  <inkml:trace contextRef="#ctx0" brushRef="#br0" timeOffset="45209.27">13932 18449 626 0,'0'0'8'0,"0"0"-7"0,0 0-2 16,0 0 6-16,0 0 13 0,0 0 10 0,0 0 2 15,0 0 21-15,0 0 11 0,0 0 86 0,0 0-38 16,0 0-39-16,0 0 26 0,0 1-16 15,0 3-25-15,3 5-21 0,6-2-35 16,2 3 25-16,1-2-15 0,1 2 12 16,-1-4-18-16,-2 2 12 0,3-4-38 0,-2 2 12 15,1-4-22-15,-1-1 22 0,0 1-40 0,1-1 12 16,0 0-19-16,-2-1 7 0,3 0 9 15,0 0 17-15,1 0-23 0,1-2 29 0,2-9-13 16,-1 1 15-16,2-1 1 0,-1 1-1 16,3-2 7-16,0 2 2 15,-5 1-32-15,2 2 54 0,-5 1-15 0,2 2 0 0,-1 1 0 0,-1 1 16 16,-4 1 30-16,0-1-30 0,0 2 55 15,-2 0 1-15,2 0 9 0,-2 0-9 16,-1 0 16-16,-1 0-15 0,1 0 0 0,0 0 98 16,1 0-114-16,-2 8 0 15,1-4 8-15,0 2-29 0,1-1 1 0,0-1-44 16,0 1 35-16,1-1-19 0,0 0-9 0,1 0 0 15,1-1 0-15,2 0 0 0,-3 0 0 16,5 0 0-16,-1-1-52 0,1-1-6 0,0 1 0 16,2-1-28-16,3-1 15 0,1 0-37 15,1 0 17-15,3 0 35 0,2-4-29 0,1-7-13 16,1-2 22-16,-1 0 42 0,-3 3 34 0,2-1 22 15,-4 2-74 1,-5 1 61-16,-1 4 12 0,-7 1 13 0,-2 2 30 0,1-1 46 16,-5 1-67-16,-1 1 55 0,1 0-20 15,-1 0 0-15,-1 0 22 0,0 0 8 0,0 0-36 16,1 0-29-16,1 0-36 0,-1 0 22 0,4 3-20 15,-2 3-9-15,3 0 0 0,0 0 0 16,-1-2 0-16,1 1 0 0,0-2 0 16,-2 0 0-16,2-2 0 0,2 1-88 0,-2-1-35 15,0-1-91-15,0 3-30 0,1-3-110 0,-1 0 35 16,-4 0 247-16,1 0-34 0,-1 0-39 0,-1 0-45 15</inkml:trace>
  <inkml:trace contextRef="#ctx0" brushRef="#br0" timeOffset="50099.27">17809 2610 215 0,'0'0'14'0,"0"0"3"0,0 0-8 15,0 0 14-15,0 0 28 0,-1-1 12 0,-1-1-2 16,-3-3-9-16,3 4-14 0,1-1-3 0,-1 1-7 15,2 0-8-15,0-1 20 0,0 0 1 0,0 2 79 16,0 0 236-16,0 0 6 0,0 0 8 0,0 0-238 16,0 0-132-16,0 0 0 0,0 0 0 0,0 0 0 15,0 6 0-15,0 4 0 0,0 2 0 0,6 1 0 16,7 4 0-16,2-1 0 0,3 3 0 0,5 1 0 15,5 2 0-15,3 2 0 0,6-3 0 16,3 2 0-16,6-2 0 0,5 1 0 0,5-2 0 16,3-2 0-16,1 0 0 0,3 0 0 0,-1-2 0 15,-1-1 0-15,-3 0 0 16,-2 0 0-16,-4-1 0 0,-6-1 0 0,-1-1 0 0,-6 0 0 0,-5 1 0 15,0-1 0-15,-7 1 0 0,-1-1 0 0,-3 0 0 16,-5-3 0-16,-1 3 0 0,-4-3 0 0,0-1 0 16,-5-1 0-16,0 0 0 0,-1-2 0 0,-2 1 0 15,-2-2 0-15,0-2 0 0,0 1 0 0,-1 0 0 16,-1-2 0-16,1 1 0 0,-2-1 0 15,0-1 0-15,0 0 0 0,0 0 0 0,0 0 0 16,0 0 0-16,0 0 0 0,0 0 0 0,0 0 0 16,0 0 0-16,0 0 0 0,0 0 0 0,0 0 0 15,0 0-309-15,-5-4-786 0,-5-7 810 0,-4 2-13 16</inkml:trace>
  <inkml:trace contextRef="#ctx0" brushRef="#br0" timeOffset="50856.27">20070 2646 644 0,'0'0'0'15,"0"0"-10"-15,0 0 13 0,0 0 50 0,0 0 545 16,0 0 161-16,0-3-759 0,0-2 0 0,-1 1 0 16,-1 1 0-16,1 2 0 0,-1 0 0 0,2 1 0 15,-1 0 0-15,1 0 0 0,-1 0 0 0,-1 7 0 16,1 15 0-16,-1 5 0 0,-4 6 0 0,1 8 0 15,-1 3 0-15,-4 4 0 0,-2 3 0 0,1 0 0 16,-4 0 0-16,-1 0 0 0,0-3 0 0,1-1 0 16,0 0 0-16,-1-4 0 0,5-1 0 0,-2-3 0 15,4-3 0-15,0-3 0 0,2-3 0 0,2-4 0 16,3-6 0-16,-2-3 0 0,2-7 0 0,2-1 0 15,0-4 0-15,0-1 0 0,0-2 0 16,0-1 0-16,0-1 0 0,0 0 0 0,0-1 0 16,0-19 0-16,5-7 0 0,9-4 0 0,2-8 0 15,4-5 0-15,1-5 0 0,4-4 0 0,4 2 0 16,0-1 0-16,1 3 0 15,-1 1 0-15,0 4 0 0,-1 6 0 0,-4 4 0 0,-1 5 0 0,-5 7 0 16,-3 2 0-16,-3 7 0 0,-2 2 0 0,-1 4 0 16,-4 2 0-16,1 1 0 0,-3 3 0 0,0-1 0 15,0 0 0-15,-1 2 0 0,-1 0 0 0,2 0 0 16,-2 0 0-16,0 0 0 0,2 0 0 0,-1 2 0 15,2 2 0-15,1 2 0 0,-1 3 0 16,0-2 0-16,2 1 0 0,-3 0-337 0,1 1-670 16,1 0 796-16,-3 1-45 0</inkml:trace>
  <inkml:trace contextRef="#ctx0" brushRef="#br0" timeOffset="51299.27">20887 2725 575 0,'0'0'-10'0,"0"0"-3"0,0 0 7 16,0 0 14-16,0-1 101 0,-4-5-83 0,-2-3 539 15,-2 0-76-15,-1-2-381 0,-1 2 88 0,3-3-196 16,-3 2 0-16,2 1 0 0,1 0 0 0,-3 0 0 15,1 3 0-15,-1 0 0 0,-3 1 0 0,0 2 0 16,-1 2 0-16,-5 0 0 0,0-1 0 0,0 2 0 16,-2 0 0-16,-1 0 0 0,2 0 0 0,0 7 0 15,0 8 0-15,2 2 0 0,1-1 0 0,4 2 0 16,2 2 0-16,3 1 0 0,7 1 0 0,-1-1 0 15,2 3 0-15,0 1 0 0,0-2 0 16,8 3 0-16,10-3 0 0,5-1 0 16,1-2 0-16,3-1 0 0,0-1 0 0,1-2 0 0,-4 0 0 15,1 0 0-15,-5-5 0 0,-3 1 0 0,-1 0 0 16,-3-2 0-16,-4 0 0 0,-3-1 0 0,-2-1 0 15,-1-2 0-15,-2 0 0 0,1 1 0 0,-1-1 0 16,-1-1 0-16,0 4 0 16,0-2 0-16,-10 2 0 0,-3 0 0 0,-5 2 0 0,-2 1 0 0,-3-2 0 15,-2 1 0-15,-6 2 0 0,-2-4 0 0,-3 3 0 16,-2-1 0-16,-3-2 0 0,0 1 0 0,-2-2 0 15,1 0-729-15,3-3-104 0,1 2 433 16</inkml:trace>
  <inkml:trace contextRef="#ctx0" brushRef="#br0" timeOffset="66384.27">7300 3338 384 0,'0'0'7'15,"0"0"-9"-15,0 0-1 0,0 0 10 0,0 0 11 16,0 0 17-16,0 0 0 0,0 0-6 0,0 0 0 15,0 0 1-15,0 0-16 0,0 0-8 16,0 1 9-16,0 1-8 0,4-1-3 0,4 0-2 16,6 1 2-16,4 0-1 0,1-1-3 15,3-1-8-15,4 0 10 0,0 0-2 0,1 0 22 0,0 0-26 16,1 0 6-16,-2-6-6 0,-1-2-1 0,-1-3 1 15,-1 0 10-15,0 0-6 0,-2 2-1 0,-1-3-5 16,-3 2 8-16,-2-1-4 0,-1 2 7 0,-4 5-7 16,-3-1 5-16,-1 1 1 0,-3 4-1 0,-1-3-2 15,0 3 4-15,-1-3 8 0,1 3 16 0,-1 0-4 16,1 0-17-16,-1 0-4 0,1 0-24 0,1 0 20 15,3 0 68-15,-2 3-1 0,2 0-37 16,1 0-1-16,0 1-18 0,-1-2 46 0,1 1-46 16,3 0 58-16,-1-2-69 0,1 1 47 0,3-1-36 15,-1 1 17-15,2-2-39 0,-1 0 33 0,3 0-33 16,-3 0 0-16,0 0 22 0,0 0-14 0,-2 0 3 15,2-2-19-15,-3 1 76 16,1-1-76-16,0 1 47 0,-1-1-26 0,0 0 37 0,3 0 11 0,-1 2 27 16,2-2-27-16,-1 2-30 0,2-2 38 0,-2 2-19 15,4-1 11-15,0 0-11 0,4-2 0 0,-2 0-12 16,2-2-34-16,4 1-6 0,-2-2 52 0,-3 1-39 15,5 1 39-15,-5 1-20 0,-3-2-19 16,0 3 32-16,-4 0 20 0,0 1-26 0,-4-1-14 16,-2 0 40-16,-4 1-32 0,1 0-1 0,-2 1 40 15,-1 0-40-15,2 0-25 0,-1-2 26 0,-1 2-19 16,-1 0-1-16,0 0 0 0,0 0 0 0,0 0 0 15,0 0 0-15,0 0-21 0,0 0-90 0,0 0-140 16,0 0-128-16,0 0-215 0,0 0 541 0,0 0-53 16,0 0-51-16,0 0-33 0</inkml:trace>
  <inkml:trace contextRef="#ctx0" brushRef="#br1" timeOffset="89077.27">6980 6258 1398 0,'0'0'41'0,"0"0"-41"0,0 0 8 0,0 0 86 15,-1 0 225-15,-3 0-132 0,-1 0-187 16,-2 0 0-16,3 0 0 0,0 0 0 0,2 0 0 15,-2 0 0-15,2 0 0 0,1 0 0 0,-1 8 0 16,-2 4 0-16,2 5 0 0,-3 7 0 0,4 5 0 16,-4 5 0-16,1 4 0 15,-1 1 0-15,1 4 0 0,-2 1 0 0,-1 2 0 0,0 0 0 0,-2-2 0 16,2 2 0-16,-3-3 0 0,3 1 0 0,-1-1 0 15,-2-4 0-15,5 0 0 0,-1-3 0 0,0-2 0 16,0-3 0-16,2-2 0 0,-2-2 0 0,2-5 0 16,2-1 0-16,1-5 0 0,-1-5 0 0,1-3 0 15,1-1-1228-15,0-3 877 0,-1-1 65 16</inkml:trace>
  <inkml:trace contextRef="#ctx0" brushRef="#br1" timeOffset="92538.27">10747 6468 2047 0,'0'0'0'0,"0"0"0"0,0 0-23 0,0 0-14 16,0 0 97-16,0 0-60 0,0 0 0 16,0 0 0-16,0 0 0 0,0 0 0 0,0 0 0 0,0 0 0 15,0 0 0-15,2 0 0 0,8 3 0 16,12 10 0-16,1-1 0 15,4 4 0-15,0 0 0 0,1 1 0 0,-2-1 0 0,-1 0 0 0,-4-1 0 16,-4 0 0-16,-2 2 0 0,-3-2 0 0,-2 1 0 16,-8 1 0-16,0 2 0 0,-1 1 0 0,-1 1 0 15,0 1 0-15,-20 1 0 0,-7 0 0 0,-3 2 0 16,-5-1 0-16,-1 0 0 0,-2-5 0 0,5 1 0 15,2-1 0-15,6-2 0 0,3-5 0 16,7-2 0-16,4-1 0 0,10-4 0 0,-1 2 0 0,2-2 0 16,0-2 0-16,2-3 0 0,24 3 0 0,10-3 0 15,8 0 0-15,13 0 0 0,3-6 0 16,7-11 0-16,2-4 0 0,1-3 0 0,-1-3 0 15,-4 2-722-15,-3-2 37 0,-5-1 501 0,-6 1 13 16,-6 4-12-16</inkml:trace>
  <inkml:trace contextRef="#ctx0" brushRef="#br1" timeOffset="92758.27">11880 6476 1445 0,'0'0'499'0,"0"0"-396"16,0 0-103-16,0 0 0 0,0 0 0 0,0 0 0 0,0 0 0 15,0-2 0-15,-2 2 0 0,1 0 0 0,-4 0 0 16,4 0 0-16,-4 12 0 0,4 14 0 0,-5 5 0 16,-1 6 0-16,1 9 0 0,-1 3 0 0,-2 4 0 15,-1 3 0-15,2 0 0 0,-3 1 0 0,0 2 0 16,1-2 0-16,0-1-699 0,-2 0-48 0,2-4 487 15,0 0 21-15</inkml:trace>
  <inkml:trace contextRef="#ctx0" brushRef="#br1" timeOffset="95081.27">14982 6411 705 0,'0'0'-25'0,"0"0"168"0,0 0 108 16,0-2 11-16,0-6 220 0,0-2-253 0,0 0-229 15,0-1 0-15,0-2 0 0,0 2 0 16,1 6 0-16,1 0 0 0,-1 2 0 0,4 1 0 15,2 1 0-15,0-1 0 0,8 2 0 0,-1 0 0 16,5 0 0-16,1 2 0 0,0 7 0 0,1 4 0 16,0 2 0-16,-2 2 0 0,-2 1 0 0,-4 1 0 15,0 1 0-15,-3-2 0 0,-4 4 0 0,-1-1 0 16,-4-1 0-16,1 1 0 0,-1-1 0 0,-1 2 0 15,0-1 0-15,-9 0 0 0,-5 0 0 0,-8-2 0 16,1 4 0-16,0-4 0 0,-3-1 0 0,2-3 0 16,2 0 0-16,4-3 0 0,2-1 0 15,5-3 0-15,2-3 0 0,5 0 0 0,1-1 0 16,1-2 0-16,0 1 0 0,0 2 0 0,0-2 0 15,13-1 0-15,8 1 0 0,10-3 0 0,3 2 0 16,8 0 0-16,4-2 0 16,3 0 0-16,4 0 0 0,0-10 0 0,0-5 0 0,-1-1 0 0,-3-2-335 15,-1 0-529-15,-6-1 599 0,-3-1 91 0,-3 1 4 16,-11 2 34-16</inkml:trace>
  <inkml:trace contextRef="#ctx0" brushRef="#br1" timeOffset="95477.27">15835 6292 299 0,'0'0'15'0,"0"0"16"0,0 0 18 16,0 0 35-16,0 0 12 0,3-1 2 0,5-1 127 16,2-2 119-16,0-1-74 0,0 3 12 0,-1 1-50 15,2-1-210-15,-2 2-22 0,0 0 0 0,2 0 0 16,-2 0 0-16,1 0 0 15,1 7 0-15,1 6 0 0,-2-1 0 0,1 5 0 0,0-2 0 0,-4 3 0 16,1 0 0-16,-5 2 0 0,-1-2 0 0,-1-1 0 16,1 3 0-16,-1-2 0 0,-1 0 0 0,0-2 0 15,-14-1 0-15,-1 2 0 0,-3 1 0 16,-1-3 0-16,-3 0 0 0,3-2 0 0,2 3 0 15,0-3 0-15,4-1 0 0,1 2 0 16,6-2 0-16,5 0 0 0,0-2 0 0,1 1 0 0,0 0 0 16,0 1 0-16,10-1 0 0,8 2 0 0,7-2 0 15,1 1 0-15,0 0 0 0,0-3 0 0,-1 1 0 16,-2-2 0-16,-3 1 0 0,-6-5 0 0,0 4 0 15,-6-2 0-15,-2-3 0 0,-3 0 0 0,-2 0 0 16,0-2 0-16,-1 1 0 0,0 1 0 0,0 3 0 16,-14 0 0-16,-11 2 0 0,-8 1 0 0,-11 5 0 15,-7 1 0-15,-10 2-89 0,-4 4-812 16,-2-1 447-16,-1 2 226 0,-2 5-7 0</inkml:trace>
  <inkml:trace contextRef="#ctx0" brushRef="#br1" timeOffset="96847.27">19093 6624 970 0,'0'0'82'0,"0"0"-42"16,0 0-28-16,0 0 152 0,0 0 244 0,0 0-37 16,0 0-371-16,0 0 0 0,0 0 0 0,0 0 0 15,0 0 0-15,0 0 0 0,0 0 0 16,0 0 0-16,0 0 0 0,3 0 0 0,11 0 0 0,3 0 0 15,4 0 0-15,2 2 0 0,0 3 0 0,0 5 0 16,-2-2 0-16,-3 3 0 0,-1-1 0 0,-2 1 0 16,-4-1 0-16,-5 1 0 0,-2 0 0 0,-1 1 0 15,-1 1 0-15,-1 1 0 0,-1 0 0 16,0 1 0-16,0 4 0 0,-9-2 0 0,-8 2 0 15,-2 0 0-15,-2 0 0 0,-2-1 0 0,-1-1 0 16,1 1 0-16,2-4 0 0,1-1 0 0,5-2 0 16,3-1 0-16,4-3 0 0,2 0 0 0,5-5 0 15,-1 1 0-15,2-1 0 0,0 1 0 0,0 0 0 16,0-3 0-16,6 1 0 0,17 1 0 0,7-2 0 15,7 0 0-15,6 0 0 0,5-2 0 0,2-10 0 16,3-7 0 0,0-3-187-16,-3-1-763 0,-1-5 592 0,-4 0 176 0,-6 0-18 0</inkml:trace>
  <inkml:trace contextRef="#ctx0" brushRef="#br1" timeOffset="97199.27">19784 6457 451 0,'0'0'46'0,"0"0"-20"15,0 0 22-15,0 0 45 0,0 0 257 0,0-1 130 16,2-2-69-16,2-3-269 0,3 1-142 0,1 2 0 16,2 1 0-16,-2-2 0 0,3 3 0 0,1-1 0 15,-1 2 0-15,3 0 0 0,-2 0 0 16,1 0 0-16,1 8 0 0,-4 4 0 0,-2 3 0 15,0 3 0-15,-5 1 0 0,-2 1 0 0,1 1 0 16,-2 2 0-16,0 0 0 0,0 2 0 0,-9 0 0 16,-8 1 0-16,-3 0 0 0,1-1 0 0,-4-1 0 15,0 0 0-15,-3-2 0 0,1-1 0 0,-1 0 0 16,3-3 0-16,0-1 0 0,2-1 0 0,6-3 0 15,2 1 0-15,4-5 0 0,8 0 0 16,-1-2 0-16,2 0 0 0,0-2 0 0,0 0 0 0,20-4 0 16,11 0 0-16,5 1 0 0,6-2 0 0,8 0 0 15,4-3 0-15,3-15-34 0,2-6-569 16,-1-4-116-16,0-5 592 0,-1 0-51 0,-1-2 10 15</inkml:trace>
  <inkml:trace contextRef="#ctx0" brushRef="#br1" timeOffset="102089.27">24194 5868 670 0,'0'0'11'0,"0"0"13"16,0 0 75-16,0 0 289 0,0 0 87 0,0 0-95 15,-2 0-380-15,-3 0 0 0,0 0 0 16,-2 0 0-16,1 0 0 0,-2 0 0 0,-1 0 0 16,-5 0 0-16,-3 1 0 0,-4 11 0 0,-1 5 0 15,-2 2 0-15,-1 7 0 0,1 2 0 0,-1 1 0 16,4 2 0-16,2 4 0 0,1-2 0 0,7 5 0 15,1-1 0-15,4 1 0 0,5-1 0 0,-1 5 0 16,2-5 0-16,0 2 0 0,0-3 0 0,2 0 0 16,15-1 0-16,0-5 0 0,2-2 0 0,-2-4 0 15,2-1 0-15,0-2 0 0,-5-5 0 0,-1-2 0 16,-4-5 0-16,-5 0 0 0,1-5 0 0,-4-1 0 15,1-1 0-15,-1-1 0 0,-1 1 0 16,0 0 0-16,0-2 0 16,0 0 0-16,0 0 0 0,-6 0 0 0,-8 0 0 0,-8 0 0 0,-4 0 0 15,-7 0 0-15,-5 0 0 0,-5 0 0 0,-2 0 0 16,-4 0 0-16,1 0 0 0,2 0-767 0,3 0 130 15,0 0 408-15,2 0-3 0</inkml:trace>
  <inkml:trace contextRef="#ctx0" brushRef="#br1" timeOffset="102294.27">24198 6106 1216 0,'0'0'90'0,"0"0"32"0,0 0 272 16,0 0-169-16,0 0-225 15,8 0 0-15,4 0 0 0,3 2 0 0,4-1 0 0,1 3 0 0,2 1 0 16,2 2 0-16,2-3 0 0,1 2 0 0,2 1 0 16,-3 1 0-16,2-1 0 0,-4 1-152 0,-1-2-992 15,-1 3 866-15,-6 0 17 0</inkml:trace>
  <inkml:trace contextRef="#ctx0" brushRef="#br1" timeOffset="108232.27">5934 9893 654 0,'0'0'51'0,"0"0"-40"16,0 0-7-16,0-1-26 0,0-9 360 0,-6 1-1 15,0-3-83-15,-1-2-74 0,-2 0-65 0,1-1-27 16,-1 3-54-16,-1 0-31 0,0 1-3 0,0 0 0 16,-2-1 0-16,-1 5 0 0,1-2 0 0,-2 5 0 15,2-3 0-15,-2 3 0 16,-2 3 0-16,0-1 0 0,-1 2 0 0,0-2 0 0,-4 2 0 0,-2 0 0 15,-1 0 0-15,-2 4 0 0,0 8 0 16,3 4 0-16,-2 0 0 0,2 4 0 0,4-1 0 16,6 2 0-16,4 1 0 0,8-2 0 0,0 0 0 15,1 4 0-15,0-3 0 0,0 1 0 0,11 2 0 16,15 0 0-16,6-2 0 0,4 3 0 15,5-4 0-15,3 1 0 0,1 0 0 0,3-6 0 0,-6 2 0 16,-2-2 0-16,-7 1 0 0,-4 0 0 0,-6-3 0 16,-3 1 0-16,-5-1 0 0,-5-1 0 0,-3-1 0 15,-2 0 0-15,-4 0 0 0,1-2 0 0,-1 2 0 16,-1-2 0-16,0 4 0 0,-1 0 0 0,-17 0 0 15,-4 1 0-15,-3 0 0 0,-4 2 0 16,-3-3 0-16,-3 1 0 0,0-1 0 0,2-4 0 16,-3 0 0-16,0-3 0 0,3-2 0 0,1-5 0 15,5 1 0-15,3 1 0 0,3-2 0 0,8 0 0 16,6-6 0-16,7-13 0 0,0-5 0 0,0-2 0 15,4-4 0-15,24-4 0 0,6-4 0 0,9 0 0 16,2-2 0-16,4 2 0 0,3-1 0 0,-1 0 0 16,1 0 0-16,-3 5 0 15,-3-1 0-15,-1 3 0 0,-3 0 0 0,-3 5 0 0,-6 4-1248 0,1 1 865 16,-12 10 70-16</inkml:trace>
  <inkml:trace contextRef="#ctx0" brushRef="#br1" timeOffset="109790.27">9907 9760 915 0,'0'0'260'0,"0"0"-169"0,0 0 124 16,0 0 172-16,0-2-208 0,-6-3-179 0,2 0 0 15,-2 0 0-15,-1 0 0 0,1 0 0 16,1 4 0-16,0 0 0 0,1-1 0 0,2 2 0 16,-4 0 0-16,1 0 0 0,-4 6 0 0,0 17 0 15,-1 8 0-15,-4 8 0 0,1 7 0 0,-3 4 0 16,1 6 0-16,-2 0 0 0,6 2 0 0,-2-5 0 15,3-2 0-15,2-4 0 0,2-3 0 0,0-4 0 16,1-1 0-16,4-6 0 0,-1-1 0 0,1-4 0 16,-1-3 0-16,2-3 0 0,0-4 0 0,0-2-457 15,0-5-432-15,0-3 695 0,0-1-34 0,0-2-2 16</inkml:trace>
  <inkml:trace contextRef="#ctx0" brushRef="#br1" timeOffset="110152.27">10285 10055 840 0,'0'0'279'0,"0"0"-231"0,0 0-96 16,0 0 155-16,0 0 308 0,0 0-9 0,0 0-406 0,-4 1 0 15,-3 8 0-15,0 5 0 0,-1 2 0 0,3 4 0 16,3 0 0-16,-2 3 0 0,4-3 0 0,0 4 0 15,0-4 0-15,0 2 0 0,0-1 0 16,0-3 0-16,3 1 0 0,7-1 0 0,3-3 0 16,1-2 0-16,1-1 0 0,2-1 0 0,3-6 0 15,-1-2 0-15,3-2 0 0,2 1 0 0,1-2 0 16,-2 0 0-16,3-2 0 0,0-10 0 0,0-6 0 15,-2-3 0-15,-2-3 0 0,0-1 0 0,-4-4 0 16,-3 0 0-16,-1 3 0 0,-5-1 0 0,-3 2 0 16,-5 0 0-16,1 4 0 0,-1 2 0 0,-1 0 0 15,0 3 0-15,-4 1 0 0,-12 3 0 0,-4 1 0 16,-3 2 0-1,1 5 0-15,-3 1 0 0,1 2 0 0,-1-1 0 0,2 2 0 0,3 0 0 16,1 0 0-16,1 2-35 0,3 10-516 0,2 3-223 16,2 1 570-16,2 0-48 0</inkml:trace>
  <inkml:trace contextRef="#ctx0" brushRef="#br1" timeOffset="112998.27">14249 9693 360 0,'0'0'12'0,"0"0"-1"16,0 0 10-16,0 0 28 0,0 0 21 0,0 0 1 15,0 0-10-15,0 0-9 0,0 0 17 0,-2 0 119 16,1 0-48-16,-1 0 10 0,1 0-27 0,0 0-23 16,1 0-16-16,-2 0 9 0,1 0 1 0,-1 0 20 15,1 0-7-15,1 0-29 0,-2 0-78 0,-4 0 0 16,2 0 0-16,-3 1 0 0,-2 9 0 0,-1 2 0 15,-4 3 0-15,-1 4 0 0,-2 2 0 16,-3 2 0-16,-1 0 0 0,0 3 0 0,-2 0 0 16,2 2 0-16,-2 1 0 0,2-1 0 0,3-1 0 15,1 0 0-15,3-2 0 0,-1-1 0 0,5 1 0 16,3-4 0-16,0-2 0 0,5-2 0 0,1-2 0 15,1-2 0-15,0-1 0 0,0-1 0 0,0-3 0 16,1 0 0-16,18-6 0 0,3 0 0 0,5 0 0 16,5 0 0-16,4-2 0 0,4 0 0 15,5 0 0-15,0 0 0 0,2-9 0 0,3-4 0 0,-3-3 0 16,1 1 0-16,0-2 0 0,-5 1 0 0,0-2 0 15,-4 3 0-15,-3 2 0 0,-5-1 0 16,-4 3-182-16,-4 0-147 0,-7 3-63 0,-2 2-66 16,-6 0 395-16,-4 4-51 0,-2-2-6 0,-1 3 17 15,-1-1-6-15,0 1 4 0</inkml:trace>
  <inkml:trace contextRef="#ctx0" brushRef="#br1" timeOffset="113296.27">14559 9711 671 0,'0'0'19'0,"0"0"6"16,0 0 204-16,0 0 344 0,0 0-43 0,0 0-530 0,-5 0 0 16,0 0 0-16,1-2 0 0,2 1 0 0,-4 1 0 15,5 0 0-15,-3 0 0 0,-1 0 0 0,0 1 0 16,-3 14 0-16,0 9 0 0,-5 7 0 0,0 5 0 15,-3 5 0-15,0 6 0 0,-3 3 0 0,3 1 0 16,-2 0 0-16,0-3 0 0,1 1 0 0,2-1 0 16,0-3 0-16,1-3 0 0,2-3 0 0,3-1 0 15,-1-4 0-15,4-2 0 0,0-3 0 0,2-3 0 16,2-4 0-16,1-2 0 0,-3-2 0 0,4-5 0 15,0-2 0-15,0 0 0 0,0-6 0 16,0-1 0-16,0-1 0 0,-2-2 0 0,2 0 0 16,0 1 0-16,0-1 0 0,0-1 0 0,0 0-586 15,0 0-275-15,0-7 576 0</inkml:trace>
  <inkml:trace contextRef="#ctx0" brushRef="#br1" timeOffset="114398.27">18313 9273 680 0,'0'0'39'0,"0"0"243"0,0 0-13 15,0 0 202-15,0 0-165 0,-1-2-306 0,-1-2 0 16,-2 1 0-16,0-2 0 0,2 1 0 16,1 3 0-16,-1-1 0 0,1 2 0 0,-1 0 0 15,-2 0 0-15,-3 0 0 0,1 6 0 0,-1 14 0 0,-2 2 0 16,-4 4 0-16,3 4 0 0,-3 3 0 0,1 1 0 15,1-1 0-15,-1-3 0 0,4-1 0 16,0-2 0-16,0-2 0 0,2-2 0 0,2-1 0 16,2-4 0-16,-2 0 0 0,2-3 0 0,1-1 0 15,1-2-1-15,0-4-924 0,0 0 392 16,0-2 333-16,0-1-35 0</inkml:trace>
  <inkml:trace contextRef="#ctx0" brushRef="#br1" timeOffset="114828.27">18835 8986 654 0,'0'0'2'16,"0"0"-5"-16,0 0 12 0,0 0 55 0,0 0 498 15,0 0-138-15,0 0-135 0,2 0-243 0,7 0-46 16,3 0 0-16,2 2 0 0,2 3 0 0,2 5 0 15,1 1 0-15,3 1 0 0,-2 3 0 0,-2 4 0 16,0 0 0-16,-1 1 0 0,-3 1 0 0,-4 1 0 16,-3 0 0-16,-4-2 0 0,-2 2 0 0,1-1 0 15,-2-2 0-15,0 1 0 0,-6 0 0 0,-14-3 0 16,-3-1 0-16,-5 1 0 0,-2-5 0 0,-3-2 0 15,-1 0 0-15,1-1 0 0,3-4 0 16,1 2 0-16,6-3 0 0,5 0 0 0,4-2 0 16,7 0 0-16,5-1 0 15,1 1 0-15,1-1 0 0,0 0 0 0,0 1 0 0,15-1 0 0,8 1 0 16,4-2 0-16,3 3 0 0,2-3 0 0,0 2 0 15,-2-1 0-15,-2 1 0 0,-7-1 0 0,-3 2 0 16,-1 0 0-16,-5 2 0 0,-3-1 0 0,0 1 0 16,-4-1 0-16,-1 2 0 0,0 0 0 0,-1 0 0 15,-1 1 0-15,0 0 0 0,-2 1 0 16,0 3 0-16,0-2 0 0,-7 5 0 0,-10 0 0 0,-6 0 0 15,-5 1 0-15,-6 2 0 0,-5 0 0 16,-4 0-125-16,-4 0-779 0,-2-1 447 0,-1 2 193 16,-4 0-21-16</inkml:trace>
  <inkml:trace contextRef="#ctx0" brushRef="#br1" timeOffset="117429.27">18779 10802 1542 0,'0'0'2'0,"0"0"14"15,0 0-10-15,0 0 445 0,0 0-421 16,0-2-30-16,-1-1 0 0,-6-1 0 0,3-1 0 0,-1 3 0 15,4 1 0-15,-4-1 0 0,4 1 0 16,-1 0 0-16,1-1 0 0,-5 2 0 0,1 0 0 16,-3 11 0-16,0 9 0 0,-1 4 0 0,-4 3 0 15,1 5 0-15,-2 1 0 0,2-1 0 0,0 2 0 16,1-5 0-16,1 1 0 0,-1 0 0 0,2-3 0 15,3 1 0-15,-1-1 0 0,0-3 0 0,3 0 0 16,2-3 0-16,1 0 0 0,-1-3 0 0,1-3 0 16,1 0 0-16,0-2 0 0,0-4 0 0,0 1-686 15,0-6-31-15,0 1 489 0,0-3-33 0</inkml:trace>
  <inkml:trace contextRef="#ctx0" brushRef="#br1" timeOffset="119178.27">19464 10960 418 0,'0'0'3'0,"0"0"-2"0,0 0-3 0,0 0 14 15,0 0 51-15,0-5 27 0,0-3-53 16,0-3 19-16,1-1-45 0,2-1 170 0,3-1-60 16,-2-3-13-16,1 1 47 0,-3-2-77 0,1 1 132 15,-1-2-139-15,-1 2 8 0,1-2-3 0,-2 3 23 16,0 0-16-16,0 2-20 0,0-1-29 0,0 1-34 15,0 4 0-15,-2 0 0 0,-5 0 0 0,0 1 0 16,-3 1 0-16,0 0 0 0,-1 4 0 0,-1 0 0 16,-2 3 0-16,-3-1 0 0,1 1 0 0,-4 1 0 15,0 0 0-15,-2 1 0 0,-2 10 0 0,-1 5 0 16,2 3 0-16,3 1 0 0,0 0 0 0,0 4 0 15,3-3 0-15,5 0 0 16,3 1 0-16,2-2 0 0,5-1 0 0,1-4 0 0,1 2 0 16,0-2 0-16,0-1 0 0,0-4 0 0,0-3 0 15,7-2 0-15,5 0 0 0,2-1 0 0,1-3 0 16,3 0 0-16,-2-1 0 0,3 0 0 0,-1 0 0 15,1 0 0-15,-1-1 0 0,-4-6 0 0,2 1 0 16,-3-3 0-16,0 1 0 0,-1-2 0 0,-4 3 0 16,1-2 0-16,-3 3 0 0,-1 0 0 0,0-1 0 15,-2 3 0-15,0 1 0 0,-2 2 0 0,1-1 0 16,-1 1 0-16,-1-1 0 0,0 2 0 0,3 0 0 15,-3 0 0-15,0 0 0 0,0 0 0 16,0 0 0-16,0-2 0 0,0 2 0 0,0 0 0 16,0 0 0-16,0 0 0 0,0 0 0 0,0 0 0 15,0 0 0-15,0 0 0 0,0 0 0 0,0 0 0 16,0 0 0-16,0 0 0 0,0 0 0 0,0 0 0 15,0 0 0-15,0 0 0 0,0 0 0 0,0 0 0 16,0 0 0-16,0 0 0 0,0 0 0 0,0 0 0 16,0 0 0-16,0 0 0 0,0 0 0 0,0 0 0 15,0 0 0-15,0 0 0 0,0 0 0 0,0 0 0 16,0 0 0-16,0-1 0 0,0 1 0 15,0 0 0-15,0 0 0 0,0 0 0 0,0 0 0 16,0 0 0-16,0 0 0 0,0 0 0 0,0 0 0 16,0 0 0-16,0 0 0 0,0 0 0 0,0 0 0 15,0 0 0-15,0 0 0 0,0 0 0 0,0 0 0 16,0 0 0-16,0 0 0 0,0 0 0 0,0 0 0 15,0 0 0-15,0 1 0 0,-6 11 0 0,-3 7 0 16,-2 5 0-16,-4 4 0 0,-4 5 0 0,-2 3 0 16,-2 2 0-16,0 1 0 0,-1 2 0 0,0-1 0 15,1 1 0-15,1-1 0 0,5 2 0 0,1-2 0 16,0-1 0-16,3-2 0 0,3 1 0 0,3-5 0 15,-2 0 0-15,4-4 0 0,0-2 0 16,4-2 0-16,-4-4 0 0,4-4 0 0,-1-3 0 16,1-1 0-16,-1-2 0 0,1-3 0 15,-1-2 0-15,1-3 0 0,1 1 0 0,-1-3 0 0,1 0 0 16,0 1 0-16,0-1 0 0,-3 0 0 0,3-1 0 15,0 0 0-15,0 0 0 0,-1 0 0 0,1 0 0 16,0 0 0-16,0 0 0 0,0 0 0 0,0 0 0 16,0 0 0-16,0 0 0 0,0 0 0 0,0 0 0 15,0 0 0-15,0 0 0 0,0 0 0 0,0 0 0 16,0 0 0-16,0 0 0 0,0 0 0 0,0 0 0 15,0 2 0-15,0-2 0 0,0 0 0 16,0 0 0-16,0 0 0 0,0 0 0 0,0 0 0 16,0 0 0-16,0 0 0 0,0 0 0 0,0 0 0 15,0 0 0-15,0 0 0 0,0 0 0 0,0 0 0 16,0 0 0-16,0 0 0 0,0 0 0 0,0 0 0 15,0 0 0-15,0 0 0 0,0 0 0 0,0 0 0 16,0 0 0-16,0 0 0 0,0 0 0 0,0 0 0 16,0 0 0-16,0 0 0 0,0 0 0 0,-2 0 0 15,2 0 0-15,0 0 0 0,0 0 0 0,0 0 0 16,0 0 0-16,0 0 0 0,0 0 0 0,0 0 0 15,0 0 0-15,0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15,0 0 0-15,0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15,0 0 0-15,0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 0 0,0 0 0 15,0 0 0-15,0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16,0 0 0-16,0 0 0 0,0 0-1375 0,-1 0 938 15</inkml:trace>
  <inkml:trace contextRef="#ctx0" brushRef="#br1" timeOffset="120913.27">5428 13796 372 0,'0'0'13'0,"0"0"-2"16,0 0 21-16,0 0 17 0,0 0-6 0,0 0-2 16,0-3-8-16,0-1-5 0,0-1 1 0,0 0 0 15,0 0-5-15,0 1-10 0,2-2 161 16,4 0-13-16,5 0 43 0,3 2 2 0,1 1-47 0,4-2 8 15,-1 3-15-15,0 1-54 0,2 0-99 16,-2 1 0-16,0 0 0 0,1 0 0 0,-2 2 0 16,0 10 0-16,0 2 0 0,-2 1 0 0,0 2 0 15,-1 0 0-15,-2 4 0 0,-2 1 0 16,-4 2 0-16,-2 0 0 0,-1 1 0 0,-2 4 0 0,1 2 0 15,-2-2 0-15,0 5 0 0,-2 1 0 0,-11-2 0 16,-3 1 0-16,-1-1 0 0,-2 2 0 0,1-4 0 16,2 2 0-16,0-5 0 0,1 0 0 0,3-3 0 15,1-1 0-15,4-6 0 0,1-2 0 0,4-5 0 16,-3-5 0-16,4 0 0 0,1-3 0 0,0-3 0 15,0 3 0-15,0-3 0 0,1 0 0 16,16-3 0-16,5-9 0 0,1-7 0 0,6-4 0 16,4-5 0-16,2-5 0 0,-2-4 0 0,2-1 0 15,-4 1 0-15,1-3 0 0,0 3 0 0,-3-1 0 16,-3 5 0-16,-4 4 0 0,-1 3 0 0,-2 4 0 15,-6 5 0-15,0 5 0 0,-6 1 0 0,-2 7 0 16,-4 0 0-16,0 3 0 16,1 0 0-16,-1-1 0 0,1 2 0 0,-1 0 0 0,1 0 0 0,-1 2 0 15,1 8 0-15,3 6 0 0,-1 3 0 0,1 3 0 16,-2-1 0-16,1 3 0 0,2 0 0 0,-2-1 0 15,3-1 0-15,-1-1 0 0,2-2 0 16,0-3 0-16,4-2 0 0,-1-2 0 0,2-5 0 16,0-3 0-16,6-3 0 0,0 1 0 0,2-2 0 15,4 0 0-15,1-6 0 0,1-13 0 0,1-4 0 16,-1-4 0-16,-2-4 0 0,-2-1 0 0,-5-1 0 15,-3-1 0-15,-3 0 0 0,-7 2 0 0,-3 6 0 16,-1 2 0-16,1 3 0 0,-2 3 0 0,0 6 0 16,0 3 0-16,-12 3 0 0,-1 1 0 0,-1 3 0 15,-2 0 0-15,-1 1 0 0,1-1 0 0,-3 1 0 16,1 1 0-16,1 0 0 0,-1 1 0 0,0 11 0 15,2 3 0-15,0-3 0 0,2 6 0 16,2 0-328-16,4 0-676 0,3-3 791 0,0 5-56 16</inkml:trace>
  <inkml:trace contextRef="#ctx0" brushRef="#br1" timeOffset="123177.27">9133 13811 390 0,'0'0'48'0,"0"0"-31"0,0 0 1 15,0 0 28-15,0 0 30 0,0 0 9 16,-1 0 54-16,-4 0 191 0,4 0-119 0,-1-2-47 16,2 1-47-16,0 1-20 0,-1 0-38 0,1 0 32 15,0 0 68-15,0 0-159 0,0 0 0 0,0 0 0 16,1 0 0-16,8 0 0 0,6 3 0 0,5 7 0 15,1-1 0-15,4 2 0 0,-3-1 0 0,-1 1 0 16,1-2 0-16,-2 3 0 0,-1 0 0 0,0-3 0 16,-6 1 0-16,-1 2 0 0,-3-1 0 0,-1-1 0 15,-4 2 0-15,-3 0 0 0,1 0 0 0,-2 3 0 16,0 1 0-16,0 0 0 15,-10 4 0-15,-9-1 0 0,-1 0 0 0,-2-2 0 0,-1 3 0 16,2-4 0-16,1-3 0 0,2-1 0 0,5-3 0 16,3-4 0-16,4 1 0 0,5-4 0 0,-1 0 0 15,1 0 0-15,1-1 0 0,0 1 0 0,0-2 0 16,0 0 0-16,7 0 0 0,10 0 0 0,6-3 0 15,3-11 0-15,6-2 0 0,0-4 0 0,4-2-75 16,0-1-586-16,-1-1 34 0,2-1 450 0,1 1-22 16,-5-1 39-16</inkml:trace>
  <inkml:trace contextRef="#ctx0" brushRef="#br1" timeOffset="123368.27">9873 13691 679 0,'0'0'5'0,"0"0"4"0,0 0 83 15,0 0 486-15,0 0-9 0,-2 0-454 0,-4 0-115 16,5 0 0-16,-5 0 0 0,4 0 0 0,-2 0 0 15,3 0 0-15,-2 0 0 0,2 6 0 0,-1 11 0 16,1 9 0-16,-1 4 0 0,1 5 0 0,-1 8 0 16,1 4 0-16,1-1 0 0,0 2 0 0,0-1 0 15,0 1 0-15,0-2 0 16,0-1-1133-16,0-1 693 0,0-4 104 0</inkml:trace>
  <inkml:trace contextRef="#ctx0" brushRef="#br1" timeOffset="124358.27">12161 13614 698 0,'0'0'17'0,"0"0"-8"15,0 0 72-15,0 0 430 0,0 0 220 0,0 0-731 16,0 0 0-16,-2-2 0 0,0 1 0 0,-3-1 0 16,5 1 0-16,-1 0 0 0,1-1 0 0,0 2 0 15,0 0 0-15,0 0 0 0,0 0 0 0,0 0 0 16,1 0 0-16,11 6 0 0,-1 2 0 15,5 2 0-15,-1 2 0 0,0 2 0 0,0 1 0 16,1-2 0-16,-2 2 0 0,-2 1 0 0,1 0 0 16,-3 1 0-16,-3 0 0 0,-1 3 0 0,-5-3 0 15,1 4 0-15,-1-1 0 0,-1 2 0 0,0 0 0 16,-11 0 0-16,-7 2 0 0,-5-1 0 0,0 2 0 15,-3-1 0-15,2-3 0 0,-2 0 0 0,4-3 0 16,2-6 0 0,5 1 0-16,4-5 0 0,2 0 0 0,5-5 0 0,2-3 0 0,2 1 0 0,0 1 0 15,0-2 0-15,0 0 0 0,0 0 0 0,15 0 0 16,5 0 0-16,6-6 0 0,4-8 0 0,5-1 0 15,3-3 0-15,3-3 0 0,0 0 0 16,2-1-283-16,-2-1-634 0,-2-2 643 0,-2 1 92 16,-1 0 4-16,-7 1 23 15</inkml:trace>
  <inkml:trace contextRef="#ctx0" brushRef="#br1" timeOffset="124757.27">12695 13547 344 0,'0'0'25'0,"0"0"15"16,0 0 56-16,0 0 17 0,0 0-18 0,0 0 413 0,2 0-85 15,-1-2-124-15,8 1-195 0,-2-1-104 16,2 1 0-16,-1-1 0 0,5 2 0 0,0-2 0 16,2 2 0-16,-1 0 0 0,2 0 0 0,-3 0 0 15,3 2 0-15,-5 3 0 0,0 5 0 0,-2 2 0 16,-1 2 0-16,-4 2 0 0,-1-1 0 0,-1 3 0 15,-1 2 0-15,-1 1 0 0,0 1 0 0,0 2 0 16,-6 0 0-16,-7 0 0 0,-3 1 0 0,0-2 0 16,1-1 0-16,0 0 0 0,-1-3 0 0,5 1 0 15,-1-6-82-15,6-1-88 0,2-1 57 0,4-3 29 16,0 1 84-16,0-5-13 0,0 0 34 0,0-1 0 15,12 0 98-15,3-3 43 0,4 0-23 16,-1 1-139-16,0-1 0 0,-2 0 0 16,0-1 0-16,-3 0 0 0,0 0 0 0,-4 0 0 0,-2 2 0 15,-1-2 0-15,-1 1 0 0,-2 1 0 0,-1-1 0 16,-1 0 0-16,1 1 0 0,-1 1 0 0,-1 2 0 15,0 2 0-15,0 1 0 0,0 1 0 0,0 3 0 16,-4 3 0-16,-8 2 0 0,-1 2 0 0,-5 1-627 16,1 2-234-16,-5 3 524 0</inkml:trace>
  <inkml:trace contextRef="#ctx0" brushRef="#br1" timeOffset="125353.27">15446 13466 963 0,'0'0'0'0,"0"0"-9"0,0 0 150 0,0 0 425 16,0 0-180-16,0 0-386 0,0 0 0 0,0 0 0 15,0 0 0-15,2 0 0 16,9 0 0-16,1 0 0 0,5 0 0 0,0 0 0 0,-1 1 0 0,2 5 0 15,3 5 0-15,-7 1 0 0,2 4 0 0,-4 2 0 16,-4 3 0-16,-3 2 0 0,-4 1 0 0,2 2 0 16,-2 3 0-16,-1 1 0 0,0 0 0 0,-7 2 0 15,-10-3 0-15,-2 2 0 0,-2 0 0 0,-3-3 0 16,1-2 0-16,0-2 0 0,0-1 0 15,3-2 0-15,3-3 0 0,0-5 0 0,5-1 0 16,3-1 0-16,3-7 0 0,2 2 0 0,2-2 0 16,0-2 0-16,2 0 0 0,0-2 0 0,0 3 0 15,0-3 0-15,4 0 0 0,12 0 0 0,7 0 0 16,4 0 0-16,6-3 0 0,4-11 0 0,2-1 0 15,2-4-66-15,1-4-533 0,-3 1-92 0,3-6 521 16,-3 2 12-16,-3-3 5 0,-1 2 20 0</inkml:trace>
  <inkml:trace contextRef="#ctx0" brushRef="#br1" timeOffset="125712.27">16082 13461 532 0,'0'0'44'0,"0"0"-27"0,0 0 4 16,0 0 75-16,0 0 506 0,0 0-6 0,0 0-457 15,0 0-139-15,0 0 0 0,0 0 0 0,2 0 0 16,1 0 0-16,5 0 0 0,2 1 0 0,-1 1 0 16,1 3 0-16,3 2 0 0,-1 1 0 0,0 4 0 15,-3-3 0-15,0 4 0 0,-3 1 0 0,0 2 0 16,-5 0 0-16,1 3 0 0,0 0 0 0,-2 5 0 15,0 0 0-15,0 1 0 0,-11 4 0 16,-4-3 0-16,-5 3 0 0,-1-2 0 0,-1 2 0 16,-3-3 0-16,2-1 0 0,-1 1 0 0,1-4 0 15,1-1 0-15,3-1 0 0,3-4 0 0,2 0 0 16,4-4 0-16,4-1 0 0,-1 0 0 0,5-4 0 15,2-2 0-15,0-1 0 16,0 1 0-16,0-4 0 0,2 1 0 0,15-1 0 0,6-1 0 0,6 0 0 16,6 0 0-16,5-1 0 0,6-11 0 0,5-7 0 15,7 0 0-15,1-5 0 0,4-1 0 0,1-4 0 16,4-2-1333-16,-3-1 1063 0,-2-1-52 0</inkml:trace>
  <inkml:trace contextRef="#ctx0" brushRef="#br1" timeOffset="127490.27">20811 13302 559 0,'0'0'28'0,"0"0"-18"0,0 0 13 16,0 0 143-16,0 0 155 0,0-2 171 0,0-1-121 15,0-1-294-15,-3-1-77 0,-1 3 0 0,2 0 0 16,1 1 0-16,-3 1 0 0,2-3 0 0,1 3 0 16,-1 0 0-16,-2 0 0 0,-1 0 0 15,-2 0 0-15,-1 0 0 0,-7 0 0 0,-5 8 0 0,-3 11 0 16,-6 0 0-16,-3 5 0 0,-2 5 0 0,-4 3 0 15,-1 2 0-15,0 2 0 0,2 3 0 16,-1-2 0-16,3 4 0 0,2-1 0 0,1 1 0 16,3-2 0-16,3 0 0 0,3-3 0 0,3 0 0 15,7-3 0-15,4-2 0 0,4-1 0 0,3-3 0 16,2-2 0-16,0-3 0 0,0-3 0 0,2-2 0 15,15-4 0-15,3-4 0 0,4-2 0 0,3-5 0 16,0-2 0-16,2 2 0 0,3-2 0 0,-3 0 0 16,0-2 0-16,0-8 0 0,-4-6 0 0,-2 0 0 15,-3-2 0-15,-3 1 0 0,-4 0 0 0,-3-2 0 16,-5 3 0-16,-3 3 0 0,-1-1 0 0,-1 3 0 15,0 0 0-15,0 3 0 16,-8 1 0-16,-12-2 0 0,-5 3 0 0,-4 1 0 0,-3 1 0 16,-4 2 0-16,-3 1 0 0,-1-1 0 0,-1 2 0 15,1 0 0-15,1 0-975 0,3 2 432 0,1 10 218 16</inkml:trace>
  <inkml:trace contextRef="#ctx0" brushRef="#br1" timeOffset="130348.27">5726 16886 391 0,'0'0'42'0,"0"0"-26"15,0 0 4-15,0 0 23 0,0 0 19 0,0 0-5 16,0 0-19-16,0 0-5 0,-2-3-15 0,1-1 216 15,-6-2 31-15,2-1-74 0,4 1-63 0,-6 0-53 16,1-1 13-16,-3 0-12 0,2 0 21 0,0 0-7 16,-2 1-27-16,1 0-43 0,-3 3-20 0,3 0 0 15,-5 1 0-15,3 0 0 0,-6 1 0 16,3 1 0-16,-4 0 0 0,-1 0 0 0,-2 0 0 0,-3 5 0 15,2 10 0-15,0 0 0 0,-1 4 0 16,2 2 0-16,1 2 0 0,5 0 0 0,2 3 0 16,5-1 0-16,3-2 0 0,2-2 0 0,2 1 0 15,0-2 0-15,0-2 0 0,0-3 0 0,6-3 0 16,9-3 0-16,3-1 0 15,4-6 0-15,1-1 0 0,2 0 0 0,-1-1 0 0,-1 0 0 0,2 0 0 16,-3-1 0-16,-1-9 0 0,-1-3 0 0,-4 0 0 16,0-3 0-16,-3 2 0 0,-2-1 0 0,-2-1 0 15,-3 3 0-15,-2 1 0 0,-2 2 0 0,-1 1 0 16,1 1 0-16,-1 4 0 0,-1 1 0 0,0-1 0 15,0 3 0-15,0 0 0 0,0-1 0 16,0 1 0-16,0 1 0 0,0 0 0 0,0 0 0 16,0 0 0-16,0 0 0 0,0 0 0 0,0 0 0 15,0 0 0-15,0 1 0 0,0 10 0 0,0 3 0 16,0 3 0-16,-1 3 0 0,-8 1 0 0,-1 6 0 15,-3-1 0-15,1 3 0 0,-1 5 0 0,-3 0 0 16,2 5 0-16,-3 2 0 0,2 0 0 0,-1 3 0 16,3-2 0-16,0 1 0 0,3-2 0 0,0 0 0 15,2-4 0-15,2-2 0 0,1-3 0 0,1-1 0 16,2-3 0-16,-2-6 0 0,4-1 0 0,0-5 0 15,0-2 0-15,0-6 0 0,0-1 0 16,0-4 0-16,0 2 0 0,0-5 0 0,0 1 0 16,0 1 0-16,0-2 0 0,0 0 0 0,0 0 0 15,0 0 0-15,0 0 0 0,0 0 0 0,0 0 0 16,0 0 0-16,0 0 0 0,0 0 0 0,0 0 0 15,0 0 0-15,0 0 0 0,0 0 0 0,0 0 0 16,0 0 0-16,0 0 0 0,0 0 0 0,0 0 0 16,0 0 0-16,0 1 0 0,0-1 0 0,0 2 0 15,0-2 0-15,0 0 0 0,0 0 0 0,0 0 0 16,0 1 0-16,0-1 0 0,0 0 0 0,0 0 0 15,0 2 0-15,0-2 0 0,0 0 0 0,0 0 0 16,0 0 0-16,0 0 0 0,0 0 0 16,0 0 0-16,0 0 0 0,0 0 0 0,0 0 0 15,0 0 0-15,0 0 0 0,0 0 0 0,0 0 0 16,0 0 0-16,0 0 0 0,0 0 0 0,0 0 0 15,0 0 0-15,0 0 0 0,0 0 0 0,0 0 0 16,0 0-641-16,0-6-94 0,2-5 540 0,2-1-44 16</inkml:trace>
  <inkml:trace contextRef="#ctx0" brushRef="#br1" timeOffset="132375.27">10534 17021 551 0,'0'0'36'16,"0"0"-9"-16,0 0 4 0,0 0 21 0,0 0 497 15,0 0-285-15,0 0 134 0,0 0-259 0,0 0-139 16,0 0 0-16,-2 0 0 0,-2 0 0 0,-1 0 0 16,1 6 0-16,-3 6 0 0,0 4 0 0,-2 3 0 15,-1 3 0-15,0 5 0 0,0 1 0 16,0-1 0-16,1 2 0 0,2-2 0 0,0 0 0 15,2-1 0-15,0-2 0 0,3-2 0 0,1-3 0 16,-1 1 0-16,2-4 0 16,0-1 0-16,0-3 0 0,0-2 0 0,0 0 0 0,0-5-378 0,0 0-446 15,0-1 579-15,0-2 76 0,3-1-30 0</inkml:trace>
  <inkml:trace contextRef="#ctx0" brushRef="#br1" timeOffset="132625.27">10854 16958 692 0,'0'0'379'0,"0"0"-294"0,0 0-3 16,0 0 161-16,0 0 198 0,0 0-316 0,-1 0-125 16,-2 0 0-16,-1 0 0 0,2 0 0 0,1 0 0 15,-5 3 0-15,2 6 0 0,-1 6 0 0,-2 4 0 16,1 2 0-16,1 4 0 0,-1 4 0 0,0-2 0 15,1 2 0-15,0-2 0 0,4-2 0 0,-1 0 0 16,-2 0 0-16,2-1 0 0,2 0 0 0,0-2 0 16,0-1 0-16,0-1 0 0,0-3 0 0,0-3 0 15,0 1 0-15,0-5-10 0,0-2-889 16,0 0 360-16,0-3 299 0,0 2 14 0</inkml:trace>
  <inkml:trace contextRef="#ctx0" brushRef="#br1" timeOffset="134484.27">13739 17036 540 0,'0'0'81'15,"0"0"-31"-15,0 0-30 16,0 0-31-16,0 0 171 0,-2 0 268 0,-4 0-14 0,0-3-49 15,1 3-365-15,1-2 0 0,-1 0 0 0,4 1 0 16,0 1 0-16,-5 0 0 0,5 0 0 0,-1 0 0 16,-4 0 0-16,0 1 0 0,-2 13 0 0,-2 6 0 15,-2 7 0-15,-2 1 0 0,-1 5 0 0,2-1 0 16,-1 1 0-16,2 0 0 0,1-2 0 0,1 0 0 15,1-3 0-15,1-2 0 0,0-1 0 0,2-4 0 16,2-3 0-16,2-2 0 0,1-2 0 0,0-4 0 16,-1 0 0-16,1-3-132 0,1-2-478 0,0-1 5 15,0-1 464-15,0 0-5 0,0-2-24 16,0 1-4-16</inkml:trace>
  <inkml:trace contextRef="#ctx0" brushRef="#br1" timeOffset="134920.27">14097 17016 462 0,'0'0'15'15,"0"0"-8"-15,0 0 6 0,0 0 35 0,0 0 13 16,0 0-13-16,0 3 11 0,0 1-73 0,0 4 135 15,4 1 1-15,1 2-39 0,0 3-28 0,0 0 50 16,-2-2-61-16,0 5-61 0,-2-2 53 0,1 3-23 16,-1 2 15-16,1 0 1 0,-2 0-12 0,0 2 48 15,0-1-39-15,0 1 14 0,-8 0 60 0,-5 1 54 16,-3-3-3-16,-1 1 25 0,-2 0-176 0,-2-3 0 15,0-1 0-15,-2 1 0 0,0-2 0 0,0-2 0 16,1-1 0-16,2-4 0 0,2 0 0 0,3-1 0 16,2-2 0-16,4-2 0 0,4-1 0 0,0 0 0 15,5-2 0-15,0 0 0 0,0 1 0 16,0-1 0-16,0 0 0 0,6-1 0 0,14 0 0 15,6 0 0-15,6 0 0 16,5 0 0-16,5 0 0 0,4-5 0 0,1-5 0 0,-1-2 0 0,-1 0 0 16,-1-1 0-16,-2-3 0 0,-2 3 0 0,-5 0 0 15,-3 1 0-15,-3-3 0 0,-4 3 0 0,-4 1 0 16,-4 3 0-16,-3 1 0 0,-6 1 0 0,-1 2 0 15,-4 1-205-15,-1 1-440 0,-1-1 123 0,-1 2 379 16,0-1-26-16,0 1-6 0</inkml:trace>
  <inkml:trace contextRef="#ctx0" brushRef="#br1" timeOffset="135770.27">16185 16866 635 0,'0'0'67'16,"0"0"-54"-16,0 0 30 16,0 0 217-16,0 0 119 0,0 0-10 0,0 0-88 0,-4 0-281 0,2 0 0 15,-4 0 0-15,5 0 0 0,-5 0 0 0,-1 0 0 16,0 3 0-16,-2 14 0 0,-4 1 0 0,0 7 0 15,-1 2 0-15,1 3 0 0,-1 3 0 0,2-2 0 16,1 0 0-16,3-1 0 0,2-1 0 0,5-3 0 16,-1 1 0-16,1-3 0 0,1 0 0 15,0-3 0-15,0 0 0 0,0-2 0 0,0-2 0 16,0-3 0-16,0-2 0 0,1 0-191 0,1-6-313 15,5 1-169-15,-3-3 612 0,-1-2-57 0,1-1-31 16,-1 1-11-16,2-2 19 0</inkml:trace>
  <inkml:trace contextRef="#ctx0" brushRef="#br1" timeOffset="136231.27">16607 16844 465 0,'0'0'26'0,"0"0"-6"0,0 0-1 0,0 0 15 15,0 0 24-15,0 0 45 0,0 0 20 0,0 0 210 16,0 0-129-16,0 0 15 0,0 0-117 0,1 0 19 16,6 3-67-16,2 4-26 0,1 4 5 0,-1 1-6 15,3 2-33-15,-1 3 46 0,0 1-19 0,-1 0-69 16,-4 2 69-16,-2-1-21 0,-2 0-13 0,-1 0 6 15,1-1 0-15,-2 0-34 0,0-2-21 0,0 1 21 16,-10-4-49-16,-6 2-5 0,-2-3-21 16,-3 0 14-16,-1 0-1 0,-1-3 9 0,-2 1 53 0,-1-2-64 15,3-2 44-15,4 0 40 0,2-1-40 16,4-1-11-16,2-2-61 0,4-1 119 0,5 1 8 15,1-1-3-15,1 1 8 0,0-2 2 0,0 0 4 16,0 0-5-16,11 0 0 0,11 0 2 0,2 0-2 16,4 0 10-16,2 0-49 0,0 0 139 0,1 0-27 15,-3 0 40-15,0 0 32 0,-5 0-28 0,-1 0 85 16,-4 1-25-16,-3 5 53 0,-3 1-31 0,1 3-189 15,-6 0-10-15,-1-2 0 0,-3 1 0 0,1 0 0 16,-3 3 0-16,1-3 0 0,-2 4 0 0,0-4 0 16,0 1 0-16,0-2 0 0,-2 2 0 0,-11 1 0 15,0-1 0-15,-2-2 0 0,-5 1 0 16,-1-1 0-16,-4 3 0 0,0-5 0 15,-4 4 0-15,1-4-205 0,1-1-587 0,2 2 381 0,2-2 223 16,-1-1-60-16</inkml:trace>
  <inkml:trace contextRef="#ctx0" brushRef="#br1" timeOffset="138817.27">19309 16728 306 0,'0'0'60'15,"0"0"-7"-15,0 0 13 0,0 0 9 0,0 0 8 16,0 0-3-16,0 0 430 0,0 0-38 0,-1 0-130 16,-1 0-342-16,-2 0 0 0,3 0 0 0,-1 0 0 15,1 0 0-15,-4 0 0 0,4 0 0 16,-8 1 0-16,1 3 0 0,-7 8 0 15,1 4 0-15,-5 2 0 0,0 5 0 0,-4 1 0 0,0 4 0 16,4-3 0-16,-1 4 0 0,3-3 0 0,2-2 0 16,4 1 0-16,-1-2 0 0,4 0 0 0,0-2 0 15,1-1 0-15,1-2 0 0,2 0 0 0,0-1 0 16,2-3 0-16,1-2 0 0,-4 0 0 0,5-4 0 15,0-3 0-15,0 0-173 0,0-1-560 0,0-4 216 16,0 3 283-16,0-3-11 0</inkml:trace>
  <inkml:trace contextRef="#ctx0" brushRef="#br1" timeOffset="139169.27">19623 16762 555 0,'0'0'33'0,"0"0"-9"0,0 0 3 0,0 0 22 15,0 0 343-15,0 0-185 0,0 0 145 0,0 0-97 16,0 0-102-16,0 0-153 0,0 0 0 0,0 0 0 16,0 0 0-16,5 1 0 0,7 6 0 0,5 2 0 15,2 3 0-15,4 5 0 0,2-2 0 16,1 2 0-16,-3-1 0 0,1-1 0 0,2 1 0 15,-3 1 0-15,-2-2 0 0,-1-2 0 0,-1-1 0 16,-6 2 0-16,-1-6 0 0,-3 2 0 0,-3 0 0 16,-1-4 0-16,-3 0 0 0,0 0 0 0,-1 0 0 15,-1-1 0-15,0-1 0 0,0-2 0 0,0 2 0 16,0-1 0-16,0 2 0 0,0-2 0 0,0 1 0 15,-1 1 0-15,-5 0 0 16,-1 2 0-16,-2-1 0 0,-5 4 0 0,-1-1 0 0,-6 5 0 0,-4 1 0 16,-5 3 0-16,-5 1 0 0,-4 2 0 0,-7 5 0 15,-2-1 0-15,-4 4-41 0,-1 1-1105 16,-2 2 811-16,3 2 47 0</inkml:trace>
  <inkml:trace contextRef="#ctx0" brushRef="#br1" timeOffset="150041.27">6546 7468 180 0,'0'0'25'0,"0"0"-10"0,0 0-6 16,0 0 6-16,0 0 17 0,0 0 17 0,0 0 2 15,0 0-11-15,0 0-12 16,0 0-3-16,0 0-2 0,0 0 0 0,0 0 3 0,0 0-2 16,0 0-1-16,0 0-6 0,0 0-7 0,0 0 1 0,0 0 2 15,1 0-12-15,4 0 7 0,2 0-3 16,0 0-3-16,3 0 1 0,-3 0 8 0,2 0-3 15,0 0 4-15,1 0-4 0,0 0 2 0,-1 0 3 16,4 0-36-16,-3 0 102 0,2 0-40 16,2 0-9-16,-1 0 10 0,-2 0-21 0,2 0 12 0,3 0-11 15,-1 0 10-15,0 0-30 0,0 0 20 0,1 0-20 16,-2-1-20-16,2 0-30 0,-1-1-59 0,-1-1-6 15,-1 0 62-15,0 3-30 0,-2-2-25 0,-2 1-40 16,0 0 4-16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86C31-DC66-4E7C-85CE-2685EBF0AF1C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C99B9-D43F-43D1-8473-6370167104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511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9C99B9-D43F-43D1-8473-6370167104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216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F221C-44AA-4028-8DE7-B91EA4BF0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AC8CFA-3539-4BC2-A8EE-32BDCF667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163CC2-243E-46DF-B9BA-6EBDAC02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002D3B-CB81-4238-AC69-49BBA126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931885-F66B-4DE2-BA34-0F056526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0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69F435-527A-4B0D-AAC3-A1074A02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DB93B8-6210-4792-B6F4-C677A8455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CC83F5-1DA2-46E9-BC30-049B3451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1A6C48-C450-450A-81CA-220BF015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187A95-3311-4F34-B2CE-E7D37A840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70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55682-9B72-414C-B779-F6A6F9CEF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0D59BB-21B5-4157-9724-8C5842E43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B95690-D057-4115-9E28-293FD2AF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397F28-2D08-48BC-9050-CBDC21793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4D2902-3C22-493A-8EDC-74DDA59D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98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6AF870-3149-48CC-BDE3-F2CF52B3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CBD8C3-DDAE-4107-B9AD-44219BA76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412A38E-D2E1-4698-AB8A-DE0CFE3BD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72653E-F186-41B0-8DDA-0ABC6ADC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5757F4-1DB7-454B-ADD7-D70942F3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E55508-CFC0-498F-8BF7-1865839E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21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AF435-B40E-4FC9-9A8C-4D4F1B198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83D30C-207E-4CAE-AACC-825A82F4A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9302C1-3F7C-42DD-B01C-7D1E24BF2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67840D9-2B15-48C7-A5F7-18E40E189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632DDFE-B353-4249-8EC5-767B31BE0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D84134A-0209-4D20-81F2-D8FB0B423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EDB3984-25A2-412B-BFC6-D752DA6D8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6C8C74C-85AB-40AE-8959-9944F3D3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54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7E5E40-59B8-49AC-A80B-4ADD0B3C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690063-94CE-45B3-8912-9ED5F5136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5C749C-7E6C-4B4E-A601-B2220256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6AB985C-7441-408E-8ACA-73C77E4D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62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402CD96-03CF-4D4B-A28F-7F18AA3D9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1316FF-6D6F-4C4D-A6D7-747924D6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2E253E-3C50-4B2F-8F64-13B62533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41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C0408-162F-41E0-94B8-FE96E762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D6D2F0-DB6A-4E38-BBDB-918691E04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F749C6-3795-407B-9E6F-A52864F22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02F24C-0D7A-4987-8B4B-0EFED4B11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20618D-B5B3-4FF4-839F-09BC2A13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4CBDB5-564C-4A05-8CD4-E7BF31610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77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A77AA8-E7FD-47F9-9EA6-588A11FF6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32FA9C5-8778-4D41-A27A-47F62F1CD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C3667D-5984-4A0B-A895-6596AAE2E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2763F5-2FD7-4A5D-B809-1BA30C689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AC04D0-58B2-4074-A178-61FCFC444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9EE87A-8E52-4DC0-AC6E-D30CDA8DA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60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3FC68-A3BA-4196-9917-263E9A981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9C8F8C-DB29-474A-8581-A4349613A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6572CD-E5EF-4E5F-8F61-AF3D76E6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2A6653-F12A-4152-9F7C-F6B0F89D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6E5C21-474E-4A83-AEC5-7019259E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74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81FC251-A7B2-4E23-ADDC-EBD454432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D3364A-A748-4CD2-8CD0-D9AF1C7D0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160C21-D481-4D17-9E16-6FF25A70B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D873A6-407B-41D3-B3B1-AA23E5A90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D43B1D-D660-4B44-BD4B-43B2482F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358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DE0BD7D-8E0E-4C11-9FA4-85067842D5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6645FB-55FA-43A5-BC7E-863085BAEA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9FE9E44-BD34-4524-80ED-6BA8F1DFC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441EA-7D1E-4CED-B38B-BE7C32E4C8C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4654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C290B97-DBD0-4E3D-AFD5-33AD3E1B7D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0A54B2E-F52D-441E-8C68-162BACB1E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24CCCE2-67EF-4BE6-8DDC-A432C41CF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1B7EA-4EAA-468A-A805-7936DC6191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3426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D9E50A-BAFD-4213-9859-B6A29C2F80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7FDB38F-0DC7-4F3E-9BC0-D9D2BED36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943C62F-DAF8-479E-BB36-443C02506E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3E0F8-995E-4132-8E79-91522F08553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251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364757-506B-4DF9-85B1-9497291724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7E9192-44EB-40F5-B1D6-F9C950308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110E377-CAE0-4907-B9A1-FDF0FB8F4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B88D2-AF8B-4A29-867B-521FC2C178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4135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85B50A2-761C-4D8A-B045-7BCB0BEFBC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C69BC7A-14B1-41E9-88C3-C708B4B7C8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C7CF8FA3-04AE-47C5-AA4E-14ED729CA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23915-8D4C-422D-8C76-EC1B1404BD9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6723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1A750FE-25DB-477B-B589-3E5F84ADF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46788D-9A7B-4D45-A6D4-487D754653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0F8727C-5DAD-4CB9-A60E-D6A8D7BD8D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28D57-92E2-4D89-926B-24C72007F2C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2052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31B8AB4A-3504-49BD-8C56-39D4B0E7A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82F58C31-823D-456D-B3DF-D4C110BC3B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C8244F-5814-4686-B58F-E5403C51C6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48CA6-80B0-4A4D-A09B-8EF54C4BF8C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3774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AA4E4D-040D-4F6C-ACDE-B8F3234C27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18900E-DFA2-48F2-95DE-C7E47B017E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8090C09-1FBD-497B-B91B-A152FFD2B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9E480-75CF-4A6B-ABDC-0B4DBD932FE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4747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4B42BE-E55B-40B9-A545-7955A773BA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FA53AB-5EA0-4C8C-A0D3-7610BCC4DE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AB07B24-A6F7-475E-8265-ED81B765DF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6506E-F477-44D2-AF3B-4C79FC70439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1922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C322B89-4E72-4378-A061-542285EB74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445BE8A-360B-4DB0-A6D9-E1DE106F76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838441D-9909-48F2-8CC1-A837B4C9EC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46383-A05E-4CA6-AA48-9C674BE7606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6105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4F8A01-C330-43FB-8A52-F0441B957B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79FC204-0A63-4CF3-905A-F83BCBABA2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6094F13-D613-4642-BD94-9AA098B832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8A8E9-36D4-44DA-8707-8FE77E5A44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511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E7E8B6-843B-41F3-9811-909B7318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384C37-EF18-47B9-937D-66C047198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E218E1-AD44-44A4-AE61-AF0F28125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77438-71B3-437C-95CC-28C1A5C184F9}" type="datetimeFigureOut">
              <a:rPr lang="zh-CN" altLang="en-US" smtClean="0"/>
              <a:t>2023/5/8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3BC7D6-AA65-4026-A5AD-FCDDAD450C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C873CC-013D-434C-B172-78772B5FC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13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0C8E6649-0020-405B-9840-175C4E103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172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91ACAD-DCC2-43F0-B7FE-4D6755E94E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058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7547583-770C-47EB-9139-06C81862C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19263"/>
            <a:ext cx="109728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BB6BFE5-BD4A-4D85-84E5-38891D3DB2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B28584-E9D4-4941-AC7C-17A2981192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91C8CC-9B7E-4DCD-9FF9-7852A1D722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FC56D9FE-11A9-455D-B562-CA0DF19DFA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8B1F3976-A00D-4A30-BA91-9942793D1981}"/>
              </a:ext>
            </a:extLst>
          </p:cNvPr>
          <p:cNvGrpSpPr>
            <a:grpSpLocks/>
          </p:cNvGrpSpPr>
          <p:nvPr/>
        </p:nvGrpSpPr>
        <p:grpSpPr bwMode="auto">
          <a:xfrm>
            <a:off x="10871201" y="152400"/>
            <a:ext cx="1056217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5925F941-9B4F-4D1D-AA7D-4F57BE63E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9B9684F9-3C2A-49DB-B5DF-E9D9BED32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42B93CC2-9FCC-4CD0-9C2D-CDD975771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1AE120FF-F952-4617-8EA1-7494C19B6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13712EFC-31B0-4E1F-A68D-E836A53F8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8F88DE07-A76E-47AD-8FC5-AF42B740B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B5B2D89A-2D15-466C-8955-EBDB48EAC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9DEFAC20-1C7D-4577-9ECF-F94EF2452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54753B58-0BD9-40DE-8BBF-82A0E2EF5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E5B125CD-21CF-4C3B-BE5E-27B0FF066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5042FE66-61FC-4ABD-A613-6730B4F2D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71E92A6E-798B-4792-BBAA-768CC7C46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6DB20914-31AD-4511-86A6-52D76EA43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7FBF5743-4692-40A8-AB86-192F21A85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AAB060C0-DFC5-458F-91F0-197FCDBAD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2CD753DE-2454-47C9-AA7B-D4CE232AF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CCC92768-F40D-4843-9B55-05BB0909C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3EEE840E-3484-4266-BFC9-F1A256BBC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E34756A6-0DDE-4858-B0A7-24EA9E928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6D9B31B8-2403-49FF-9E7D-A1D6147D3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8606C426-6495-4D66-A5CF-798DC650A7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E4AF9187-3529-49B3-8613-30EBD3958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349F8C28-E774-45F6-8757-F735A016F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B78C2029-793F-47AD-A9C1-0A0A175B0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6CF280A2-926E-4075-9EC4-EB75BFDB7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92DEC149-444D-4D91-B183-8AEC013A9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D6008B37-8208-4CE1-82AE-B744592B9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561FD5A1-12A9-4294-91BA-88B0D9761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CBB3431D-52F9-4740-BF8C-B2C0A0314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84781385-2A1A-4E48-92AF-70A6D78DF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FB64D37A-EAC4-409E-85D0-F38D97F98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39353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  <a:ea typeface="+mn-ea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customXml" Target="../ink/ink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40412D-9132-44D5-9760-35709D0F3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95791" cy="3038820"/>
          </a:xfrm>
        </p:spPr>
        <p:txBody>
          <a:bodyPr>
            <a:normAutofit/>
          </a:bodyPr>
          <a:lstStyle/>
          <a:p>
            <a:r>
              <a:rPr lang="en-US" altLang="zh-CN" dirty="0"/>
              <a:t>5.9</a:t>
            </a:r>
            <a:r>
              <a:rPr lang="zh-CN" altLang="en-US" dirty="0"/>
              <a:t>课前测</a:t>
            </a:r>
            <a:br>
              <a:rPr lang="en-US" altLang="zh-CN" dirty="0"/>
            </a:br>
            <a:r>
              <a:rPr lang="zh-CN" altLang="en-US" sz="4000" dirty="0"/>
              <a:t>学习通推送，</a:t>
            </a:r>
            <a:r>
              <a:rPr lang="en-US" altLang="zh-CN" sz="4000" dirty="0"/>
              <a:t>5</a:t>
            </a:r>
            <a:r>
              <a:rPr lang="zh-CN" altLang="en-US" sz="4000" dirty="0"/>
              <a:t>分钟内完成。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墨迹 2">
                <a:extLst>
                  <a:ext uri="{FF2B5EF4-FFF2-40B4-BE49-F238E27FC236}">
                    <a16:creationId xmlns:a16="http://schemas.microsoft.com/office/drawing/2014/main" id="{83EF580E-B973-4621-A5A5-648B26037A5B}"/>
                  </a:ext>
                </a:extLst>
              </p14:cNvPr>
              <p14:cNvContentPartPr/>
              <p14:nvPr/>
            </p14:nvContentPartPr>
            <p14:xfrm>
              <a:off x="8563680" y="2607480"/>
              <a:ext cx="360" cy="360"/>
            </p14:xfrm>
          </p:contentPart>
        </mc:Choice>
        <mc:Fallback xmlns="">
          <p:pic>
            <p:nvPicPr>
              <p:cNvPr id="3" name="墨迹 2">
                <a:extLst>
                  <a:ext uri="{FF2B5EF4-FFF2-40B4-BE49-F238E27FC236}">
                    <a16:creationId xmlns:a16="http://schemas.microsoft.com/office/drawing/2014/main" id="{83EF580E-B973-4621-A5A5-648B26037A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54320" y="2598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478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CFCC3EE-5E86-4839-B16C-06091CAC52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" r="34449"/>
          <a:stretch/>
        </p:blipFill>
        <p:spPr>
          <a:xfrm>
            <a:off x="596900" y="585787"/>
            <a:ext cx="3924300" cy="4278313"/>
          </a:xfrm>
          <a:prstGeom prst="rect">
            <a:avLst/>
          </a:prstGeom>
        </p:spPr>
      </p:pic>
      <p:graphicFrame>
        <p:nvGraphicFramePr>
          <p:cNvPr id="6" name="Object 0">
            <a:extLst>
              <a:ext uri="{FF2B5EF4-FFF2-40B4-BE49-F238E27FC236}">
                <a16:creationId xmlns:a16="http://schemas.microsoft.com/office/drawing/2014/main" id="{D0A58A8F-3E1E-466B-8752-CBC6CC0BBD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558634"/>
              </p:ext>
            </p:extLst>
          </p:nvPr>
        </p:nvGraphicFramePr>
        <p:xfrm>
          <a:off x="5206567" y="241300"/>
          <a:ext cx="6637771" cy="553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Document" r:id="rId4" imgW="6525203" imgH="5447012" progId="Word.Document.8">
                  <p:embed/>
                </p:oleObj>
              </mc:Choice>
              <mc:Fallback>
                <p:oleObj name="Document" r:id="rId4" imgW="6525203" imgH="5447012" progId="Word.Document.8">
                  <p:embed/>
                  <p:pic>
                    <p:nvPicPr>
                      <p:cNvPr id="25604" name="Object 0">
                        <a:extLst>
                          <a:ext uri="{FF2B5EF4-FFF2-40B4-BE49-F238E27FC236}">
                            <a16:creationId xmlns:a16="http://schemas.microsoft.com/office/drawing/2014/main" id="{681C6F8E-4191-474C-91F8-B880A2D8202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6567" y="241300"/>
                        <a:ext cx="6637771" cy="553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8487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1024">
            <a:extLst>
              <a:ext uri="{FF2B5EF4-FFF2-40B4-BE49-F238E27FC236}">
                <a16:creationId xmlns:a16="http://schemas.microsoft.com/office/drawing/2014/main" id="{AC21D3A4-04DE-41BD-9998-9B308790A3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1997" y="687388"/>
          <a:ext cx="6445250" cy="548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Picture2" r:id="rId3" imgW="3371850" imgH="2867025" progId="Word.Picture.8">
                  <p:embed/>
                </p:oleObj>
              </mc:Choice>
              <mc:Fallback>
                <p:oleObj name="Picture2" r:id="rId3" imgW="3371850" imgH="2867025" progId="Word.Picture.8">
                  <p:embed/>
                  <p:pic>
                    <p:nvPicPr>
                      <p:cNvPr id="10242" name="Object 1024">
                        <a:extLst>
                          <a:ext uri="{FF2B5EF4-FFF2-40B4-BE49-F238E27FC236}">
                            <a16:creationId xmlns:a16="http://schemas.microsoft.com/office/drawing/2014/main" id="{AC21D3A4-04DE-41BD-9998-9B308790A3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997" y="687388"/>
                        <a:ext cx="6445250" cy="548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A80AC29-636A-4FE4-97A1-8543B42C5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2" y="822324"/>
            <a:ext cx="7168283" cy="409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7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6B21423-3B53-4220-B0FD-E45E157E4E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/>
          <a:stretch/>
        </p:blipFill>
        <p:spPr>
          <a:xfrm>
            <a:off x="673099" y="660399"/>
            <a:ext cx="8822269" cy="544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4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5B8834A-9E27-4CB9-86B8-D8F11D983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25" y="611187"/>
            <a:ext cx="5936990" cy="541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86A8F3F-6EB1-4C65-BEA1-6CEEC17B67DF}"/>
              </a:ext>
            </a:extLst>
          </p:cNvPr>
          <p:cNvSpPr/>
          <p:nvPr/>
        </p:nvSpPr>
        <p:spPr>
          <a:xfrm>
            <a:off x="723900" y="370836"/>
            <a:ext cx="10871200" cy="111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zh-CN" altLang="en-US" sz="2000" b="1" dirty="0"/>
              <a:t>加法指令的执行过程：</a:t>
            </a:r>
            <a:endParaRPr lang="en-US" altLang="zh-CN" sz="2000" b="1" dirty="0"/>
          </a:p>
          <a:p>
            <a:pPr>
              <a:lnSpc>
                <a:spcPct val="90000"/>
              </a:lnSpc>
              <a:defRPr/>
            </a:pPr>
            <a:r>
              <a:rPr lang="zh-CN" altLang="en-US" sz="2000" b="1" dirty="0"/>
              <a:t>                        </a:t>
            </a:r>
            <a:r>
              <a:rPr lang="en-US" altLang="zh-CN" sz="3600" b="1" i="1" dirty="0">
                <a:latin typeface="Times New Roman" pitchFamily="18" charset="0"/>
              </a:rPr>
              <a:t>(</a:t>
            </a:r>
            <a:r>
              <a:rPr lang="en-US" altLang="zh-CN" sz="3600" b="1" i="1" dirty="0" err="1">
                <a:latin typeface="Times New Roman" pitchFamily="18" charset="0"/>
              </a:rPr>
              <a:t>rs</a:t>
            </a:r>
            <a:r>
              <a:rPr lang="en-US" altLang="zh-CN" sz="3600" b="1" i="1" dirty="0">
                <a:latin typeface="Times New Roman" pitchFamily="18" charset="0"/>
              </a:rPr>
              <a:t>)+ ((rs1)+</a:t>
            </a:r>
            <a:r>
              <a:rPr lang="en-US" altLang="zh-CN" sz="3600" b="1" i="1" dirty="0" err="1">
                <a:latin typeface="Times New Roman" pitchFamily="18" charset="0"/>
              </a:rPr>
              <a:t>disp</a:t>
            </a:r>
            <a:r>
              <a:rPr lang="en-US" altLang="zh-CN" sz="3600" b="1" i="1" dirty="0">
                <a:latin typeface="Times New Roman" pitchFamily="18" charset="0"/>
              </a:rPr>
              <a:t>)</a:t>
            </a:r>
            <a:endParaRPr lang="zh-CN" altLang="en-US" sz="3600" b="1" i="1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zh-CN" altLang="en-US" b="1" dirty="0"/>
              <a:t>    ①从存储器取指令，送入指令寄存器，并进行操作码译码。程序计数器加1，为下一条指令作好准备。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418CE-7C5B-432F-9F23-1A01B248669F}"/>
              </a:ext>
            </a:extLst>
          </p:cNvPr>
          <p:cNvSpPr/>
          <p:nvPr/>
        </p:nvSpPr>
        <p:spPr>
          <a:xfrm>
            <a:off x="963612" y="2624199"/>
            <a:ext cx="1076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②</a:t>
            </a:r>
            <a:r>
              <a:rPr lang="zh-CN" altLang="en-US" b="1" dirty="0"/>
              <a:t>计算数据地址，将计算得到的有效地址送地址寄存器</a:t>
            </a:r>
            <a:r>
              <a:rPr lang="en-US" altLang="zh-CN" b="1" dirty="0"/>
              <a:t>AR。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1004BE-AB85-43E8-8659-737A8DD3E4BC}"/>
              </a:ext>
            </a:extLst>
          </p:cNvPr>
          <p:cNvSpPr/>
          <p:nvPr/>
        </p:nvSpPr>
        <p:spPr>
          <a:xfrm>
            <a:off x="963612" y="400887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③到存储器取数</a:t>
            </a:r>
            <a:endParaRPr lang="zh-CN" altLang="en-US" dirty="0"/>
          </a:p>
        </p:txBody>
      </p:sp>
      <p:cxnSp>
        <p:nvCxnSpPr>
          <p:cNvPr id="7" name="直接箭头连接符 14">
            <a:extLst>
              <a:ext uri="{FF2B5EF4-FFF2-40B4-BE49-F238E27FC236}">
                <a16:creationId xmlns:a16="http://schemas.microsoft.com/office/drawing/2014/main" id="{1D40FDDA-C198-47A8-9966-08AA92317B1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43587" y="929450"/>
            <a:ext cx="504825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16">
            <a:extLst>
              <a:ext uri="{FF2B5EF4-FFF2-40B4-BE49-F238E27FC236}">
                <a16:creationId xmlns:a16="http://schemas.microsoft.com/office/drawing/2014/main" id="{F7CE86CB-490D-4A93-A172-F2091386A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8412" y="544481"/>
            <a:ext cx="1223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i="1" dirty="0" err="1">
                <a:latin typeface="Times New Roman" panose="02020603050405020304" pitchFamily="18" charset="0"/>
              </a:rPr>
              <a:t>rd</a:t>
            </a:r>
            <a:endParaRPr lang="zh-CN" altLang="en-US" sz="4000" i="1" dirty="0">
              <a:latin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B62118-CBB3-426C-AB7B-5D2453BD2FC2}"/>
              </a:ext>
            </a:extLst>
          </p:cNvPr>
          <p:cNvSpPr/>
          <p:nvPr/>
        </p:nvSpPr>
        <p:spPr>
          <a:xfrm>
            <a:off x="963612" y="5208875"/>
            <a:ext cx="949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④</a:t>
            </a:r>
            <a:r>
              <a:rPr lang="zh-CN" altLang="en-US" b="1" dirty="0"/>
              <a:t>进行加法运算，结果送寄存器，并根据运算结果置状态位</a:t>
            </a:r>
            <a:r>
              <a:rPr lang="en-US" altLang="zh-CN" b="1" dirty="0"/>
              <a:t>N，Z，V，C。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墨迹 1">
                <a:extLst>
                  <a:ext uri="{FF2B5EF4-FFF2-40B4-BE49-F238E27FC236}">
                    <a16:creationId xmlns:a16="http://schemas.microsoft.com/office/drawing/2014/main" id="{C6204D05-8953-4A10-A6CD-D4FDED3F3E1E}"/>
                  </a:ext>
                </a:extLst>
              </p14:cNvPr>
              <p14:cNvContentPartPr/>
              <p14:nvPr/>
            </p14:nvContentPartPr>
            <p14:xfrm>
              <a:off x="437040" y="247320"/>
              <a:ext cx="11657160" cy="6515640"/>
            </p14:xfrm>
          </p:contentPart>
        </mc:Choice>
        <mc:Fallback xmlns="">
          <p:pic>
            <p:nvPicPr>
              <p:cNvPr id="2" name="墨迹 1">
                <a:extLst>
                  <a:ext uri="{FF2B5EF4-FFF2-40B4-BE49-F238E27FC236}">
                    <a16:creationId xmlns:a16="http://schemas.microsoft.com/office/drawing/2014/main" id="{C6204D05-8953-4A10-A6CD-D4FDED3F3E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680" y="237960"/>
                <a:ext cx="11675880" cy="653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3455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103</Words>
  <Application>Microsoft Office PowerPoint</Application>
  <PresentationFormat>宽屏</PresentationFormat>
  <Paragraphs>9</Paragraphs>
  <Slides>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等线</vt:lpstr>
      <vt:lpstr>等线 Light</vt:lpstr>
      <vt:lpstr>Arial</vt:lpstr>
      <vt:lpstr>Times New Roman</vt:lpstr>
      <vt:lpstr>Wingdings</vt:lpstr>
      <vt:lpstr>Office 主题​​</vt:lpstr>
      <vt:lpstr>Network</vt:lpstr>
      <vt:lpstr>Document</vt:lpstr>
      <vt:lpstr>Picture2</vt:lpstr>
      <vt:lpstr>5.9课前测 学习通推送，5分钟内完成。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4.12课前测 8:00学习通推送，5分钟内完成。 签到码：12421</dc:title>
  <dc:creator>某同学</dc:creator>
  <cp:lastModifiedBy>某同学</cp:lastModifiedBy>
  <cp:revision>38</cp:revision>
  <dcterms:created xsi:type="dcterms:W3CDTF">2022-04-11T14:20:14Z</dcterms:created>
  <dcterms:modified xsi:type="dcterms:W3CDTF">2023-05-08T13:45:21Z</dcterms:modified>
</cp:coreProperties>
</file>