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wmf" ContentType="image/x-w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heme/theme1.xml" ContentType="application/vnd.openxmlformats-officedocument.theme+xml"/>
  <Override PartName="/ppt/theme/theme10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3"/>
    <p:sldMasterId id="2147483673" r:id="rId4"/>
    <p:sldMasterId id="2147483685" r:id="rId5"/>
    <p:sldMasterId id="2147483697" r:id="rId6"/>
    <p:sldMasterId id="2147483709" r:id="rId7"/>
    <p:sldMasterId id="2147483722" r:id="rId8"/>
    <p:sldMasterId id="2147483735" r:id="rId9"/>
    <p:sldMasterId id="2147483748" r:id="rId10"/>
  </p:sldMasterIdLst>
  <p:notesMasterIdLst>
    <p:notesMasterId r:id="rId12"/>
  </p:notesMasterIdLst>
  <p:sldIdLst>
    <p:sldId id="257" r:id="rId11"/>
    <p:sldId id="278" r:id="rId13"/>
    <p:sldId id="262" r:id="rId14"/>
    <p:sldId id="266" r:id="rId15"/>
    <p:sldId id="267" r:id="rId16"/>
    <p:sldId id="268" r:id="rId17"/>
    <p:sldId id="269" r:id="rId18"/>
    <p:sldId id="280" r:id="rId19"/>
    <p:sldId id="331" r:id="rId20"/>
    <p:sldId id="330" r:id="rId21"/>
    <p:sldId id="381" r:id="rId22"/>
    <p:sldId id="355" r:id="rId23"/>
    <p:sldId id="296" r:id="rId24"/>
    <p:sldId id="380" r:id="rId25"/>
    <p:sldId id="259" r:id="rId26"/>
    <p:sldId id="333" r:id="rId27"/>
    <p:sldId id="261" r:id="rId28"/>
    <p:sldId id="263" r:id="rId29"/>
    <p:sldId id="264" r:id="rId30"/>
    <p:sldId id="265" r:id="rId31"/>
    <p:sldId id="368" r:id="rId32"/>
    <p:sldId id="375" r:id="rId33"/>
    <p:sldId id="371" r:id="rId34"/>
    <p:sldId id="294" r:id="rId35"/>
    <p:sldId id="386" r:id="rId36"/>
    <p:sldId id="384" r:id="rId37"/>
    <p:sldId id="399" r:id="rId38"/>
    <p:sldId id="373" r:id="rId39"/>
  </p:sldIdLst>
  <p:sldSz cx="9144000" cy="6858000" type="screen4x3"/>
  <p:notesSz cx="6858000" cy="9144000"/>
  <p:custDataLst>
    <p:tags r:id="rId43"/>
  </p:custDataLst>
  <p:defaultTextStyle>
    <a:defPPr>
      <a:defRPr lang="zh-CN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2800" b="1" i="0" u="none" kern="1200" baseline="0">
        <a:solidFill>
          <a:schemeClr val="accent2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2800" b="1" i="0" u="none" kern="1200" baseline="0">
        <a:solidFill>
          <a:schemeClr val="accent2"/>
        </a:solidFill>
        <a:latin typeface="Times New Roman" panose="02020603050405020304" pitchFamily="2" charset="0"/>
        <a:ea typeface="华文中宋" panose="02010600040101010101" pitchFamily="2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2800" b="1" i="0" u="none" kern="1200" baseline="0">
        <a:solidFill>
          <a:schemeClr val="accent2"/>
        </a:solidFill>
        <a:latin typeface="Times New Roman" panose="02020603050405020304" pitchFamily="2" charset="0"/>
        <a:ea typeface="华文中宋" panose="02010600040101010101" pitchFamily="2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2800" b="1" i="0" u="none" kern="1200" baseline="0">
        <a:solidFill>
          <a:schemeClr val="accent2"/>
        </a:solidFill>
        <a:latin typeface="Times New Roman" panose="02020603050405020304" pitchFamily="2" charset="0"/>
        <a:ea typeface="华文中宋" panose="02010600040101010101" pitchFamily="2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2800" b="1" i="0" u="none" kern="1200" baseline="0">
        <a:solidFill>
          <a:schemeClr val="accent2"/>
        </a:solidFill>
        <a:latin typeface="Times New Roman" panose="02020603050405020304" pitchFamily="2" charset="0"/>
        <a:ea typeface="华文中宋" panose="02010600040101010101" pitchFamily="2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2800" b="1" i="0" u="none" kern="1200" baseline="0">
        <a:solidFill>
          <a:schemeClr val="accent2"/>
        </a:solidFill>
        <a:latin typeface="Times New Roman" panose="02020603050405020304" pitchFamily="2" charset="0"/>
        <a:ea typeface="华文中宋" panose="02010600040101010101" pitchFamily="2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2800" b="1" i="0" u="none" kern="1200" baseline="0">
        <a:solidFill>
          <a:schemeClr val="accent2"/>
        </a:solidFill>
        <a:latin typeface="Times New Roman" panose="02020603050405020304" pitchFamily="2" charset="0"/>
        <a:ea typeface="华文中宋" panose="02010600040101010101" pitchFamily="2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2800" b="1" i="0" u="none" kern="1200" baseline="0">
        <a:solidFill>
          <a:schemeClr val="accent2"/>
        </a:solidFill>
        <a:latin typeface="Times New Roman" panose="02020603050405020304" pitchFamily="2" charset="0"/>
        <a:ea typeface="华文中宋" panose="02010600040101010101" pitchFamily="2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2800" b="1" i="0" u="none" kern="1200" baseline="0">
        <a:solidFill>
          <a:schemeClr val="accent2"/>
        </a:solidFill>
        <a:latin typeface="Times New Roman" panose="02020603050405020304" pitchFamily="2" charset="0"/>
        <a:ea typeface="华文中宋" panose="0201060004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66FF"/>
    <a:srgbClr val="FF0000"/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howGuides="1">
      <p:cViewPr varScale="1">
        <p:scale>
          <a:sx n="69" d="100"/>
          <a:sy n="69" d="100"/>
        </p:scale>
        <p:origin x="-138" y="-102"/>
      </p:cViewPr>
      <p:guideLst>
        <p:guide orient="horz" pos="2160"/>
        <p:guide pos="2885"/>
      </p:guideLst>
    </p:cSldViewPr>
  </p:slideViewPr>
  <p:gridSpacing cx="72005" cy="72005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Master" Target="slideMasters/slideMaster8.xml"/><Relationship Id="rId8" Type="http://schemas.openxmlformats.org/officeDocument/2006/relationships/slideMaster" Target="slideMasters/slideMaster7.xml"/><Relationship Id="rId7" Type="http://schemas.openxmlformats.org/officeDocument/2006/relationships/slideMaster" Target="slideMasters/slideMaster6.xml"/><Relationship Id="rId6" Type="http://schemas.openxmlformats.org/officeDocument/2006/relationships/slideMaster" Target="slideMasters/slideMaster5.xml"/><Relationship Id="rId5" Type="http://schemas.openxmlformats.org/officeDocument/2006/relationships/slideMaster" Target="slideMasters/slideMaster4.xml"/><Relationship Id="rId43" Type="http://schemas.openxmlformats.org/officeDocument/2006/relationships/tags" Target="tags/tag7.xml"/><Relationship Id="rId42" Type="http://schemas.openxmlformats.org/officeDocument/2006/relationships/tableStyles" Target="tableStyles.xml"/><Relationship Id="rId41" Type="http://schemas.openxmlformats.org/officeDocument/2006/relationships/viewProps" Target="viewProps.xml"/><Relationship Id="rId40" Type="http://schemas.openxmlformats.org/officeDocument/2006/relationships/presProps" Target="presProps.xml"/><Relationship Id="rId4" Type="http://schemas.openxmlformats.org/officeDocument/2006/relationships/slideMaster" Target="slideMasters/slideMaster3.xml"/><Relationship Id="rId39" Type="http://schemas.openxmlformats.org/officeDocument/2006/relationships/slide" Target="slides/slide28.xml"/><Relationship Id="rId38" Type="http://schemas.openxmlformats.org/officeDocument/2006/relationships/slide" Target="slides/slide27.xml"/><Relationship Id="rId37" Type="http://schemas.openxmlformats.org/officeDocument/2006/relationships/slide" Target="slides/slide26.xml"/><Relationship Id="rId36" Type="http://schemas.openxmlformats.org/officeDocument/2006/relationships/slide" Target="slides/slide25.xml"/><Relationship Id="rId35" Type="http://schemas.openxmlformats.org/officeDocument/2006/relationships/slide" Target="slides/slide24.xml"/><Relationship Id="rId34" Type="http://schemas.openxmlformats.org/officeDocument/2006/relationships/slide" Target="slides/slide23.xml"/><Relationship Id="rId33" Type="http://schemas.openxmlformats.org/officeDocument/2006/relationships/slide" Target="slides/slide22.xml"/><Relationship Id="rId32" Type="http://schemas.openxmlformats.org/officeDocument/2006/relationships/slide" Target="slides/slide21.xml"/><Relationship Id="rId31" Type="http://schemas.openxmlformats.org/officeDocument/2006/relationships/slide" Target="slides/slide20.xml"/><Relationship Id="rId30" Type="http://schemas.openxmlformats.org/officeDocument/2006/relationships/slide" Target="slides/slide19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18.xml"/><Relationship Id="rId28" Type="http://schemas.openxmlformats.org/officeDocument/2006/relationships/slide" Target="slides/slide17.xml"/><Relationship Id="rId27" Type="http://schemas.openxmlformats.org/officeDocument/2006/relationships/slide" Target="slides/slide16.xml"/><Relationship Id="rId26" Type="http://schemas.openxmlformats.org/officeDocument/2006/relationships/slide" Target="slides/slide15.xml"/><Relationship Id="rId25" Type="http://schemas.openxmlformats.org/officeDocument/2006/relationships/slide" Target="slides/slide14.xml"/><Relationship Id="rId24" Type="http://schemas.openxmlformats.org/officeDocument/2006/relationships/slide" Target="slides/slide13.xml"/><Relationship Id="rId23" Type="http://schemas.openxmlformats.org/officeDocument/2006/relationships/slide" Target="slides/slide12.xml"/><Relationship Id="rId22" Type="http://schemas.openxmlformats.org/officeDocument/2006/relationships/slide" Target="slides/slide11.xml"/><Relationship Id="rId21" Type="http://schemas.openxmlformats.org/officeDocument/2006/relationships/slide" Target="slides/slide10.xml"/><Relationship Id="rId20" Type="http://schemas.openxmlformats.org/officeDocument/2006/relationships/slide" Target="slides/slide9.xml"/><Relationship Id="rId2" Type="http://schemas.openxmlformats.org/officeDocument/2006/relationships/theme" Target="theme/theme1.xml"/><Relationship Id="rId19" Type="http://schemas.openxmlformats.org/officeDocument/2006/relationships/slide" Target="slides/slide8.xml"/><Relationship Id="rId18" Type="http://schemas.openxmlformats.org/officeDocument/2006/relationships/slide" Target="slides/slide7.xml"/><Relationship Id="rId17" Type="http://schemas.openxmlformats.org/officeDocument/2006/relationships/slide" Target="slides/slide6.xml"/><Relationship Id="rId16" Type="http://schemas.openxmlformats.org/officeDocument/2006/relationships/slide" Target="slides/slide5.xml"/><Relationship Id="rId15" Type="http://schemas.openxmlformats.org/officeDocument/2006/relationships/slide" Target="slides/slide4.xml"/><Relationship Id="rId14" Type="http://schemas.openxmlformats.org/officeDocument/2006/relationships/slide" Target="slides/slide3.xml"/><Relationship Id="rId13" Type="http://schemas.openxmlformats.org/officeDocument/2006/relationships/slide" Target="slides/slide2.xml"/><Relationship Id="rId12" Type="http://schemas.openxmlformats.org/officeDocument/2006/relationships/notesMaster" Target="notesMasters/notesMaster1.xml"/><Relationship Id="rId11" Type="http://schemas.openxmlformats.org/officeDocument/2006/relationships/slide" Target="slides/slide1.xml"/><Relationship Id="rId10" Type="http://schemas.openxmlformats.org/officeDocument/2006/relationships/slideMaster" Target="slideMasters/slideMaster9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6146" name="Rectangle 2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/>
          </a:ln>
        </p:spPr>
        <p:txBody>
          <a:bodyPr/>
          <a:p>
            <a:pPr lvl="0" algn="l" eaLnBrk="1" fontAlgn="base" hangingPunct="1"/>
            <a:endParaRPr lang="zh-CN" altLang="en-US" sz="1200" b="0" strike="noStrike" noProof="1" dirty="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6147" name="Rectangle 3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/>
          </a:ln>
        </p:spPr>
        <p:txBody>
          <a:bodyPr/>
          <a:p>
            <a:pPr lvl="0" algn="r" eaLnBrk="1" fontAlgn="base" hangingPunct="1"/>
            <a:endParaRPr lang="en-US" altLang="x-none" sz="1200" b="0" strike="noStrike" noProof="1" dirty="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0244" name="Rectangle 4"/>
          <p:cNvSpPr>
            <a:spLocks noGrp="1" noRo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9525">
            <a:noFill/>
          </a:ln>
        </p:spPr>
      </p:sp>
      <p:sp>
        <p:nvSpPr>
          <p:cNvPr id="10245" name="Rectangle 5"/>
          <p:cNvSpPr>
            <a:spLocks noGrp="1" noRot="1"/>
          </p:cNvSpPr>
          <p:nvPr>
            <p:ph type="body" sz="quarter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6150" name="Rectangle 6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/>
          </a:ln>
        </p:spPr>
        <p:txBody>
          <a:bodyPr anchor="b"/>
          <a:p>
            <a:pPr lvl="0" algn="l" eaLnBrk="1" fontAlgn="base" hangingPunct="1"/>
            <a:endParaRPr lang="en-US" altLang="x-none" sz="1200" b="0" strike="noStrike" noProof="1" dirty="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6151" name="Rectangle 7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/>
          </a:ln>
        </p:spPr>
        <p:txBody>
          <a:bodyPr anchor="b"/>
          <a:p>
            <a:pPr lvl="0" algn="r" eaLnBrk="1" fontAlgn="base" hangingPunct="1"/>
            <a:fld id="{9A0DB2DC-4C9A-4742-B13C-FB6460FD3503}" type="slidenum">
              <a:rPr lang="zh-CN" altLang="en-US" sz="1200" b="0" strike="noStrike" noProof="1" dirty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en-US" altLang="x-none" sz="1200" b="0" strike="noStrike" noProof="1" dirty="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lvl="0" indent="0" algn="l" defTabSz="914400" eaLnBrk="0" fontAlgn="base" latinLnBrk="0" hangingPunct="0"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+mn-lt"/>
        <a:ea typeface="+mn-ea"/>
        <a:cs typeface="+mn-cs"/>
      </a:defRPr>
    </a:lvl1pPr>
    <a:lvl2pPr marL="457200" lvl="1" indent="0" algn="l" defTabSz="914400" eaLnBrk="0" fontAlgn="base" latinLnBrk="0" hangingPunct="0"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+mn-lt"/>
        <a:ea typeface="+mn-ea"/>
        <a:cs typeface="+mn-cs"/>
      </a:defRPr>
    </a:lvl2pPr>
    <a:lvl3pPr marL="914400" lvl="2" indent="0" algn="l" defTabSz="914400" eaLnBrk="0" fontAlgn="base" latinLnBrk="0" hangingPunct="0"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+mn-lt"/>
        <a:ea typeface="+mn-ea"/>
        <a:cs typeface="+mn-cs"/>
      </a:defRPr>
    </a:lvl3pPr>
    <a:lvl4pPr marL="1371600" lvl="3" indent="0" algn="l" defTabSz="914400" eaLnBrk="0" fontAlgn="base" latinLnBrk="0" hangingPunct="0"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+mn-lt"/>
        <a:ea typeface="+mn-ea"/>
        <a:cs typeface="+mn-cs"/>
      </a:defRPr>
    </a:lvl4pPr>
    <a:lvl5pPr marL="1828800" lvl="4" indent="0" algn="l" defTabSz="914400" eaLnBrk="0" fontAlgn="base" latinLnBrk="0" hangingPunct="0"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+mn-lt"/>
        <a:ea typeface="+mn-ea"/>
        <a:cs typeface="+mn-cs"/>
      </a:defRPr>
    </a:lvl5pPr>
    <a:lvl6pPr marL="2286000" lvl="5" indent="0" algn="l" defTabSz="914400" eaLnBrk="0" fontAlgn="base" latinLnBrk="0" hangingPunct="0"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+mn-lt"/>
        <a:ea typeface="+mn-ea"/>
        <a:cs typeface="+mn-cs"/>
      </a:defRPr>
    </a:lvl6pPr>
    <a:lvl7pPr marL="2743200" lvl="6" indent="0" algn="l" defTabSz="914400" eaLnBrk="0" fontAlgn="base" latinLnBrk="0" hangingPunct="0"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+mn-lt"/>
        <a:ea typeface="+mn-ea"/>
        <a:cs typeface="+mn-cs"/>
      </a:defRPr>
    </a:lvl7pPr>
    <a:lvl8pPr marL="3200400" lvl="7" indent="0" algn="l" defTabSz="914400" eaLnBrk="0" fontAlgn="base" latinLnBrk="0" hangingPunct="0"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+mn-lt"/>
        <a:ea typeface="+mn-ea"/>
        <a:cs typeface="+mn-cs"/>
      </a:defRPr>
    </a:lvl8pPr>
    <a:lvl9pPr marL="3657600" lvl="8" indent="0" algn="l" defTabSz="914400" eaLnBrk="0" fontAlgn="base" latinLnBrk="0" hangingPunct="0"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2290" name="Rectangle 2"/>
          <p:cNvSpPr>
            <a:spLocks noGrp="1" noRot="1" noTextEdit="1"/>
          </p:cNvSpPr>
          <p:nvPr>
            <p:ph type="sldImg"/>
          </p:nvPr>
        </p:nvSpPr>
        <p:spPr/>
      </p:sp>
      <p:sp>
        <p:nvSpPr>
          <p:cNvPr id="12291" name="Rectangle 3"/>
          <p:cNvSpPr>
            <a:spLocks noGrp="1" noRot="1"/>
          </p:cNvSpPr>
          <p:nvPr>
            <p:ph type="body"/>
          </p:nvPr>
        </p:nvSpPr>
        <p:spPr>
          <a:xfrm>
            <a:off x="1289050" y="4343400"/>
            <a:ext cx="4425950" cy="598488"/>
          </a:xfrm>
        </p:spPr>
        <p:txBody>
          <a:bodyPr wrap="square" anchor="ctr" anchorCtr="0"/>
          <a:p>
            <a:pPr lvl="0" eaLnBrk="1" hangingPunct="1"/>
            <a:r>
              <a:rPr lang="zh-CN" altLang="en-US" dirty="0"/>
              <a:t>此为封面页，需列出课程编码、课程名称和课程开发室名称。</a:t>
            </a:r>
            <a:endParaRPr lang="zh-CN" altLang="en-US" dirty="0"/>
          </a:p>
          <a:p>
            <a:pPr lvl="0" eaLnBrk="1" hangingPunct="1"/>
            <a:r>
              <a:rPr lang="zh-CN" altLang="en-US" dirty="0"/>
              <a:t>要求：每个子课程（</a:t>
            </a:r>
            <a:r>
              <a:rPr lang="en-US" altLang="zh-CN" dirty="0"/>
              <a:t>6</a:t>
            </a:r>
            <a:r>
              <a:rPr lang="zh-CN" altLang="en-US" dirty="0"/>
              <a:t>位编码的课程）要求做一个这样的胶片，胶片文件命名为“课程编码 课程名称</a:t>
            </a:r>
            <a:r>
              <a:rPr lang="en-US" altLang="zh-CN" dirty="0"/>
              <a:t>.ppt”</a:t>
            </a:r>
            <a:r>
              <a:rPr lang="zh-CN" altLang="en-US" dirty="0"/>
              <a:t>。</a:t>
            </a:r>
            <a:endParaRPr lang="zh-CN" altLang="en-US" dirty="0"/>
          </a:p>
          <a:p>
            <a:pPr lvl="0" eaLnBrk="1" hangingPunct="1"/>
            <a:r>
              <a:rPr lang="zh-CN" altLang="en-US" dirty="0"/>
              <a:t>此页胶片仅在授课时使用，胶片＋注释中不使用。</a:t>
            </a:r>
            <a:endParaRPr lang="zh-CN" altLang="en-US" dirty="0"/>
          </a:p>
          <a:p>
            <a:pPr lvl="0" eaLnBrk="1" hangingPunct="1"/>
            <a:r>
              <a:rPr lang="zh-CN" altLang="en-US" dirty="0"/>
              <a:t>封面页按产品分为</a:t>
            </a:r>
            <a:r>
              <a:rPr lang="en-US" altLang="zh-CN" dirty="0"/>
              <a:t>4</a:t>
            </a:r>
            <a:r>
              <a:rPr lang="zh-CN" altLang="en-US" dirty="0"/>
              <a:t>个，各产品使用自己的封面，把其他封面直接删除即可。</a:t>
            </a:r>
            <a:endParaRPr lang="zh-CN" alt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5362" name="Rectangle 2"/>
          <p:cNvSpPr>
            <a:spLocks noGrp="1" noRot="1" noTextEdit="1"/>
          </p:cNvSpPr>
          <p:nvPr>
            <p:ph type="sldImg"/>
          </p:nvPr>
        </p:nvSpPr>
        <p:spPr/>
      </p:sp>
      <p:sp>
        <p:nvSpPr>
          <p:cNvPr id="15363" name="Rectangle 3"/>
          <p:cNvSpPr>
            <a:spLocks noGrp="1" noRot="1"/>
          </p:cNvSpPr>
          <p:nvPr>
            <p:ph type="body"/>
          </p:nvPr>
        </p:nvSpPr>
        <p:spPr>
          <a:xfrm>
            <a:off x="990600" y="4267200"/>
            <a:ext cx="4648200" cy="4191000"/>
          </a:xfrm>
        </p:spPr>
        <p:txBody>
          <a:bodyPr wrap="square" anchor="ctr" anchorCtr="0"/>
          <a:p>
            <a:pPr lvl="0" eaLnBrk="1" hangingPunct="1"/>
            <a:r>
              <a:rPr lang="zh-CN" altLang="en-US" dirty="0"/>
              <a:t>此页为了让学员和老师对课程安排有一个大致的了解。</a:t>
            </a:r>
            <a:endParaRPr lang="zh-CN" altLang="en-US" dirty="0"/>
          </a:p>
          <a:p>
            <a:pPr lvl="0" eaLnBrk="1" hangingPunct="1"/>
            <a:r>
              <a:rPr lang="zh-CN" altLang="en-US" dirty="0"/>
              <a:t>此页列出本课程的主要培训标题，列出每章的名称即可。如果章下面的节不多，在此页可以一并列出。</a:t>
            </a:r>
            <a:endParaRPr lang="zh-CN" altLang="en-US" dirty="0"/>
          </a:p>
          <a:p>
            <a:pPr lvl="0" eaLnBrk="1" hangingPunct="1"/>
            <a:r>
              <a:rPr lang="zh-CN" altLang="en-US" dirty="0"/>
              <a:t>此页胶片仅在授课时使用，胶片＋注释中有专门的目录和标题，不需要重复使用该页面。</a:t>
            </a:r>
            <a:endParaRPr lang="zh-CN" alt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1506" name="Rectangle 7"/>
          <p:cNvSpPr txBox="1">
            <a:spLocks noGrp="1"/>
          </p:cNvSpPr>
          <p:nvPr/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p>
            <a:pPr lvl="0" algn="r" eaLnBrk="0" hangingPunct="0"/>
            <a:fld id="{9A0DB2DC-4C9A-4742-B13C-FB6460FD3503}" type="slidenum">
              <a:rPr lang="en-US" altLang="zh-CN" sz="1200" b="0" dirty="0">
                <a:solidFill>
                  <a:schemeClr val="tx1"/>
                </a:solidFill>
                <a:latin typeface="Calibri" panose="020F0502020204030204" charset="0"/>
              </a:rPr>
            </a:fld>
            <a:endParaRPr lang="en-US" altLang="zh-CN" sz="1200" b="0" dirty="0">
              <a:solidFill>
                <a:schemeClr val="tx1"/>
              </a:solidFill>
              <a:latin typeface="Calibri" panose="020F0502020204030204" charset="0"/>
            </a:endParaRPr>
          </a:p>
        </p:txBody>
      </p:sp>
      <p:sp>
        <p:nvSpPr>
          <p:cNvPr id="21507" name="Rectangle 2"/>
          <p:cNvSpPr>
            <a:spLocks noGrp="1" noRot="1" noTextEdit="1"/>
          </p:cNvSpPr>
          <p:nvPr>
            <p:ph type="sldImg"/>
          </p:nvPr>
        </p:nvSpPr>
        <p:spPr/>
      </p:sp>
      <p:sp>
        <p:nvSpPr>
          <p:cNvPr id="21508" name="Rectangle 3"/>
          <p:cNvSpPr>
            <a:spLocks noGrp="1" noRot="1"/>
          </p:cNvSpPr>
          <p:nvPr>
            <p:ph type="body"/>
          </p:nvPr>
        </p:nvSpPr>
        <p:spPr>
          <a:xfrm>
            <a:off x="990600" y="4267200"/>
            <a:ext cx="4648200" cy="4191000"/>
          </a:xfrm>
        </p:spPr>
        <p:txBody>
          <a:bodyPr wrap="square" anchor="ctr" anchorCtr="0"/>
          <a:p>
            <a:pPr lvl="0" eaLnBrk="1" hangingPunct="1"/>
            <a:r>
              <a:rPr lang="zh-CN" altLang="en-US" dirty="0"/>
              <a:t>此页为了让学员和老师对课程安排有一个大致的了解。</a:t>
            </a:r>
            <a:endParaRPr lang="zh-CN" altLang="en-US" dirty="0"/>
          </a:p>
          <a:p>
            <a:pPr lvl="0" eaLnBrk="1" hangingPunct="1"/>
            <a:r>
              <a:rPr lang="zh-CN" altLang="en-US" dirty="0"/>
              <a:t>此页列出本课程的主要培训标题，列出每章的名称即可。如果章下面的节不多，在此页可以一并列出。</a:t>
            </a:r>
            <a:endParaRPr lang="zh-CN" altLang="en-US" dirty="0"/>
          </a:p>
          <a:p>
            <a:pPr lvl="0" eaLnBrk="1" hangingPunct="1"/>
            <a:r>
              <a:rPr lang="zh-CN" altLang="en-US" dirty="0"/>
              <a:t>此页胶片仅在授课时使用，胶片＋注释中有专门的目录和标题，不需要重复使用该页面。</a:t>
            </a:r>
            <a:endParaRPr lang="zh-CN" alt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3554" name="Rectangle 2"/>
          <p:cNvSpPr>
            <a:spLocks noGrp="1" noRot="1" noTextEdit="1"/>
          </p:cNvSpPr>
          <p:nvPr>
            <p:ph type="sldImg"/>
          </p:nvPr>
        </p:nvSpPr>
        <p:spPr>
          <a:xfrm>
            <a:off x="1141413" y="684213"/>
            <a:ext cx="4572000" cy="3429000"/>
          </a:xfrm>
        </p:spPr>
      </p:sp>
      <p:sp>
        <p:nvSpPr>
          <p:cNvPr id="23555" name="Rectangle 3"/>
          <p:cNvSpPr>
            <a:spLocks noGrp="1" noRot="1"/>
          </p:cNvSpPr>
          <p:nvPr>
            <p:ph type="body"/>
          </p:nvPr>
        </p:nvSpPr>
        <p:spPr>
          <a:xfrm>
            <a:off x="989013" y="4265613"/>
            <a:ext cx="4648200" cy="4191000"/>
          </a:xfrm>
        </p:spPr>
        <p:txBody>
          <a:bodyPr wrap="square" anchor="ctr" anchorCtr="0"/>
          <a:p>
            <a:pPr lvl="0" eaLnBrk="1" hangingPunct="1"/>
            <a:r>
              <a:rPr lang="zh-CN" altLang="en-US" dirty="0"/>
              <a:t>在此处创建与本课程内容相关的话题或问题，引导学员注意。</a:t>
            </a:r>
            <a:endParaRPr lang="zh-CN" altLang="en-US" dirty="0"/>
          </a:p>
          <a:p>
            <a:pPr lvl="0" eaLnBrk="1" hangingPunct="1"/>
            <a:r>
              <a:rPr lang="zh-CN" altLang="en-US" dirty="0"/>
              <a:t>此页可有可无。这页仅在授课时使用， 胶片＋注释中不使用。</a:t>
            </a:r>
            <a:endParaRPr lang="zh-CN" altLang="en-US" dirty="0"/>
          </a:p>
          <a:p>
            <a:pPr lvl="0" eaLnBrk="1" hangingPunct="1"/>
            <a:endParaRPr lang="zh-CN" alt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8674" name="Rectangle 2"/>
          <p:cNvSpPr>
            <a:spLocks noGrp="1" noRot="1" noTextEdit="1"/>
          </p:cNvSpPr>
          <p:nvPr>
            <p:ph type="sldImg"/>
          </p:nvPr>
        </p:nvSpPr>
        <p:spPr>
          <a:xfrm>
            <a:off x="1141413" y="684213"/>
            <a:ext cx="4572000" cy="3429000"/>
          </a:xfrm>
        </p:spPr>
      </p:sp>
      <p:sp>
        <p:nvSpPr>
          <p:cNvPr id="28675" name="Rectangle 3"/>
          <p:cNvSpPr>
            <a:spLocks noGrp="1" noRot="1"/>
          </p:cNvSpPr>
          <p:nvPr>
            <p:ph type="body"/>
          </p:nvPr>
        </p:nvSpPr>
        <p:spPr>
          <a:xfrm>
            <a:off x="989013" y="4265613"/>
            <a:ext cx="4648200" cy="4191000"/>
          </a:xfrm>
        </p:spPr>
        <p:txBody>
          <a:bodyPr wrap="square" anchor="ctr" anchorCtr="0"/>
          <a:p>
            <a:pPr lvl="0" eaLnBrk="1" hangingPunct="1"/>
            <a:r>
              <a:rPr lang="zh-CN" altLang="en-US" dirty="0"/>
              <a:t>在此处创建与本课程内容相关的话题或问题，引导学员注意。</a:t>
            </a:r>
            <a:endParaRPr lang="zh-CN" altLang="en-US" dirty="0"/>
          </a:p>
          <a:p>
            <a:pPr lvl="0" eaLnBrk="1" hangingPunct="1"/>
            <a:r>
              <a:rPr lang="zh-CN" altLang="en-US" dirty="0"/>
              <a:t>此页可有可无。这页仅在授课时使用， 胶片＋注释中不使用。</a:t>
            </a:r>
            <a:endParaRPr lang="zh-CN" altLang="en-US" dirty="0"/>
          </a:p>
          <a:p>
            <a:pPr lvl="0" eaLnBrk="1" hangingPunct="1"/>
            <a:endParaRPr lang="zh-CN" alt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30722" name="Rectangle 2"/>
          <p:cNvSpPr>
            <a:spLocks noGrp="1" noRot="1" noTextEdit="1"/>
          </p:cNvSpPr>
          <p:nvPr>
            <p:ph type="sldImg"/>
          </p:nvPr>
        </p:nvSpPr>
        <p:spPr/>
      </p:sp>
      <p:sp>
        <p:nvSpPr>
          <p:cNvPr id="30723" name="Rectangle 3"/>
          <p:cNvSpPr>
            <a:spLocks noGrp="1" noRot="1"/>
          </p:cNvSpPr>
          <p:nvPr>
            <p:ph type="body"/>
          </p:nvPr>
        </p:nvSpPr>
        <p:spPr>
          <a:xfrm>
            <a:off x="990600" y="4267200"/>
            <a:ext cx="4648200" cy="4191000"/>
          </a:xfrm>
        </p:spPr>
        <p:txBody>
          <a:bodyPr wrap="square" anchor="ctr" anchorCtr="0"/>
          <a:p>
            <a:pPr lvl="0" eaLnBrk="1" hangingPunct="1"/>
            <a:r>
              <a:rPr lang="zh-CN" altLang="en-US" dirty="0"/>
              <a:t>在此处创建与本课程内容相关的话题或问题，引导学员注意。</a:t>
            </a:r>
            <a:endParaRPr lang="zh-CN" altLang="en-US" dirty="0"/>
          </a:p>
          <a:p>
            <a:pPr lvl="0" eaLnBrk="1" hangingPunct="1"/>
            <a:r>
              <a:rPr lang="zh-CN" altLang="en-US" dirty="0"/>
              <a:t>此页可有可无。这页仅在授课时使用， 胶片＋注释中不使用。</a:t>
            </a:r>
            <a:endParaRPr lang="zh-CN" altLang="en-US" dirty="0"/>
          </a:p>
          <a:p>
            <a:pPr lvl="0" eaLnBrk="1" hangingPunct="1"/>
            <a:endParaRPr lang="zh-CN" alt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34818" name="Rectangle 2"/>
          <p:cNvSpPr>
            <a:spLocks noGrp="1" noRot="1" noTextEdit="1"/>
          </p:cNvSpPr>
          <p:nvPr>
            <p:ph type="sldImg"/>
          </p:nvPr>
        </p:nvSpPr>
        <p:spPr/>
      </p:sp>
      <p:sp>
        <p:nvSpPr>
          <p:cNvPr id="34819" name="Rectangle 3"/>
          <p:cNvSpPr>
            <a:spLocks noGrp="1" noRot="1"/>
          </p:cNvSpPr>
          <p:nvPr>
            <p:ph type="body"/>
          </p:nvPr>
        </p:nvSpPr>
        <p:spPr>
          <a:xfrm>
            <a:off x="990600" y="4267200"/>
            <a:ext cx="4648200" cy="4191000"/>
          </a:xfrm>
        </p:spPr>
        <p:txBody>
          <a:bodyPr wrap="square" anchor="ctr" anchorCtr="0"/>
          <a:p>
            <a:pPr lvl="0" eaLnBrk="1" hangingPunct="1"/>
            <a:r>
              <a:rPr lang="zh-CN" altLang="en-US" dirty="0"/>
              <a:t>在此处创建与本课程内容相关的话题或问题，引导学员注意。</a:t>
            </a:r>
            <a:endParaRPr lang="zh-CN" altLang="en-US" dirty="0"/>
          </a:p>
          <a:p>
            <a:pPr lvl="0" eaLnBrk="1" hangingPunct="1"/>
            <a:r>
              <a:rPr lang="zh-CN" altLang="en-US" dirty="0"/>
              <a:t>此页可有可无。这页仅在授课时使用， 胶片＋注释中不使用。</a:t>
            </a:r>
            <a:endParaRPr lang="zh-CN" altLang="en-US" dirty="0"/>
          </a:p>
          <a:p>
            <a:pPr lvl="0" eaLnBrk="1" hangingPunct="1"/>
            <a:endParaRPr lang="zh-CN" alt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pPr fontAlgn="base"/>
            <a:r>
              <a:rPr lang="zh-CN" altLang="en-US" strike="noStrike" noProof="1" dirty="0" smtClean="0"/>
              <a:t>单击此处编辑母版标题样式</a:t>
            </a:r>
            <a:endParaRPr lang="zh-CN" altLang="en-US" strike="noStrike" noProof="1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pPr fontAlgn="base"/>
            <a:r>
              <a:rPr lang="zh-CN" altLang="en-US" strike="noStrike" noProof="1" dirty="0" smtClean="0"/>
              <a:t>单击此处编辑母版副标题样式</a:t>
            </a:r>
            <a:endParaRPr lang="zh-CN" altLang="en-US" strike="noStrike" noProof="1" dirty="0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dirty="0" smtClean="0"/>
              <a:t>单击此处编辑母版标题样式</a:t>
            </a:r>
            <a:endParaRPr lang="zh-CN" altLang="en-US" strike="noStrike" noProof="1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 algn="l">
              <a:defRPr sz="45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 algn="l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dirty="0" smtClean="0"/>
              <a:t>单击此处编辑母版标题样式</a:t>
            </a:r>
            <a:endParaRPr lang="zh-CN" altLang="en-US" strike="noStrike" noProof="1" dirty="0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914400" y="1524000"/>
            <a:ext cx="3621786" cy="1978025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84014" y="1524000"/>
            <a:ext cx="3621786" cy="1978025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970222"/>
          </a:xfrm>
        </p:spPr>
        <p:txBody>
          <a:bodyPr/>
          <a:lstStyle>
            <a:lvl1pPr algn="ctr">
              <a:defRPr/>
            </a:lvl1pPr>
          </a:lstStyle>
          <a:p>
            <a:pPr fontAlgn="base"/>
            <a:r>
              <a:rPr lang="zh-CN" altLang="en-US" strike="noStrike" noProof="1" dirty="0" smtClean="0"/>
              <a:t>单击此处编辑母版标题样式</a:t>
            </a:r>
            <a:endParaRPr lang="zh-CN" altLang="en-US" strike="noStrike" noProof="1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44793" y="1567346"/>
            <a:ext cx="3526380" cy="710095"/>
          </a:xfrm>
        </p:spPr>
        <p:txBody>
          <a:bodyPr anchor="ctr" anchorCtr="0">
            <a:normAutofit/>
          </a:bodyPr>
          <a:lstStyle>
            <a:lvl1pPr marL="0" indent="0">
              <a:buNone/>
              <a:defRPr sz="2100" b="0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 fontAlgn="base"/>
            <a:r>
              <a:rPr lang="zh-CN" altLang="en-US" strike="noStrike" noProof="1" dirty="0" smtClean="0"/>
              <a:t>单击此处编辑母版文本样式</a:t>
            </a:r>
            <a:endParaRPr lang="zh-CN" altLang="en-US" strike="noStrike" noProof="1" dirty="0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944793" y="2338388"/>
            <a:ext cx="3526380" cy="3785964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</a:lstStyle>
          <a:p>
            <a:pPr lvl="0" fontAlgn="base"/>
            <a:r>
              <a:rPr lang="zh-CN" altLang="en-US" strike="noStrike" noProof="1" dirty="0" smtClean="0"/>
              <a:t>单击此处编辑母版文本样式</a:t>
            </a:r>
            <a:endParaRPr lang="zh-CN" altLang="en-US" strike="noStrike" noProof="1" dirty="0" smtClean="0"/>
          </a:p>
          <a:p>
            <a:pPr lvl="1" fontAlgn="base"/>
            <a:r>
              <a:rPr lang="zh-CN" altLang="en-US" strike="noStrike" noProof="1" dirty="0" smtClean="0"/>
              <a:t>第二级</a:t>
            </a:r>
            <a:endParaRPr lang="zh-CN" altLang="en-US" strike="noStrike" noProof="1" dirty="0" smtClean="0"/>
          </a:p>
          <a:p>
            <a:pPr lvl="2" fontAlgn="base"/>
            <a:r>
              <a:rPr lang="zh-CN" altLang="en-US" sz="1350" strike="noStrike" noProof="1" dirty="0" smtClean="0"/>
              <a:t>第三级</a:t>
            </a:r>
            <a:endParaRPr lang="zh-CN" altLang="en-US" strike="noStrike" noProof="1" dirty="0" smtClean="0"/>
          </a:p>
          <a:p>
            <a:pPr lvl="3" fontAlgn="base"/>
            <a:r>
              <a:rPr lang="zh-CN" altLang="en-US" strike="noStrike" noProof="1" dirty="0" smtClean="0"/>
              <a:t>第四级</a:t>
            </a:r>
            <a:endParaRPr lang="zh-CN" altLang="en-US" strike="noStrike" noProof="1" dirty="0" smtClean="0"/>
          </a:p>
          <a:p>
            <a:pPr lvl="4" fontAlgn="base"/>
            <a:r>
              <a:rPr lang="zh-CN" altLang="en-US" strike="noStrike" noProof="1" dirty="0" smtClean="0"/>
              <a:t>第五级</a:t>
            </a:r>
            <a:endParaRPr lang="zh-CN" altLang="en-US" strike="noStrike" noProof="1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717212" y="1567346"/>
            <a:ext cx="3526381" cy="710095"/>
          </a:xfrm>
        </p:spPr>
        <p:txBody>
          <a:bodyPr vert="horz" lIns="91440" tIns="45720" rIns="91440" bIns="45720" rtlCol="0" anchor="ctr" anchorCtr="0">
            <a:normAutofit/>
          </a:bodyPr>
          <a:lstStyle>
            <a:lvl1pPr marL="171450" indent="-171450">
              <a:buNone/>
              <a:defRPr lang="zh-CN" altLang="en-US" b="0" smtClean="0"/>
            </a:lvl1pPr>
          </a:lstStyle>
          <a:p>
            <a:pPr marL="0" lvl="0" indent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717212" y="2357460"/>
            <a:ext cx="3526381" cy="376689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z="1350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dirty="0" smtClean="0"/>
              <a:t>单击此处编辑母版标题样式</a:t>
            </a:r>
            <a:endParaRPr lang="zh-CN" altLang="en-US" strike="noStrike" noProof="1" dirty="0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987425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3195638" cy="1600200"/>
          </a:xfrm>
        </p:spPr>
        <p:txBody>
          <a:bodyPr anchor="t" anchorCtr="0">
            <a:normAutofit/>
          </a:bodyPr>
          <a:lstStyle>
            <a:lvl1pPr>
              <a:defRPr sz="3000"/>
            </a:lvl1pPr>
          </a:lstStyle>
          <a:p>
            <a:pPr fontAlgn="base"/>
            <a:r>
              <a:rPr lang="zh-CN" altLang="en-US" strike="noStrike" noProof="1" dirty="0" smtClean="0"/>
              <a:t>单击此处编辑母版标题样式</a:t>
            </a:r>
            <a:endParaRPr lang="zh-CN" altLang="en-US" strike="noStrike" noProof="1" dirty="0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4038600" y="457201"/>
            <a:ext cx="4477941" cy="540385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fontAlgn="base"/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3195638" cy="3811588"/>
          </a:xfrm>
        </p:spPr>
        <p:txBody>
          <a:bodyPr>
            <a:normAutofit/>
          </a:bodyPr>
          <a:lstStyle>
            <a:lvl1pPr marL="0" indent="0">
              <a:buNone/>
              <a:defRPr sz="15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 fontAlgn="base"/>
            <a:r>
              <a:rPr lang="zh-CN" altLang="en-US" strike="noStrike" noProof="1" dirty="0" smtClean="0"/>
              <a:t>单击此处编辑母版文本样式</a:t>
            </a:r>
            <a:endParaRPr lang="zh-CN" altLang="en-US" strike="noStrike" noProof="1" dirty="0" smtClean="0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418263" y="260350"/>
            <a:ext cx="1887538" cy="3241675"/>
          </a:xfrm>
        </p:spPr>
        <p:txBody>
          <a:bodyPr vert="eaVert"/>
          <a:lstStyle/>
          <a:p>
            <a:pPr fontAlgn="base"/>
            <a:r>
              <a:rPr lang="zh-CN" altLang="en-US" strike="noStrike" noProof="1" dirty="0" smtClean="0"/>
              <a:t>单击此处编辑母版标题样式</a:t>
            </a:r>
            <a:endParaRPr lang="zh-CN" altLang="en-US" strike="noStrike" noProof="1" dirty="0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755650" y="260350"/>
            <a:ext cx="5553190" cy="3241675"/>
          </a:xfrm>
        </p:spPr>
        <p:txBody>
          <a:bodyPr vert="eaVert"/>
          <a:lstStyle/>
          <a:p>
            <a:pPr lvl="0" fontAlgn="base"/>
            <a:r>
              <a:rPr lang="zh-CN" altLang="en-US" strike="noStrike" noProof="1" dirty="0" smtClean="0"/>
              <a:t>单击此处编辑母版文本样式</a:t>
            </a:r>
            <a:endParaRPr lang="zh-CN" altLang="en-US" strike="noStrike" noProof="1" dirty="0" smtClean="0"/>
          </a:p>
          <a:p>
            <a:pPr lvl="1" fontAlgn="base"/>
            <a:r>
              <a:rPr lang="zh-CN" altLang="en-US" strike="noStrike" noProof="1" dirty="0" smtClean="0"/>
              <a:t>第二级</a:t>
            </a:r>
            <a:endParaRPr lang="zh-CN" altLang="en-US" strike="noStrike" noProof="1" dirty="0" smtClean="0"/>
          </a:p>
          <a:p>
            <a:pPr lvl="2" fontAlgn="base"/>
            <a:r>
              <a:rPr lang="zh-CN" altLang="en-US" strike="noStrike" noProof="1" dirty="0" smtClean="0"/>
              <a:t>第三级</a:t>
            </a:r>
            <a:endParaRPr lang="zh-CN" altLang="en-US" strike="noStrike" noProof="1" dirty="0" smtClean="0"/>
          </a:p>
          <a:p>
            <a:pPr lvl="3" fontAlgn="base"/>
            <a:r>
              <a:rPr lang="zh-CN" altLang="en-US" strike="noStrike" noProof="1" dirty="0" smtClean="0"/>
              <a:t>第四级</a:t>
            </a:r>
            <a:endParaRPr lang="zh-CN" altLang="en-US" strike="noStrike" noProof="1" dirty="0" smtClean="0"/>
          </a:p>
          <a:p>
            <a:pPr lvl="4" fontAlgn="base"/>
            <a:r>
              <a:rPr lang="zh-CN" altLang="en-US" strike="noStrike" noProof="1" dirty="0" smtClean="0"/>
              <a:t>第五级</a:t>
            </a:r>
            <a:endParaRPr lang="zh-CN" altLang="en-US" strike="noStrike" noProof="1" dirty="0"/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pPr fontAlgn="base"/>
            <a:r>
              <a:rPr lang="zh-CN" altLang="en-US" strike="noStrike" noProof="1" dirty="0" smtClean="0"/>
              <a:t>单击此处编辑母版标题样式</a:t>
            </a:r>
            <a:endParaRPr lang="zh-CN" altLang="en-US" strike="noStrike" noProof="1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pPr fontAlgn="base"/>
            <a:r>
              <a:rPr lang="zh-CN" altLang="en-US" strike="noStrike" noProof="1" dirty="0" smtClean="0"/>
              <a:t>单击此处编辑母版副标题样式</a:t>
            </a:r>
            <a:endParaRPr lang="zh-CN" altLang="en-US" strike="noStrike" noProof="1" dirty="0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0"/>
          </p:nvPr>
        </p:nvSpPr>
        <p:spPr/>
        <p:txBody>
          <a:bodyPr/>
          <a:p>
            <a:pPr lvl="0" eaLnBrk="1" fontAlgn="base" hangingPunct="1"/>
            <a:fld id="{9A0DB2DC-4C9A-4742-B13C-FB6460FD3503}" type="slidenum">
              <a:rPr lang="zh-CN" altLang="en-US" strike="noStrike" noProof="1" dirty="0">
                <a:latin typeface="Times New Roman" panose="02020603050405020304" pitchFamily="2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dirty="0" smtClean="0"/>
              <a:t>单击此处编辑母版标题样式</a:t>
            </a:r>
            <a:endParaRPr lang="zh-CN" altLang="en-US" strike="noStrike" noProof="1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0"/>
          </p:nvPr>
        </p:nvSpPr>
        <p:spPr/>
        <p:txBody>
          <a:bodyPr/>
          <a:p>
            <a:pPr lvl="0" eaLnBrk="1" fontAlgn="base" hangingPunct="1"/>
            <a:fld id="{9A0DB2DC-4C9A-4742-B13C-FB6460FD3503}" type="slidenum">
              <a:rPr lang="zh-CN" altLang="en-US" strike="noStrike" noProof="1" dirty="0">
                <a:latin typeface="Times New Roman" panose="02020603050405020304" pitchFamily="2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 algn="l">
              <a:defRPr sz="45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 algn="l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0"/>
          </p:nvPr>
        </p:nvSpPr>
        <p:spPr/>
        <p:txBody>
          <a:bodyPr/>
          <a:p>
            <a:pPr lvl="0" eaLnBrk="1" fontAlgn="base" hangingPunct="1"/>
            <a:fld id="{9A0DB2DC-4C9A-4742-B13C-FB6460FD3503}" type="slidenum">
              <a:rPr lang="zh-CN" altLang="en-US" strike="noStrike" noProof="1" dirty="0">
                <a:latin typeface="Times New Roman" panose="02020603050405020304" pitchFamily="2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dirty="0" smtClean="0"/>
              <a:t>单击此处编辑母版标题样式</a:t>
            </a:r>
            <a:endParaRPr lang="zh-CN" altLang="en-US" strike="noStrike" noProof="1" dirty="0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914400" y="1524000"/>
            <a:ext cx="3621786" cy="1978025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84014" y="1524000"/>
            <a:ext cx="3621786" cy="1978025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0"/>
          </p:nvPr>
        </p:nvSpPr>
        <p:spPr/>
        <p:txBody>
          <a:bodyPr/>
          <a:p>
            <a:pPr lvl="0" eaLnBrk="1" fontAlgn="base" hangingPunct="1"/>
            <a:fld id="{9A0DB2DC-4C9A-4742-B13C-FB6460FD3503}" type="slidenum">
              <a:rPr lang="zh-CN" altLang="en-US" strike="noStrike" noProof="1" dirty="0">
                <a:latin typeface="Times New Roman" panose="02020603050405020304" pitchFamily="2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970222"/>
          </a:xfrm>
        </p:spPr>
        <p:txBody>
          <a:bodyPr/>
          <a:lstStyle>
            <a:lvl1pPr algn="ctr">
              <a:defRPr/>
            </a:lvl1pPr>
          </a:lstStyle>
          <a:p>
            <a:pPr fontAlgn="base"/>
            <a:r>
              <a:rPr lang="zh-CN" altLang="en-US" strike="noStrike" noProof="1" dirty="0" smtClean="0"/>
              <a:t>单击此处编辑母版标题样式</a:t>
            </a:r>
            <a:endParaRPr lang="zh-CN" altLang="en-US" strike="noStrike" noProof="1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44793" y="1567346"/>
            <a:ext cx="3526380" cy="710095"/>
          </a:xfrm>
        </p:spPr>
        <p:txBody>
          <a:bodyPr anchor="ctr" anchorCtr="0">
            <a:normAutofit/>
          </a:bodyPr>
          <a:lstStyle>
            <a:lvl1pPr marL="0" indent="0">
              <a:buNone/>
              <a:defRPr sz="2100" b="0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 fontAlgn="base"/>
            <a:r>
              <a:rPr lang="zh-CN" altLang="en-US" strike="noStrike" noProof="1" dirty="0" smtClean="0"/>
              <a:t>单击此处编辑母版文本样式</a:t>
            </a:r>
            <a:endParaRPr lang="zh-CN" altLang="en-US" strike="noStrike" noProof="1" dirty="0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944793" y="2338388"/>
            <a:ext cx="3526380" cy="3785964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</a:lstStyle>
          <a:p>
            <a:pPr lvl="0" fontAlgn="base"/>
            <a:r>
              <a:rPr lang="zh-CN" altLang="en-US" strike="noStrike" noProof="1" dirty="0" smtClean="0"/>
              <a:t>单击此处编辑母版文本样式</a:t>
            </a:r>
            <a:endParaRPr lang="zh-CN" altLang="en-US" strike="noStrike" noProof="1" dirty="0" smtClean="0"/>
          </a:p>
          <a:p>
            <a:pPr lvl="1" fontAlgn="base"/>
            <a:r>
              <a:rPr lang="zh-CN" altLang="en-US" strike="noStrike" noProof="1" dirty="0" smtClean="0"/>
              <a:t>第二级</a:t>
            </a:r>
            <a:endParaRPr lang="zh-CN" altLang="en-US" strike="noStrike" noProof="1" dirty="0" smtClean="0"/>
          </a:p>
          <a:p>
            <a:pPr lvl="2" fontAlgn="base"/>
            <a:r>
              <a:rPr lang="zh-CN" altLang="en-US" sz="1350" strike="noStrike" noProof="1" dirty="0" smtClean="0"/>
              <a:t>第三级</a:t>
            </a:r>
            <a:endParaRPr lang="zh-CN" altLang="en-US" strike="noStrike" noProof="1" dirty="0" smtClean="0"/>
          </a:p>
          <a:p>
            <a:pPr lvl="3" fontAlgn="base"/>
            <a:r>
              <a:rPr lang="zh-CN" altLang="en-US" strike="noStrike" noProof="1" dirty="0" smtClean="0"/>
              <a:t>第四级</a:t>
            </a:r>
            <a:endParaRPr lang="zh-CN" altLang="en-US" strike="noStrike" noProof="1" dirty="0" smtClean="0"/>
          </a:p>
          <a:p>
            <a:pPr lvl="4" fontAlgn="base"/>
            <a:r>
              <a:rPr lang="zh-CN" altLang="en-US" strike="noStrike" noProof="1" dirty="0" smtClean="0"/>
              <a:t>第五级</a:t>
            </a:r>
            <a:endParaRPr lang="zh-CN" altLang="en-US" strike="noStrike" noProof="1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717212" y="1567346"/>
            <a:ext cx="3526381" cy="710095"/>
          </a:xfrm>
        </p:spPr>
        <p:txBody>
          <a:bodyPr vert="horz" lIns="91440" tIns="45720" rIns="91440" bIns="45720" rtlCol="0" anchor="ctr" anchorCtr="0">
            <a:normAutofit/>
          </a:bodyPr>
          <a:lstStyle>
            <a:lvl1pPr marL="171450" indent="-171450">
              <a:buNone/>
              <a:defRPr lang="zh-CN" altLang="en-US" b="0" smtClean="0"/>
            </a:lvl1pPr>
          </a:lstStyle>
          <a:p>
            <a:pPr marL="0" lvl="0" indent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717212" y="2357460"/>
            <a:ext cx="3526381" cy="376689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z="1350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7" name="页脚占位符 6"/>
          <p:cNvSpPr>
            <a:spLocks noGrp="1"/>
          </p:cNvSpPr>
          <p:nvPr>
            <p:ph type="ftr" sz="quarter" idx="10"/>
          </p:nvPr>
        </p:nvSpPr>
        <p:spPr/>
        <p:txBody>
          <a:bodyPr/>
          <a:p>
            <a:pPr lvl="0" eaLnBrk="1" fontAlgn="base" hangingPunct="1"/>
            <a:fld id="{9A0DB2DC-4C9A-4742-B13C-FB6460FD3503}" type="slidenum">
              <a:rPr lang="zh-CN" altLang="en-US" strike="noStrike" noProof="1" dirty="0">
                <a:latin typeface="Times New Roman" panose="02020603050405020304" pitchFamily="2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dirty="0" smtClean="0"/>
              <a:t>单击此处编辑母版标题样式</a:t>
            </a:r>
            <a:endParaRPr lang="zh-CN" altLang="en-US" strike="noStrike" noProof="1" dirty="0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0"/>
          </p:nvPr>
        </p:nvSpPr>
        <p:spPr/>
        <p:txBody>
          <a:bodyPr/>
          <a:p>
            <a:pPr lvl="0" eaLnBrk="1" fontAlgn="base" hangingPunct="1"/>
            <a:fld id="{9A0DB2DC-4C9A-4742-B13C-FB6460FD3503}" type="slidenum">
              <a:rPr lang="zh-CN" altLang="en-US" strike="noStrike" noProof="1" dirty="0">
                <a:latin typeface="Times New Roman" panose="02020603050405020304" pitchFamily="2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脚占位符 1"/>
          <p:cNvSpPr>
            <a:spLocks noGrp="1"/>
          </p:cNvSpPr>
          <p:nvPr>
            <p:ph type="ftr" sz="quarter" idx="10"/>
          </p:nvPr>
        </p:nvSpPr>
        <p:spPr/>
        <p:txBody>
          <a:bodyPr/>
          <a:p>
            <a:pPr lvl="0" eaLnBrk="1" fontAlgn="base" hangingPunct="1"/>
            <a:fld id="{9A0DB2DC-4C9A-4742-B13C-FB6460FD3503}" type="slidenum">
              <a:rPr lang="zh-CN" altLang="en-US" strike="noStrike" noProof="1" dirty="0">
                <a:latin typeface="Times New Roman" panose="02020603050405020304" pitchFamily="2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987425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0"/>
          </p:nvPr>
        </p:nvSpPr>
        <p:spPr/>
        <p:txBody>
          <a:bodyPr/>
          <a:p>
            <a:pPr lvl="0" eaLnBrk="1" fontAlgn="base" hangingPunct="1"/>
            <a:fld id="{9A0DB2DC-4C9A-4742-B13C-FB6460FD3503}" type="slidenum">
              <a:rPr lang="zh-CN" altLang="en-US" strike="noStrike" noProof="1" dirty="0">
                <a:latin typeface="Times New Roman" panose="02020603050405020304" pitchFamily="2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3195638" cy="1600200"/>
          </a:xfrm>
        </p:spPr>
        <p:txBody>
          <a:bodyPr anchor="t" anchorCtr="0">
            <a:normAutofit/>
          </a:bodyPr>
          <a:lstStyle>
            <a:lvl1pPr>
              <a:defRPr sz="3000"/>
            </a:lvl1pPr>
          </a:lstStyle>
          <a:p>
            <a:pPr fontAlgn="base"/>
            <a:r>
              <a:rPr lang="zh-CN" altLang="en-US" strike="noStrike" noProof="1" dirty="0" smtClean="0"/>
              <a:t>单击此处编辑母版标题样式</a:t>
            </a:r>
            <a:endParaRPr lang="zh-CN" altLang="en-US" strike="noStrike" noProof="1" dirty="0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4038600" y="457201"/>
            <a:ext cx="4477941" cy="540385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fontAlgn="base"/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3195638" cy="3811588"/>
          </a:xfrm>
        </p:spPr>
        <p:txBody>
          <a:bodyPr>
            <a:normAutofit/>
          </a:bodyPr>
          <a:lstStyle>
            <a:lvl1pPr marL="0" indent="0">
              <a:buNone/>
              <a:defRPr sz="15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 fontAlgn="base"/>
            <a:r>
              <a:rPr lang="zh-CN" altLang="en-US" strike="noStrike" noProof="1" dirty="0" smtClean="0"/>
              <a:t>单击此处编辑母版文本样式</a:t>
            </a:r>
            <a:endParaRPr lang="zh-CN" altLang="en-US" strike="noStrike" noProof="1" dirty="0" smtClean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0"/>
          </p:nvPr>
        </p:nvSpPr>
        <p:spPr/>
        <p:txBody>
          <a:bodyPr/>
          <a:p>
            <a:pPr lvl="0" eaLnBrk="1" fontAlgn="base" hangingPunct="1"/>
            <a:fld id="{9A0DB2DC-4C9A-4742-B13C-FB6460FD3503}" type="slidenum">
              <a:rPr lang="zh-CN" altLang="en-US" strike="noStrike" noProof="1" dirty="0">
                <a:latin typeface="Times New Roman" panose="02020603050405020304" pitchFamily="2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0"/>
          </p:nvPr>
        </p:nvSpPr>
        <p:spPr/>
        <p:txBody>
          <a:bodyPr/>
          <a:p>
            <a:pPr lvl="0" eaLnBrk="1" fontAlgn="base" hangingPunct="1"/>
            <a:fld id="{9A0DB2DC-4C9A-4742-B13C-FB6460FD3503}" type="slidenum">
              <a:rPr lang="zh-CN" altLang="en-US" strike="noStrike" noProof="1" dirty="0">
                <a:latin typeface="Times New Roman" panose="02020603050405020304" pitchFamily="2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418263" y="260350"/>
            <a:ext cx="1887538" cy="3241675"/>
          </a:xfrm>
        </p:spPr>
        <p:txBody>
          <a:bodyPr vert="eaVert"/>
          <a:lstStyle/>
          <a:p>
            <a:pPr fontAlgn="base"/>
            <a:r>
              <a:rPr lang="zh-CN" altLang="en-US" strike="noStrike" noProof="1" dirty="0" smtClean="0"/>
              <a:t>单击此处编辑母版标题样式</a:t>
            </a:r>
            <a:endParaRPr lang="zh-CN" altLang="en-US" strike="noStrike" noProof="1" dirty="0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755650" y="260350"/>
            <a:ext cx="5553190" cy="3241675"/>
          </a:xfrm>
        </p:spPr>
        <p:txBody>
          <a:bodyPr vert="eaVert"/>
          <a:lstStyle/>
          <a:p>
            <a:pPr lvl="0" fontAlgn="base"/>
            <a:r>
              <a:rPr lang="zh-CN" altLang="en-US" strike="noStrike" noProof="1" dirty="0" smtClean="0"/>
              <a:t>单击此处编辑母版文本样式</a:t>
            </a:r>
            <a:endParaRPr lang="zh-CN" altLang="en-US" strike="noStrike" noProof="1" dirty="0" smtClean="0"/>
          </a:p>
          <a:p>
            <a:pPr lvl="1" fontAlgn="base"/>
            <a:r>
              <a:rPr lang="zh-CN" altLang="en-US" strike="noStrike" noProof="1" dirty="0" smtClean="0"/>
              <a:t>第二级</a:t>
            </a:r>
            <a:endParaRPr lang="zh-CN" altLang="en-US" strike="noStrike" noProof="1" dirty="0" smtClean="0"/>
          </a:p>
          <a:p>
            <a:pPr lvl="2" fontAlgn="base"/>
            <a:r>
              <a:rPr lang="zh-CN" altLang="en-US" strike="noStrike" noProof="1" dirty="0" smtClean="0"/>
              <a:t>第三级</a:t>
            </a:r>
            <a:endParaRPr lang="zh-CN" altLang="en-US" strike="noStrike" noProof="1" dirty="0" smtClean="0"/>
          </a:p>
          <a:p>
            <a:pPr lvl="3" fontAlgn="base"/>
            <a:r>
              <a:rPr lang="zh-CN" altLang="en-US" strike="noStrike" noProof="1" dirty="0" smtClean="0"/>
              <a:t>第四级</a:t>
            </a:r>
            <a:endParaRPr lang="zh-CN" altLang="en-US" strike="noStrike" noProof="1" dirty="0" smtClean="0"/>
          </a:p>
          <a:p>
            <a:pPr lvl="4" fontAlgn="base"/>
            <a:r>
              <a:rPr lang="zh-CN" altLang="en-US" strike="noStrike" noProof="1" dirty="0" smtClean="0"/>
              <a:t>第五级</a:t>
            </a:r>
            <a:endParaRPr lang="zh-CN" altLang="en-US" strike="noStrike" noProof="1" dirty="0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0"/>
          </p:nvPr>
        </p:nvSpPr>
        <p:spPr/>
        <p:txBody>
          <a:bodyPr/>
          <a:p>
            <a:pPr lvl="0" eaLnBrk="1" fontAlgn="base" hangingPunct="1"/>
            <a:fld id="{9A0DB2DC-4C9A-4742-B13C-FB6460FD3503}" type="slidenum">
              <a:rPr lang="zh-CN" altLang="en-US" strike="noStrike" noProof="1" dirty="0">
                <a:latin typeface="Times New Roman" panose="02020603050405020304" pitchFamily="2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  <p:transition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标题，文本与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quarter" idx="2"/>
          </p:nvPr>
        </p:nvSpPr>
        <p:spPr>
          <a:xfrm>
            <a:off x="4629150" y="1825625"/>
            <a:ext cx="3886200" cy="2098675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内容占位符 4"/>
          <p:cNvSpPr>
            <a:spLocks noGrp="1"/>
          </p:cNvSpPr>
          <p:nvPr>
            <p:ph sz="quarter" idx="3"/>
          </p:nvPr>
        </p:nvSpPr>
        <p:spPr>
          <a:xfrm>
            <a:off x="4629150" y="4076700"/>
            <a:ext cx="3886200" cy="2100263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0"/>
          </p:nvPr>
        </p:nvSpPr>
        <p:spPr/>
        <p:txBody>
          <a:bodyPr/>
          <a:p>
            <a:pPr lvl="0" eaLnBrk="1" fontAlgn="base" hangingPunct="1"/>
            <a:fld id="{9A0DB2DC-4C9A-4742-B13C-FB6460FD3503}" type="slidenum">
              <a:rPr lang="zh-CN" altLang="en-US" strike="noStrike" noProof="1" dirty="0">
                <a:latin typeface="Times New Roman" panose="02020603050405020304" pitchFamily="2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  <p:transition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pPr fontAlgn="base"/>
            <a:r>
              <a:rPr lang="zh-CN" altLang="en-US" strike="noStrike" noProof="1" dirty="0" smtClean="0"/>
              <a:t>单击此处编辑母版标题样式</a:t>
            </a:r>
            <a:endParaRPr lang="zh-CN" altLang="en-US" strike="noStrike" noProof="1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pPr fontAlgn="base"/>
            <a:r>
              <a:rPr lang="zh-CN" altLang="en-US" strike="noStrike" noProof="1" dirty="0" smtClean="0"/>
              <a:t>单击此处编辑母版副标题样式</a:t>
            </a:r>
            <a:endParaRPr lang="zh-CN" altLang="en-US" strike="noStrike" noProof="1" dirty="0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0"/>
          </p:nvPr>
        </p:nvSpPr>
        <p:spPr/>
        <p:txBody>
          <a:bodyPr/>
          <a:p>
            <a:pPr lvl="0" eaLnBrk="1" fontAlgn="base" hangingPunct="1"/>
            <a:fld id="{9A0DB2DC-4C9A-4742-B13C-FB6460FD3503}" type="slidenum">
              <a:rPr lang="zh-CN" altLang="en-US" strike="noStrike" noProof="1" dirty="0">
                <a:latin typeface="Times New Roman" panose="02020603050405020304" pitchFamily="2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  <p:transition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dirty="0" smtClean="0"/>
              <a:t>单击此处编辑母版标题样式</a:t>
            </a:r>
            <a:endParaRPr lang="zh-CN" altLang="en-US" strike="noStrike" noProof="1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0"/>
          </p:nvPr>
        </p:nvSpPr>
        <p:spPr/>
        <p:txBody>
          <a:bodyPr/>
          <a:p>
            <a:pPr lvl="0" eaLnBrk="1" fontAlgn="base" hangingPunct="1"/>
            <a:fld id="{9A0DB2DC-4C9A-4742-B13C-FB6460FD3503}" type="slidenum">
              <a:rPr lang="zh-CN" altLang="en-US" strike="noStrike" noProof="1" dirty="0">
                <a:latin typeface="Times New Roman" panose="02020603050405020304" pitchFamily="2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  <p:transition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 algn="l">
              <a:defRPr sz="45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 algn="l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0"/>
          </p:nvPr>
        </p:nvSpPr>
        <p:spPr/>
        <p:txBody>
          <a:bodyPr/>
          <a:p>
            <a:pPr lvl="0" eaLnBrk="1" fontAlgn="base" hangingPunct="1"/>
            <a:fld id="{9A0DB2DC-4C9A-4742-B13C-FB6460FD3503}" type="slidenum">
              <a:rPr lang="zh-CN" altLang="en-US" strike="noStrike" noProof="1" dirty="0">
                <a:latin typeface="Times New Roman" panose="02020603050405020304" pitchFamily="2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  <p:transition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dirty="0" smtClean="0"/>
              <a:t>单击此处编辑母版标题样式</a:t>
            </a:r>
            <a:endParaRPr lang="zh-CN" altLang="en-US" strike="noStrike" noProof="1" dirty="0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914400" y="1524000"/>
            <a:ext cx="3621786" cy="1978025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84014" y="1524000"/>
            <a:ext cx="3621786" cy="1978025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0"/>
          </p:nvPr>
        </p:nvSpPr>
        <p:spPr/>
        <p:txBody>
          <a:bodyPr/>
          <a:p>
            <a:pPr lvl="0" eaLnBrk="1" fontAlgn="base" hangingPunct="1"/>
            <a:fld id="{9A0DB2DC-4C9A-4742-B13C-FB6460FD3503}" type="slidenum">
              <a:rPr lang="zh-CN" altLang="en-US" strike="noStrike" noProof="1" dirty="0">
                <a:latin typeface="Times New Roman" panose="02020603050405020304" pitchFamily="2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  <p:transition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970222"/>
          </a:xfrm>
        </p:spPr>
        <p:txBody>
          <a:bodyPr/>
          <a:lstStyle>
            <a:lvl1pPr algn="ctr">
              <a:defRPr/>
            </a:lvl1pPr>
          </a:lstStyle>
          <a:p>
            <a:pPr fontAlgn="base"/>
            <a:r>
              <a:rPr lang="zh-CN" altLang="en-US" strike="noStrike" noProof="1" dirty="0" smtClean="0"/>
              <a:t>单击此处编辑母版标题样式</a:t>
            </a:r>
            <a:endParaRPr lang="zh-CN" altLang="en-US" strike="noStrike" noProof="1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44793" y="1567346"/>
            <a:ext cx="3526380" cy="710095"/>
          </a:xfrm>
        </p:spPr>
        <p:txBody>
          <a:bodyPr anchor="ctr" anchorCtr="0">
            <a:normAutofit/>
          </a:bodyPr>
          <a:lstStyle>
            <a:lvl1pPr marL="0" indent="0">
              <a:buNone/>
              <a:defRPr sz="2100" b="0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 fontAlgn="base"/>
            <a:r>
              <a:rPr lang="zh-CN" altLang="en-US" strike="noStrike" noProof="1" dirty="0" smtClean="0"/>
              <a:t>单击此处编辑母版文本样式</a:t>
            </a:r>
            <a:endParaRPr lang="zh-CN" altLang="en-US" strike="noStrike" noProof="1" dirty="0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944793" y="2338388"/>
            <a:ext cx="3526380" cy="3785964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</a:lstStyle>
          <a:p>
            <a:pPr lvl="0" fontAlgn="base"/>
            <a:r>
              <a:rPr lang="zh-CN" altLang="en-US" strike="noStrike" noProof="1" dirty="0" smtClean="0"/>
              <a:t>单击此处编辑母版文本样式</a:t>
            </a:r>
            <a:endParaRPr lang="zh-CN" altLang="en-US" strike="noStrike" noProof="1" dirty="0" smtClean="0"/>
          </a:p>
          <a:p>
            <a:pPr lvl="1" fontAlgn="base"/>
            <a:r>
              <a:rPr lang="zh-CN" altLang="en-US" strike="noStrike" noProof="1" dirty="0" smtClean="0"/>
              <a:t>第二级</a:t>
            </a:r>
            <a:endParaRPr lang="zh-CN" altLang="en-US" strike="noStrike" noProof="1" dirty="0" smtClean="0"/>
          </a:p>
          <a:p>
            <a:pPr lvl="2" fontAlgn="base"/>
            <a:r>
              <a:rPr lang="zh-CN" altLang="en-US" sz="1350" strike="noStrike" noProof="1" dirty="0" smtClean="0"/>
              <a:t>第三级</a:t>
            </a:r>
            <a:endParaRPr lang="zh-CN" altLang="en-US" strike="noStrike" noProof="1" dirty="0" smtClean="0"/>
          </a:p>
          <a:p>
            <a:pPr lvl="3" fontAlgn="base"/>
            <a:r>
              <a:rPr lang="zh-CN" altLang="en-US" strike="noStrike" noProof="1" dirty="0" smtClean="0"/>
              <a:t>第四级</a:t>
            </a:r>
            <a:endParaRPr lang="zh-CN" altLang="en-US" strike="noStrike" noProof="1" dirty="0" smtClean="0"/>
          </a:p>
          <a:p>
            <a:pPr lvl="4" fontAlgn="base"/>
            <a:r>
              <a:rPr lang="zh-CN" altLang="en-US" strike="noStrike" noProof="1" dirty="0" smtClean="0"/>
              <a:t>第五级</a:t>
            </a:r>
            <a:endParaRPr lang="zh-CN" altLang="en-US" strike="noStrike" noProof="1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717212" y="1567346"/>
            <a:ext cx="3526381" cy="710095"/>
          </a:xfrm>
        </p:spPr>
        <p:txBody>
          <a:bodyPr vert="horz" lIns="91440" tIns="45720" rIns="91440" bIns="45720" rtlCol="0" anchor="ctr" anchorCtr="0">
            <a:normAutofit/>
          </a:bodyPr>
          <a:lstStyle>
            <a:lvl1pPr marL="171450" indent="-171450">
              <a:buNone/>
              <a:defRPr lang="zh-CN" altLang="en-US" b="0" smtClean="0"/>
            </a:lvl1pPr>
          </a:lstStyle>
          <a:p>
            <a:pPr marL="0" lvl="0" indent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717212" y="2357460"/>
            <a:ext cx="3526381" cy="376689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z="1350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7" name="页脚占位符 6"/>
          <p:cNvSpPr>
            <a:spLocks noGrp="1"/>
          </p:cNvSpPr>
          <p:nvPr>
            <p:ph type="ftr" sz="quarter" idx="10"/>
          </p:nvPr>
        </p:nvSpPr>
        <p:spPr/>
        <p:txBody>
          <a:bodyPr/>
          <a:p>
            <a:pPr lvl="0" eaLnBrk="1" fontAlgn="base" hangingPunct="1"/>
            <a:fld id="{9A0DB2DC-4C9A-4742-B13C-FB6460FD3503}" type="slidenum">
              <a:rPr lang="zh-CN" altLang="en-US" strike="noStrike" noProof="1" dirty="0">
                <a:latin typeface="Times New Roman" panose="02020603050405020304" pitchFamily="2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  <p:transition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dirty="0" smtClean="0"/>
              <a:t>单击此处编辑母版标题样式</a:t>
            </a:r>
            <a:endParaRPr lang="zh-CN" altLang="en-US" strike="noStrike" noProof="1" dirty="0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0"/>
          </p:nvPr>
        </p:nvSpPr>
        <p:spPr/>
        <p:txBody>
          <a:bodyPr/>
          <a:p>
            <a:pPr lvl="0" eaLnBrk="1" fontAlgn="base" hangingPunct="1"/>
            <a:fld id="{9A0DB2DC-4C9A-4742-B13C-FB6460FD3503}" type="slidenum">
              <a:rPr lang="zh-CN" altLang="en-US" strike="noStrike" noProof="1" dirty="0">
                <a:latin typeface="Times New Roman" panose="02020603050405020304" pitchFamily="2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  <p:transition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脚占位符 1"/>
          <p:cNvSpPr>
            <a:spLocks noGrp="1"/>
          </p:cNvSpPr>
          <p:nvPr>
            <p:ph type="ftr" sz="quarter" idx="10"/>
          </p:nvPr>
        </p:nvSpPr>
        <p:spPr/>
        <p:txBody>
          <a:bodyPr/>
          <a:p>
            <a:pPr lvl="0" eaLnBrk="1" fontAlgn="base" hangingPunct="1"/>
            <a:fld id="{9A0DB2DC-4C9A-4742-B13C-FB6460FD3503}" type="slidenum">
              <a:rPr lang="zh-CN" altLang="en-US" strike="noStrike" noProof="1" dirty="0">
                <a:latin typeface="Times New Roman" panose="02020603050405020304" pitchFamily="2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  <p:transition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987425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0"/>
          </p:nvPr>
        </p:nvSpPr>
        <p:spPr/>
        <p:txBody>
          <a:bodyPr/>
          <a:p>
            <a:pPr lvl="0" eaLnBrk="1" fontAlgn="base" hangingPunct="1"/>
            <a:fld id="{9A0DB2DC-4C9A-4742-B13C-FB6460FD3503}" type="slidenum">
              <a:rPr lang="zh-CN" altLang="en-US" strike="noStrike" noProof="1" dirty="0">
                <a:latin typeface="Times New Roman" panose="02020603050405020304" pitchFamily="2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  <p:transition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3195638" cy="1600200"/>
          </a:xfrm>
        </p:spPr>
        <p:txBody>
          <a:bodyPr anchor="t" anchorCtr="0">
            <a:normAutofit/>
          </a:bodyPr>
          <a:lstStyle>
            <a:lvl1pPr>
              <a:defRPr sz="3000"/>
            </a:lvl1pPr>
          </a:lstStyle>
          <a:p>
            <a:pPr fontAlgn="base"/>
            <a:r>
              <a:rPr lang="zh-CN" altLang="en-US" strike="noStrike" noProof="1" dirty="0" smtClean="0"/>
              <a:t>单击此处编辑母版标题样式</a:t>
            </a:r>
            <a:endParaRPr lang="zh-CN" altLang="en-US" strike="noStrike" noProof="1" dirty="0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4038600" y="457201"/>
            <a:ext cx="4477941" cy="540385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fontAlgn="base"/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3195638" cy="3811588"/>
          </a:xfrm>
        </p:spPr>
        <p:txBody>
          <a:bodyPr>
            <a:normAutofit/>
          </a:bodyPr>
          <a:lstStyle>
            <a:lvl1pPr marL="0" indent="0">
              <a:buNone/>
              <a:defRPr sz="15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 fontAlgn="base"/>
            <a:r>
              <a:rPr lang="zh-CN" altLang="en-US" strike="noStrike" noProof="1" dirty="0" smtClean="0"/>
              <a:t>单击此处编辑母版文本样式</a:t>
            </a:r>
            <a:endParaRPr lang="zh-CN" altLang="en-US" strike="noStrike" noProof="1" dirty="0" smtClean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0"/>
          </p:nvPr>
        </p:nvSpPr>
        <p:spPr/>
        <p:txBody>
          <a:bodyPr/>
          <a:p>
            <a:pPr lvl="0" eaLnBrk="1" fontAlgn="base" hangingPunct="1"/>
            <a:fld id="{9A0DB2DC-4C9A-4742-B13C-FB6460FD3503}" type="slidenum">
              <a:rPr lang="zh-CN" altLang="en-US" strike="noStrike" noProof="1" dirty="0">
                <a:latin typeface="Times New Roman" panose="02020603050405020304" pitchFamily="2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  <p:transition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0"/>
          </p:nvPr>
        </p:nvSpPr>
        <p:spPr/>
        <p:txBody>
          <a:bodyPr/>
          <a:p>
            <a:pPr lvl="0" eaLnBrk="1" fontAlgn="base" hangingPunct="1"/>
            <a:fld id="{9A0DB2DC-4C9A-4742-B13C-FB6460FD3503}" type="slidenum">
              <a:rPr lang="zh-CN" altLang="en-US" strike="noStrike" noProof="1" dirty="0">
                <a:latin typeface="Times New Roman" panose="02020603050405020304" pitchFamily="2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  <p:transition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418263" y="260350"/>
            <a:ext cx="1887538" cy="3241675"/>
          </a:xfrm>
        </p:spPr>
        <p:txBody>
          <a:bodyPr vert="eaVert"/>
          <a:lstStyle/>
          <a:p>
            <a:pPr fontAlgn="base"/>
            <a:r>
              <a:rPr lang="zh-CN" altLang="en-US" strike="noStrike" noProof="1" dirty="0" smtClean="0"/>
              <a:t>单击此处编辑母版标题样式</a:t>
            </a:r>
            <a:endParaRPr lang="zh-CN" altLang="en-US" strike="noStrike" noProof="1" dirty="0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755650" y="260350"/>
            <a:ext cx="5553190" cy="3241675"/>
          </a:xfrm>
        </p:spPr>
        <p:txBody>
          <a:bodyPr vert="eaVert"/>
          <a:lstStyle/>
          <a:p>
            <a:pPr lvl="0" fontAlgn="base"/>
            <a:r>
              <a:rPr lang="zh-CN" altLang="en-US" strike="noStrike" noProof="1" dirty="0" smtClean="0"/>
              <a:t>单击此处编辑母版文本样式</a:t>
            </a:r>
            <a:endParaRPr lang="zh-CN" altLang="en-US" strike="noStrike" noProof="1" dirty="0" smtClean="0"/>
          </a:p>
          <a:p>
            <a:pPr lvl="1" fontAlgn="base"/>
            <a:r>
              <a:rPr lang="zh-CN" altLang="en-US" strike="noStrike" noProof="1" dirty="0" smtClean="0"/>
              <a:t>第二级</a:t>
            </a:r>
            <a:endParaRPr lang="zh-CN" altLang="en-US" strike="noStrike" noProof="1" dirty="0" smtClean="0"/>
          </a:p>
          <a:p>
            <a:pPr lvl="2" fontAlgn="base"/>
            <a:r>
              <a:rPr lang="zh-CN" altLang="en-US" strike="noStrike" noProof="1" dirty="0" smtClean="0"/>
              <a:t>第三级</a:t>
            </a:r>
            <a:endParaRPr lang="zh-CN" altLang="en-US" strike="noStrike" noProof="1" dirty="0" smtClean="0"/>
          </a:p>
          <a:p>
            <a:pPr lvl="3" fontAlgn="base"/>
            <a:r>
              <a:rPr lang="zh-CN" altLang="en-US" strike="noStrike" noProof="1" dirty="0" smtClean="0"/>
              <a:t>第四级</a:t>
            </a:r>
            <a:endParaRPr lang="zh-CN" altLang="en-US" strike="noStrike" noProof="1" dirty="0" smtClean="0"/>
          </a:p>
          <a:p>
            <a:pPr lvl="4" fontAlgn="base"/>
            <a:r>
              <a:rPr lang="zh-CN" altLang="en-US" strike="noStrike" noProof="1" dirty="0" smtClean="0"/>
              <a:t>第五级</a:t>
            </a:r>
            <a:endParaRPr lang="zh-CN" altLang="en-US" strike="noStrike" noProof="1" dirty="0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0"/>
          </p:nvPr>
        </p:nvSpPr>
        <p:spPr/>
        <p:txBody>
          <a:bodyPr/>
          <a:p>
            <a:pPr lvl="0" eaLnBrk="1" fontAlgn="base" hangingPunct="1"/>
            <a:fld id="{9A0DB2DC-4C9A-4742-B13C-FB6460FD3503}" type="slidenum">
              <a:rPr lang="zh-CN" altLang="en-US" strike="noStrike" noProof="1" dirty="0">
                <a:latin typeface="Times New Roman" panose="02020603050405020304" pitchFamily="2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  <p:transition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pPr fontAlgn="base"/>
            <a:r>
              <a:rPr lang="zh-CN" altLang="en-US" strike="noStrike" noProof="1" dirty="0" smtClean="0"/>
              <a:t>单击此处编辑母版标题样式</a:t>
            </a:r>
            <a:endParaRPr lang="zh-CN" altLang="en-US" strike="noStrike" noProof="1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pPr fontAlgn="base"/>
            <a:r>
              <a:rPr lang="zh-CN" altLang="en-US" strike="noStrike" noProof="1" dirty="0" smtClean="0"/>
              <a:t>单击此处编辑母版副标题样式</a:t>
            </a:r>
            <a:endParaRPr lang="zh-CN" altLang="en-US" strike="noStrike" noProof="1" dirty="0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0"/>
          </p:nvPr>
        </p:nvSpPr>
        <p:spPr/>
        <p:txBody>
          <a:bodyPr/>
          <a:p>
            <a:pPr lvl="0" eaLnBrk="1" fontAlgn="base" hangingPunct="1"/>
            <a:fld id="{9A0DB2DC-4C9A-4742-B13C-FB6460FD3503}" type="slidenum">
              <a:rPr lang="zh-CN" altLang="en-US" strike="noStrike" noProof="1" dirty="0">
                <a:latin typeface="Times New Roman" panose="02020603050405020304" pitchFamily="2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  <p:transition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dirty="0" smtClean="0"/>
              <a:t>单击此处编辑母版标题样式</a:t>
            </a:r>
            <a:endParaRPr lang="zh-CN" altLang="en-US" strike="noStrike" noProof="1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0"/>
          </p:nvPr>
        </p:nvSpPr>
        <p:spPr/>
        <p:txBody>
          <a:bodyPr/>
          <a:p>
            <a:pPr lvl="0" eaLnBrk="1" fontAlgn="base" hangingPunct="1"/>
            <a:fld id="{9A0DB2DC-4C9A-4742-B13C-FB6460FD3503}" type="slidenum">
              <a:rPr lang="zh-CN" altLang="en-US" strike="noStrike" noProof="1" dirty="0">
                <a:latin typeface="Times New Roman" panose="02020603050405020304" pitchFamily="2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  <p:transition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 algn="l">
              <a:defRPr sz="45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 algn="l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0"/>
          </p:nvPr>
        </p:nvSpPr>
        <p:spPr/>
        <p:txBody>
          <a:bodyPr/>
          <a:p>
            <a:pPr lvl="0" eaLnBrk="1" fontAlgn="base" hangingPunct="1"/>
            <a:fld id="{9A0DB2DC-4C9A-4742-B13C-FB6460FD3503}" type="slidenum">
              <a:rPr lang="zh-CN" altLang="en-US" strike="noStrike" noProof="1" dirty="0">
                <a:latin typeface="Times New Roman" panose="02020603050405020304" pitchFamily="2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  <p:transition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dirty="0" smtClean="0"/>
              <a:t>单击此处编辑母版标题样式</a:t>
            </a:r>
            <a:endParaRPr lang="zh-CN" altLang="en-US" strike="noStrike" noProof="1" dirty="0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914400" y="1524000"/>
            <a:ext cx="3621786" cy="1978025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84014" y="1524000"/>
            <a:ext cx="3621786" cy="1978025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0"/>
          </p:nvPr>
        </p:nvSpPr>
        <p:spPr/>
        <p:txBody>
          <a:bodyPr/>
          <a:p>
            <a:pPr lvl="0" eaLnBrk="1" fontAlgn="base" hangingPunct="1"/>
            <a:fld id="{9A0DB2DC-4C9A-4742-B13C-FB6460FD3503}" type="slidenum">
              <a:rPr lang="zh-CN" altLang="en-US" strike="noStrike" noProof="1" dirty="0">
                <a:latin typeface="Times New Roman" panose="02020603050405020304" pitchFamily="2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  <p:transition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970222"/>
          </a:xfrm>
        </p:spPr>
        <p:txBody>
          <a:bodyPr/>
          <a:lstStyle>
            <a:lvl1pPr algn="ctr">
              <a:defRPr/>
            </a:lvl1pPr>
          </a:lstStyle>
          <a:p>
            <a:pPr fontAlgn="base"/>
            <a:r>
              <a:rPr lang="zh-CN" altLang="en-US" strike="noStrike" noProof="1" dirty="0" smtClean="0"/>
              <a:t>单击此处编辑母版标题样式</a:t>
            </a:r>
            <a:endParaRPr lang="zh-CN" altLang="en-US" strike="noStrike" noProof="1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44793" y="1567346"/>
            <a:ext cx="3526380" cy="710095"/>
          </a:xfrm>
        </p:spPr>
        <p:txBody>
          <a:bodyPr anchor="ctr" anchorCtr="0">
            <a:normAutofit/>
          </a:bodyPr>
          <a:lstStyle>
            <a:lvl1pPr marL="0" indent="0">
              <a:buNone/>
              <a:defRPr sz="2100" b="0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 fontAlgn="base"/>
            <a:r>
              <a:rPr lang="zh-CN" altLang="en-US" strike="noStrike" noProof="1" dirty="0" smtClean="0"/>
              <a:t>单击此处编辑母版文本样式</a:t>
            </a:r>
            <a:endParaRPr lang="zh-CN" altLang="en-US" strike="noStrike" noProof="1" dirty="0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944793" y="2338388"/>
            <a:ext cx="3526380" cy="3785964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</a:lstStyle>
          <a:p>
            <a:pPr lvl="0" fontAlgn="base"/>
            <a:r>
              <a:rPr lang="zh-CN" altLang="en-US" strike="noStrike" noProof="1" dirty="0" smtClean="0"/>
              <a:t>单击此处编辑母版文本样式</a:t>
            </a:r>
            <a:endParaRPr lang="zh-CN" altLang="en-US" strike="noStrike" noProof="1" dirty="0" smtClean="0"/>
          </a:p>
          <a:p>
            <a:pPr lvl="1" fontAlgn="base"/>
            <a:r>
              <a:rPr lang="zh-CN" altLang="en-US" strike="noStrike" noProof="1" dirty="0" smtClean="0"/>
              <a:t>第二级</a:t>
            </a:r>
            <a:endParaRPr lang="zh-CN" altLang="en-US" strike="noStrike" noProof="1" dirty="0" smtClean="0"/>
          </a:p>
          <a:p>
            <a:pPr lvl="2" fontAlgn="base"/>
            <a:r>
              <a:rPr lang="zh-CN" altLang="en-US" sz="1350" strike="noStrike" noProof="1" dirty="0" smtClean="0"/>
              <a:t>第三级</a:t>
            </a:r>
            <a:endParaRPr lang="zh-CN" altLang="en-US" strike="noStrike" noProof="1" dirty="0" smtClean="0"/>
          </a:p>
          <a:p>
            <a:pPr lvl="3" fontAlgn="base"/>
            <a:r>
              <a:rPr lang="zh-CN" altLang="en-US" strike="noStrike" noProof="1" dirty="0" smtClean="0"/>
              <a:t>第四级</a:t>
            </a:r>
            <a:endParaRPr lang="zh-CN" altLang="en-US" strike="noStrike" noProof="1" dirty="0" smtClean="0"/>
          </a:p>
          <a:p>
            <a:pPr lvl="4" fontAlgn="base"/>
            <a:r>
              <a:rPr lang="zh-CN" altLang="en-US" strike="noStrike" noProof="1" dirty="0" smtClean="0"/>
              <a:t>第五级</a:t>
            </a:r>
            <a:endParaRPr lang="zh-CN" altLang="en-US" strike="noStrike" noProof="1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717212" y="1567346"/>
            <a:ext cx="3526381" cy="710095"/>
          </a:xfrm>
        </p:spPr>
        <p:txBody>
          <a:bodyPr vert="horz" lIns="91440" tIns="45720" rIns="91440" bIns="45720" rtlCol="0" anchor="ctr" anchorCtr="0">
            <a:normAutofit/>
          </a:bodyPr>
          <a:lstStyle>
            <a:lvl1pPr marL="171450" indent="-171450">
              <a:buNone/>
              <a:defRPr lang="zh-CN" altLang="en-US" b="0" smtClean="0"/>
            </a:lvl1pPr>
          </a:lstStyle>
          <a:p>
            <a:pPr marL="0" lvl="0" indent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717212" y="2357460"/>
            <a:ext cx="3526381" cy="376689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z="1350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7" name="页脚占位符 6"/>
          <p:cNvSpPr>
            <a:spLocks noGrp="1"/>
          </p:cNvSpPr>
          <p:nvPr>
            <p:ph type="ftr" sz="quarter" idx="10"/>
          </p:nvPr>
        </p:nvSpPr>
        <p:spPr/>
        <p:txBody>
          <a:bodyPr/>
          <a:p>
            <a:pPr lvl="0" eaLnBrk="1" fontAlgn="base" hangingPunct="1"/>
            <a:fld id="{9A0DB2DC-4C9A-4742-B13C-FB6460FD3503}" type="slidenum">
              <a:rPr lang="zh-CN" altLang="en-US" strike="noStrike" noProof="1" dirty="0">
                <a:latin typeface="Times New Roman" panose="02020603050405020304" pitchFamily="2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  <p:transition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dirty="0" smtClean="0"/>
              <a:t>单击此处编辑母版标题样式</a:t>
            </a:r>
            <a:endParaRPr lang="zh-CN" altLang="en-US" strike="noStrike" noProof="1" dirty="0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0"/>
          </p:nvPr>
        </p:nvSpPr>
        <p:spPr/>
        <p:txBody>
          <a:bodyPr/>
          <a:p>
            <a:pPr lvl="0" eaLnBrk="1" fontAlgn="base" hangingPunct="1"/>
            <a:fld id="{9A0DB2DC-4C9A-4742-B13C-FB6460FD3503}" type="slidenum">
              <a:rPr lang="zh-CN" altLang="en-US" strike="noStrike" noProof="1" dirty="0">
                <a:latin typeface="Times New Roman" panose="02020603050405020304" pitchFamily="2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  <p:transition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脚占位符 1"/>
          <p:cNvSpPr>
            <a:spLocks noGrp="1"/>
          </p:cNvSpPr>
          <p:nvPr>
            <p:ph type="ftr" sz="quarter" idx="10"/>
          </p:nvPr>
        </p:nvSpPr>
        <p:spPr/>
        <p:txBody>
          <a:bodyPr/>
          <a:p>
            <a:pPr lvl="0" eaLnBrk="1" fontAlgn="base" hangingPunct="1"/>
            <a:fld id="{9A0DB2DC-4C9A-4742-B13C-FB6460FD3503}" type="slidenum">
              <a:rPr lang="zh-CN" altLang="en-US" strike="noStrike" noProof="1" dirty="0">
                <a:latin typeface="Times New Roman" panose="02020603050405020304" pitchFamily="2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  <p:transition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987425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0"/>
          </p:nvPr>
        </p:nvSpPr>
        <p:spPr/>
        <p:txBody>
          <a:bodyPr/>
          <a:p>
            <a:pPr lvl="0" eaLnBrk="1" fontAlgn="base" hangingPunct="1"/>
            <a:fld id="{9A0DB2DC-4C9A-4742-B13C-FB6460FD3503}" type="slidenum">
              <a:rPr lang="zh-CN" altLang="en-US" strike="noStrike" noProof="1" dirty="0">
                <a:latin typeface="Times New Roman" panose="02020603050405020304" pitchFamily="2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  <p:transition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3195638" cy="1600200"/>
          </a:xfrm>
        </p:spPr>
        <p:txBody>
          <a:bodyPr anchor="t" anchorCtr="0">
            <a:normAutofit/>
          </a:bodyPr>
          <a:lstStyle>
            <a:lvl1pPr>
              <a:defRPr sz="3000"/>
            </a:lvl1pPr>
          </a:lstStyle>
          <a:p>
            <a:pPr fontAlgn="base"/>
            <a:r>
              <a:rPr lang="zh-CN" altLang="en-US" strike="noStrike" noProof="1" dirty="0" smtClean="0"/>
              <a:t>单击此处编辑母版标题样式</a:t>
            </a:r>
            <a:endParaRPr lang="zh-CN" altLang="en-US" strike="noStrike" noProof="1" dirty="0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4038600" y="457201"/>
            <a:ext cx="4477941" cy="540385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fontAlgn="base"/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3195638" cy="3811588"/>
          </a:xfrm>
        </p:spPr>
        <p:txBody>
          <a:bodyPr>
            <a:normAutofit/>
          </a:bodyPr>
          <a:lstStyle>
            <a:lvl1pPr marL="0" indent="0">
              <a:buNone/>
              <a:defRPr sz="15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 fontAlgn="base"/>
            <a:r>
              <a:rPr lang="zh-CN" altLang="en-US" strike="noStrike" noProof="1" dirty="0" smtClean="0"/>
              <a:t>单击此处编辑母版文本样式</a:t>
            </a:r>
            <a:endParaRPr lang="zh-CN" altLang="en-US" strike="noStrike" noProof="1" dirty="0" smtClean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0"/>
          </p:nvPr>
        </p:nvSpPr>
        <p:spPr/>
        <p:txBody>
          <a:bodyPr/>
          <a:p>
            <a:pPr lvl="0" eaLnBrk="1" fontAlgn="base" hangingPunct="1"/>
            <a:fld id="{9A0DB2DC-4C9A-4742-B13C-FB6460FD3503}" type="slidenum">
              <a:rPr lang="zh-CN" altLang="en-US" strike="noStrike" noProof="1" dirty="0">
                <a:latin typeface="Times New Roman" panose="02020603050405020304" pitchFamily="2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  <p:transition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0"/>
          </p:nvPr>
        </p:nvSpPr>
        <p:spPr/>
        <p:txBody>
          <a:bodyPr/>
          <a:p>
            <a:pPr lvl="0" eaLnBrk="1" fontAlgn="base" hangingPunct="1"/>
            <a:fld id="{9A0DB2DC-4C9A-4742-B13C-FB6460FD3503}" type="slidenum">
              <a:rPr lang="zh-CN" altLang="en-US" strike="noStrike" noProof="1" dirty="0">
                <a:latin typeface="Times New Roman" panose="02020603050405020304" pitchFamily="2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  <p:transition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418263" y="260350"/>
            <a:ext cx="1887538" cy="3241675"/>
          </a:xfrm>
        </p:spPr>
        <p:txBody>
          <a:bodyPr vert="eaVert"/>
          <a:lstStyle/>
          <a:p>
            <a:pPr fontAlgn="base"/>
            <a:r>
              <a:rPr lang="zh-CN" altLang="en-US" strike="noStrike" noProof="1" dirty="0" smtClean="0"/>
              <a:t>单击此处编辑母版标题样式</a:t>
            </a:r>
            <a:endParaRPr lang="zh-CN" altLang="en-US" strike="noStrike" noProof="1" dirty="0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755650" y="260350"/>
            <a:ext cx="5553190" cy="3241675"/>
          </a:xfrm>
        </p:spPr>
        <p:txBody>
          <a:bodyPr vert="eaVert"/>
          <a:lstStyle/>
          <a:p>
            <a:pPr lvl="0" fontAlgn="base"/>
            <a:r>
              <a:rPr lang="zh-CN" altLang="en-US" strike="noStrike" noProof="1" dirty="0" smtClean="0"/>
              <a:t>单击此处编辑母版文本样式</a:t>
            </a:r>
            <a:endParaRPr lang="zh-CN" altLang="en-US" strike="noStrike" noProof="1" dirty="0" smtClean="0"/>
          </a:p>
          <a:p>
            <a:pPr lvl="1" fontAlgn="base"/>
            <a:r>
              <a:rPr lang="zh-CN" altLang="en-US" strike="noStrike" noProof="1" dirty="0" smtClean="0"/>
              <a:t>第二级</a:t>
            </a:r>
            <a:endParaRPr lang="zh-CN" altLang="en-US" strike="noStrike" noProof="1" dirty="0" smtClean="0"/>
          </a:p>
          <a:p>
            <a:pPr lvl="2" fontAlgn="base"/>
            <a:r>
              <a:rPr lang="zh-CN" altLang="en-US" strike="noStrike" noProof="1" dirty="0" smtClean="0"/>
              <a:t>第三级</a:t>
            </a:r>
            <a:endParaRPr lang="zh-CN" altLang="en-US" strike="noStrike" noProof="1" dirty="0" smtClean="0"/>
          </a:p>
          <a:p>
            <a:pPr lvl="3" fontAlgn="base"/>
            <a:r>
              <a:rPr lang="zh-CN" altLang="en-US" strike="noStrike" noProof="1" dirty="0" smtClean="0"/>
              <a:t>第四级</a:t>
            </a:r>
            <a:endParaRPr lang="zh-CN" altLang="en-US" strike="noStrike" noProof="1" dirty="0" smtClean="0"/>
          </a:p>
          <a:p>
            <a:pPr lvl="4" fontAlgn="base"/>
            <a:r>
              <a:rPr lang="zh-CN" altLang="en-US" strike="noStrike" noProof="1" dirty="0" smtClean="0"/>
              <a:t>第五级</a:t>
            </a:r>
            <a:endParaRPr lang="zh-CN" altLang="en-US" strike="noStrike" noProof="1" dirty="0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0"/>
          </p:nvPr>
        </p:nvSpPr>
        <p:spPr/>
        <p:txBody>
          <a:bodyPr/>
          <a:p>
            <a:pPr lvl="0" eaLnBrk="1" fontAlgn="base" hangingPunct="1"/>
            <a:fld id="{9A0DB2DC-4C9A-4742-B13C-FB6460FD3503}" type="slidenum">
              <a:rPr lang="zh-CN" altLang="en-US" strike="noStrike" noProof="1" dirty="0">
                <a:latin typeface="Times New Roman" panose="02020603050405020304" pitchFamily="2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  <p:transition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pPr fontAlgn="base"/>
            <a:r>
              <a:rPr lang="zh-CN" altLang="en-US" strike="noStrike" noProof="1" dirty="0" smtClean="0"/>
              <a:t>单击此处编辑母版标题样式</a:t>
            </a:r>
            <a:endParaRPr lang="zh-CN" altLang="en-US" strike="noStrike" noProof="1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pPr fontAlgn="base"/>
            <a:r>
              <a:rPr lang="zh-CN" altLang="en-US" strike="noStrike" noProof="1" dirty="0" smtClean="0"/>
              <a:t>单击此处编辑母版副标题样式</a:t>
            </a:r>
            <a:endParaRPr lang="zh-CN" altLang="en-US" strike="noStrike" noProof="1" dirty="0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0"/>
          </p:nvPr>
        </p:nvSpPr>
        <p:spPr/>
        <p:txBody>
          <a:bodyPr/>
          <a:p>
            <a:pPr lvl="0" eaLnBrk="1" fontAlgn="base" hangingPunct="1"/>
            <a:fld id="{9A0DB2DC-4C9A-4742-B13C-FB6460FD3503}" type="slidenum">
              <a:rPr lang="zh-CN" altLang="en-US" strike="noStrike" noProof="1" dirty="0">
                <a:latin typeface="Times New Roman" panose="02020603050405020304" pitchFamily="2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  <p:transition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dirty="0" smtClean="0"/>
              <a:t>单击此处编辑母版标题样式</a:t>
            </a:r>
            <a:endParaRPr lang="zh-CN" altLang="en-US" strike="noStrike" noProof="1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0"/>
          </p:nvPr>
        </p:nvSpPr>
        <p:spPr/>
        <p:txBody>
          <a:bodyPr/>
          <a:p>
            <a:pPr lvl="0" eaLnBrk="1" fontAlgn="base" hangingPunct="1"/>
            <a:fld id="{9A0DB2DC-4C9A-4742-B13C-FB6460FD3503}" type="slidenum">
              <a:rPr lang="zh-CN" altLang="en-US" strike="noStrike" noProof="1" dirty="0">
                <a:latin typeface="Times New Roman" panose="02020603050405020304" pitchFamily="2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  <p:transition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 algn="l">
              <a:defRPr sz="45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 algn="l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0"/>
          </p:nvPr>
        </p:nvSpPr>
        <p:spPr/>
        <p:txBody>
          <a:bodyPr/>
          <a:p>
            <a:pPr lvl="0" eaLnBrk="1" fontAlgn="base" hangingPunct="1"/>
            <a:fld id="{9A0DB2DC-4C9A-4742-B13C-FB6460FD3503}" type="slidenum">
              <a:rPr lang="zh-CN" altLang="en-US" strike="noStrike" noProof="1" dirty="0">
                <a:latin typeface="Times New Roman" panose="02020603050405020304" pitchFamily="2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  <p:transition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dirty="0" smtClean="0"/>
              <a:t>单击此处编辑母版标题样式</a:t>
            </a:r>
            <a:endParaRPr lang="zh-CN" altLang="en-US" strike="noStrike" noProof="1" dirty="0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914400" y="1524000"/>
            <a:ext cx="3621786" cy="1978025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84014" y="1524000"/>
            <a:ext cx="3621786" cy="1978025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0"/>
          </p:nvPr>
        </p:nvSpPr>
        <p:spPr/>
        <p:txBody>
          <a:bodyPr/>
          <a:p>
            <a:pPr lvl="0" eaLnBrk="1" fontAlgn="base" hangingPunct="1"/>
            <a:fld id="{9A0DB2DC-4C9A-4742-B13C-FB6460FD3503}" type="slidenum">
              <a:rPr lang="zh-CN" altLang="en-US" strike="noStrike" noProof="1" dirty="0">
                <a:latin typeface="Times New Roman" panose="02020603050405020304" pitchFamily="2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  <p:transition/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970222"/>
          </a:xfrm>
        </p:spPr>
        <p:txBody>
          <a:bodyPr/>
          <a:lstStyle>
            <a:lvl1pPr algn="ctr">
              <a:defRPr/>
            </a:lvl1pPr>
          </a:lstStyle>
          <a:p>
            <a:pPr fontAlgn="base"/>
            <a:r>
              <a:rPr lang="zh-CN" altLang="en-US" strike="noStrike" noProof="1" dirty="0" smtClean="0"/>
              <a:t>单击此处编辑母版标题样式</a:t>
            </a:r>
            <a:endParaRPr lang="zh-CN" altLang="en-US" strike="noStrike" noProof="1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44793" y="1567346"/>
            <a:ext cx="3526380" cy="710095"/>
          </a:xfrm>
        </p:spPr>
        <p:txBody>
          <a:bodyPr anchor="ctr" anchorCtr="0">
            <a:normAutofit/>
          </a:bodyPr>
          <a:lstStyle>
            <a:lvl1pPr marL="0" indent="0">
              <a:buNone/>
              <a:defRPr sz="2100" b="0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 fontAlgn="base"/>
            <a:r>
              <a:rPr lang="zh-CN" altLang="en-US" strike="noStrike" noProof="1" dirty="0" smtClean="0"/>
              <a:t>单击此处编辑母版文本样式</a:t>
            </a:r>
            <a:endParaRPr lang="zh-CN" altLang="en-US" strike="noStrike" noProof="1" dirty="0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944793" y="2338388"/>
            <a:ext cx="3526380" cy="3785964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</a:lstStyle>
          <a:p>
            <a:pPr lvl="0" fontAlgn="base"/>
            <a:r>
              <a:rPr lang="zh-CN" altLang="en-US" strike="noStrike" noProof="1" dirty="0" smtClean="0"/>
              <a:t>单击此处编辑母版文本样式</a:t>
            </a:r>
            <a:endParaRPr lang="zh-CN" altLang="en-US" strike="noStrike" noProof="1" dirty="0" smtClean="0"/>
          </a:p>
          <a:p>
            <a:pPr lvl="1" fontAlgn="base"/>
            <a:r>
              <a:rPr lang="zh-CN" altLang="en-US" strike="noStrike" noProof="1" dirty="0" smtClean="0"/>
              <a:t>第二级</a:t>
            </a:r>
            <a:endParaRPr lang="zh-CN" altLang="en-US" strike="noStrike" noProof="1" dirty="0" smtClean="0"/>
          </a:p>
          <a:p>
            <a:pPr lvl="2" fontAlgn="base"/>
            <a:r>
              <a:rPr lang="zh-CN" altLang="en-US" sz="1350" strike="noStrike" noProof="1" dirty="0" smtClean="0"/>
              <a:t>第三级</a:t>
            </a:r>
            <a:endParaRPr lang="zh-CN" altLang="en-US" strike="noStrike" noProof="1" dirty="0" smtClean="0"/>
          </a:p>
          <a:p>
            <a:pPr lvl="3" fontAlgn="base"/>
            <a:r>
              <a:rPr lang="zh-CN" altLang="en-US" strike="noStrike" noProof="1" dirty="0" smtClean="0"/>
              <a:t>第四级</a:t>
            </a:r>
            <a:endParaRPr lang="zh-CN" altLang="en-US" strike="noStrike" noProof="1" dirty="0" smtClean="0"/>
          </a:p>
          <a:p>
            <a:pPr lvl="4" fontAlgn="base"/>
            <a:r>
              <a:rPr lang="zh-CN" altLang="en-US" strike="noStrike" noProof="1" dirty="0" smtClean="0"/>
              <a:t>第五级</a:t>
            </a:r>
            <a:endParaRPr lang="zh-CN" altLang="en-US" strike="noStrike" noProof="1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717212" y="1567346"/>
            <a:ext cx="3526381" cy="710095"/>
          </a:xfrm>
        </p:spPr>
        <p:txBody>
          <a:bodyPr vert="horz" lIns="91440" tIns="45720" rIns="91440" bIns="45720" rtlCol="0" anchor="ctr" anchorCtr="0">
            <a:normAutofit/>
          </a:bodyPr>
          <a:lstStyle>
            <a:lvl1pPr marL="171450" indent="-171450">
              <a:buNone/>
              <a:defRPr lang="zh-CN" altLang="en-US" b="0" smtClean="0"/>
            </a:lvl1pPr>
          </a:lstStyle>
          <a:p>
            <a:pPr marL="0" lvl="0" indent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717212" y="2357460"/>
            <a:ext cx="3526381" cy="376689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z="1350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7" name="页脚占位符 6"/>
          <p:cNvSpPr>
            <a:spLocks noGrp="1"/>
          </p:cNvSpPr>
          <p:nvPr>
            <p:ph type="ftr" sz="quarter" idx="10"/>
          </p:nvPr>
        </p:nvSpPr>
        <p:spPr/>
        <p:txBody>
          <a:bodyPr/>
          <a:p>
            <a:pPr lvl="0" eaLnBrk="1" fontAlgn="base" hangingPunct="1"/>
            <a:fld id="{9A0DB2DC-4C9A-4742-B13C-FB6460FD3503}" type="slidenum">
              <a:rPr lang="zh-CN" altLang="en-US" strike="noStrike" noProof="1" dirty="0">
                <a:latin typeface="Times New Roman" panose="02020603050405020304" pitchFamily="2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  <p:transition/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dirty="0" smtClean="0"/>
              <a:t>单击此处编辑母版标题样式</a:t>
            </a:r>
            <a:endParaRPr lang="zh-CN" altLang="en-US" strike="noStrike" noProof="1" dirty="0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0"/>
          </p:nvPr>
        </p:nvSpPr>
        <p:spPr/>
        <p:txBody>
          <a:bodyPr/>
          <a:p>
            <a:pPr lvl="0" eaLnBrk="1" fontAlgn="base" hangingPunct="1"/>
            <a:fld id="{9A0DB2DC-4C9A-4742-B13C-FB6460FD3503}" type="slidenum">
              <a:rPr lang="zh-CN" altLang="en-US" strike="noStrike" noProof="1" dirty="0">
                <a:latin typeface="Times New Roman" panose="02020603050405020304" pitchFamily="2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  <p:transition/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脚占位符 1"/>
          <p:cNvSpPr>
            <a:spLocks noGrp="1"/>
          </p:cNvSpPr>
          <p:nvPr>
            <p:ph type="ftr" sz="quarter" idx="10"/>
          </p:nvPr>
        </p:nvSpPr>
        <p:spPr/>
        <p:txBody>
          <a:bodyPr/>
          <a:p>
            <a:pPr lvl="0" eaLnBrk="1" fontAlgn="base" hangingPunct="1"/>
            <a:fld id="{9A0DB2DC-4C9A-4742-B13C-FB6460FD3503}" type="slidenum">
              <a:rPr lang="zh-CN" altLang="en-US" strike="noStrike" noProof="1" dirty="0">
                <a:latin typeface="Times New Roman" panose="02020603050405020304" pitchFamily="2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  <p:transition/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987425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0"/>
          </p:nvPr>
        </p:nvSpPr>
        <p:spPr/>
        <p:txBody>
          <a:bodyPr/>
          <a:p>
            <a:pPr lvl="0" eaLnBrk="1" fontAlgn="base" hangingPunct="1"/>
            <a:fld id="{9A0DB2DC-4C9A-4742-B13C-FB6460FD3503}" type="slidenum">
              <a:rPr lang="zh-CN" altLang="en-US" strike="noStrike" noProof="1" dirty="0">
                <a:latin typeface="Times New Roman" panose="02020603050405020304" pitchFamily="2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  <p:transition/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3195638" cy="1600200"/>
          </a:xfrm>
        </p:spPr>
        <p:txBody>
          <a:bodyPr anchor="t" anchorCtr="0">
            <a:normAutofit/>
          </a:bodyPr>
          <a:lstStyle>
            <a:lvl1pPr>
              <a:defRPr sz="3000"/>
            </a:lvl1pPr>
          </a:lstStyle>
          <a:p>
            <a:pPr fontAlgn="base"/>
            <a:r>
              <a:rPr lang="zh-CN" altLang="en-US" strike="noStrike" noProof="1" dirty="0" smtClean="0"/>
              <a:t>单击此处编辑母版标题样式</a:t>
            </a:r>
            <a:endParaRPr lang="zh-CN" altLang="en-US" strike="noStrike" noProof="1" dirty="0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4038600" y="457201"/>
            <a:ext cx="4477941" cy="540385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fontAlgn="base"/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3195638" cy="3811588"/>
          </a:xfrm>
        </p:spPr>
        <p:txBody>
          <a:bodyPr>
            <a:normAutofit/>
          </a:bodyPr>
          <a:lstStyle>
            <a:lvl1pPr marL="0" indent="0">
              <a:buNone/>
              <a:defRPr sz="15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 fontAlgn="base"/>
            <a:r>
              <a:rPr lang="zh-CN" altLang="en-US" strike="noStrike" noProof="1" dirty="0" smtClean="0"/>
              <a:t>单击此处编辑母版文本样式</a:t>
            </a:r>
            <a:endParaRPr lang="zh-CN" altLang="en-US" strike="noStrike" noProof="1" dirty="0" smtClean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0"/>
          </p:nvPr>
        </p:nvSpPr>
        <p:spPr/>
        <p:txBody>
          <a:bodyPr/>
          <a:p>
            <a:pPr lvl="0" eaLnBrk="1" fontAlgn="base" hangingPunct="1"/>
            <a:fld id="{9A0DB2DC-4C9A-4742-B13C-FB6460FD3503}" type="slidenum">
              <a:rPr lang="zh-CN" altLang="en-US" strike="noStrike" noProof="1" dirty="0">
                <a:latin typeface="Times New Roman" panose="02020603050405020304" pitchFamily="2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  <p:transition/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0"/>
          </p:nvPr>
        </p:nvSpPr>
        <p:spPr/>
        <p:txBody>
          <a:bodyPr/>
          <a:p>
            <a:pPr lvl="0" eaLnBrk="1" fontAlgn="base" hangingPunct="1"/>
            <a:fld id="{9A0DB2DC-4C9A-4742-B13C-FB6460FD3503}" type="slidenum">
              <a:rPr lang="zh-CN" altLang="en-US" strike="noStrike" noProof="1" dirty="0">
                <a:latin typeface="Times New Roman" panose="02020603050405020304" pitchFamily="2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  <p:transition/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418263" y="260350"/>
            <a:ext cx="1887538" cy="3241675"/>
          </a:xfrm>
        </p:spPr>
        <p:txBody>
          <a:bodyPr vert="eaVert"/>
          <a:lstStyle/>
          <a:p>
            <a:pPr fontAlgn="base"/>
            <a:r>
              <a:rPr lang="zh-CN" altLang="en-US" strike="noStrike" noProof="1" dirty="0" smtClean="0"/>
              <a:t>单击此处编辑母版标题样式</a:t>
            </a:r>
            <a:endParaRPr lang="zh-CN" altLang="en-US" strike="noStrike" noProof="1" dirty="0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755650" y="260350"/>
            <a:ext cx="5553190" cy="3241675"/>
          </a:xfrm>
        </p:spPr>
        <p:txBody>
          <a:bodyPr vert="eaVert"/>
          <a:lstStyle/>
          <a:p>
            <a:pPr lvl="0" fontAlgn="base"/>
            <a:r>
              <a:rPr lang="zh-CN" altLang="en-US" strike="noStrike" noProof="1" dirty="0" smtClean="0"/>
              <a:t>单击此处编辑母版文本样式</a:t>
            </a:r>
            <a:endParaRPr lang="zh-CN" altLang="en-US" strike="noStrike" noProof="1" dirty="0" smtClean="0"/>
          </a:p>
          <a:p>
            <a:pPr lvl="1" fontAlgn="base"/>
            <a:r>
              <a:rPr lang="zh-CN" altLang="en-US" strike="noStrike" noProof="1" dirty="0" smtClean="0"/>
              <a:t>第二级</a:t>
            </a:r>
            <a:endParaRPr lang="zh-CN" altLang="en-US" strike="noStrike" noProof="1" dirty="0" smtClean="0"/>
          </a:p>
          <a:p>
            <a:pPr lvl="2" fontAlgn="base"/>
            <a:r>
              <a:rPr lang="zh-CN" altLang="en-US" strike="noStrike" noProof="1" dirty="0" smtClean="0"/>
              <a:t>第三级</a:t>
            </a:r>
            <a:endParaRPr lang="zh-CN" altLang="en-US" strike="noStrike" noProof="1" dirty="0" smtClean="0"/>
          </a:p>
          <a:p>
            <a:pPr lvl="3" fontAlgn="base"/>
            <a:r>
              <a:rPr lang="zh-CN" altLang="en-US" strike="noStrike" noProof="1" dirty="0" smtClean="0"/>
              <a:t>第四级</a:t>
            </a:r>
            <a:endParaRPr lang="zh-CN" altLang="en-US" strike="noStrike" noProof="1" dirty="0" smtClean="0"/>
          </a:p>
          <a:p>
            <a:pPr lvl="4" fontAlgn="base"/>
            <a:r>
              <a:rPr lang="zh-CN" altLang="en-US" strike="noStrike" noProof="1" dirty="0" smtClean="0"/>
              <a:t>第五级</a:t>
            </a:r>
            <a:endParaRPr lang="zh-CN" altLang="en-US" strike="noStrike" noProof="1" dirty="0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0"/>
          </p:nvPr>
        </p:nvSpPr>
        <p:spPr/>
        <p:txBody>
          <a:bodyPr/>
          <a:p>
            <a:pPr lvl="0" eaLnBrk="1" fontAlgn="base" hangingPunct="1"/>
            <a:fld id="{9A0DB2DC-4C9A-4742-B13C-FB6460FD3503}" type="slidenum">
              <a:rPr lang="zh-CN" altLang="en-US" strike="noStrike" noProof="1" dirty="0">
                <a:latin typeface="Times New Roman" panose="02020603050405020304" pitchFamily="2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  <p:transition/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pPr fontAlgn="base"/>
            <a:r>
              <a:rPr lang="zh-CN" altLang="en-US" strike="noStrike" noProof="1" dirty="0" smtClean="0"/>
              <a:t>单击此处编辑母版标题样式</a:t>
            </a:r>
            <a:endParaRPr lang="zh-CN" altLang="en-US" strike="noStrike" noProof="1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pPr fontAlgn="base"/>
            <a:r>
              <a:rPr lang="zh-CN" altLang="en-US" strike="noStrike" noProof="1" dirty="0" smtClean="0"/>
              <a:t>单击此处编辑母版副标题样式</a:t>
            </a:r>
            <a:endParaRPr lang="zh-CN" altLang="en-US" strike="noStrike" noProof="1" dirty="0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0"/>
          </p:nvPr>
        </p:nvSpPr>
        <p:spPr/>
        <p:txBody>
          <a:bodyPr/>
          <a:p>
            <a:pPr lvl="0" eaLnBrk="1" fontAlgn="base" hangingPunct="1"/>
            <a:fld id="{9A0DB2DC-4C9A-4742-B13C-FB6460FD3503}" type="slidenum">
              <a:rPr lang="zh-CN" altLang="en-US" strike="noStrike" noProof="1" dirty="0">
                <a:latin typeface="Times New Roman" panose="02020603050405020304" pitchFamily="2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  <p:transition/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dirty="0" smtClean="0"/>
              <a:t>单击此处编辑母版标题样式</a:t>
            </a:r>
            <a:endParaRPr lang="zh-CN" altLang="en-US" strike="noStrike" noProof="1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0"/>
          </p:nvPr>
        </p:nvSpPr>
        <p:spPr/>
        <p:txBody>
          <a:bodyPr/>
          <a:p>
            <a:pPr lvl="0" eaLnBrk="1" fontAlgn="base" hangingPunct="1"/>
            <a:fld id="{9A0DB2DC-4C9A-4742-B13C-FB6460FD3503}" type="slidenum">
              <a:rPr lang="zh-CN" altLang="en-US" strike="noStrike" noProof="1" dirty="0">
                <a:latin typeface="Times New Roman" panose="02020603050405020304" pitchFamily="2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  <p:transition/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 algn="l">
              <a:defRPr sz="45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 algn="l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0"/>
          </p:nvPr>
        </p:nvSpPr>
        <p:spPr/>
        <p:txBody>
          <a:bodyPr/>
          <a:p>
            <a:pPr lvl="0" eaLnBrk="1" fontAlgn="base" hangingPunct="1"/>
            <a:fld id="{9A0DB2DC-4C9A-4742-B13C-FB6460FD3503}" type="slidenum">
              <a:rPr lang="zh-CN" altLang="en-US" strike="noStrike" noProof="1" dirty="0">
                <a:latin typeface="Times New Roman" panose="02020603050405020304" pitchFamily="2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  <p:transition/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dirty="0" smtClean="0"/>
              <a:t>单击此处编辑母版标题样式</a:t>
            </a:r>
            <a:endParaRPr lang="zh-CN" altLang="en-US" strike="noStrike" noProof="1" dirty="0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914400" y="1524000"/>
            <a:ext cx="3621786" cy="1978025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84014" y="1524000"/>
            <a:ext cx="3621786" cy="1978025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0"/>
          </p:nvPr>
        </p:nvSpPr>
        <p:spPr/>
        <p:txBody>
          <a:bodyPr/>
          <a:p>
            <a:pPr lvl="0" eaLnBrk="1" fontAlgn="base" hangingPunct="1"/>
            <a:fld id="{9A0DB2DC-4C9A-4742-B13C-FB6460FD3503}" type="slidenum">
              <a:rPr lang="zh-CN" altLang="en-US" strike="noStrike" noProof="1" dirty="0">
                <a:latin typeface="Times New Roman" panose="02020603050405020304" pitchFamily="2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  <p:transition/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970222"/>
          </a:xfrm>
        </p:spPr>
        <p:txBody>
          <a:bodyPr/>
          <a:lstStyle>
            <a:lvl1pPr algn="ctr">
              <a:defRPr/>
            </a:lvl1pPr>
          </a:lstStyle>
          <a:p>
            <a:pPr fontAlgn="base"/>
            <a:r>
              <a:rPr lang="zh-CN" altLang="en-US" strike="noStrike" noProof="1" dirty="0" smtClean="0"/>
              <a:t>单击此处编辑母版标题样式</a:t>
            </a:r>
            <a:endParaRPr lang="zh-CN" altLang="en-US" strike="noStrike" noProof="1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44793" y="1567346"/>
            <a:ext cx="3526380" cy="710095"/>
          </a:xfrm>
        </p:spPr>
        <p:txBody>
          <a:bodyPr anchor="ctr" anchorCtr="0">
            <a:normAutofit/>
          </a:bodyPr>
          <a:lstStyle>
            <a:lvl1pPr marL="0" indent="0">
              <a:buNone/>
              <a:defRPr sz="2100" b="0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 fontAlgn="base"/>
            <a:r>
              <a:rPr lang="zh-CN" altLang="en-US" strike="noStrike" noProof="1" dirty="0" smtClean="0"/>
              <a:t>单击此处编辑母版文本样式</a:t>
            </a:r>
            <a:endParaRPr lang="zh-CN" altLang="en-US" strike="noStrike" noProof="1" dirty="0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944793" y="2338388"/>
            <a:ext cx="3526380" cy="3785964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</a:lstStyle>
          <a:p>
            <a:pPr lvl="0" fontAlgn="base"/>
            <a:r>
              <a:rPr lang="zh-CN" altLang="en-US" strike="noStrike" noProof="1" dirty="0" smtClean="0"/>
              <a:t>单击此处编辑母版文本样式</a:t>
            </a:r>
            <a:endParaRPr lang="zh-CN" altLang="en-US" strike="noStrike" noProof="1" dirty="0" smtClean="0"/>
          </a:p>
          <a:p>
            <a:pPr lvl="1" fontAlgn="base"/>
            <a:r>
              <a:rPr lang="zh-CN" altLang="en-US" strike="noStrike" noProof="1" dirty="0" smtClean="0"/>
              <a:t>第二级</a:t>
            </a:r>
            <a:endParaRPr lang="zh-CN" altLang="en-US" strike="noStrike" noProof="1" dirty="0" smtClean="0"/>
          </a:p>
          <a:p>
            <a:pPr lvl="2" fontAlgn="base"/>
            <a:r>
              <a:rPr lang="zh-CN" altLang="en-US" sz="1350" strike="noStrike" noProof="1" dirty="0" smtClean="0"/>
              <a:t>第三级</a:t>
            </a:r>
            <a:endParaRPr lang="zh-CN" altLang="en-US" strike="noStrike" noProof="1" dirty="0" smtClean="0"/>
          </a:p>
          <a:p>
            <a:pPr lvl="3" fontAlgn="base"/>
            <a:r>
              <a:rPr lang="zh-CN" altLang="en-US" strike="noStrike" noProof="1" dirty="0" smtClean="0"/>
              <a:t>第四级</a:t>
            </a:r>
            <a:endParaRPr lang="zh-CN" altLang="en-US" strike="noStrike" noProof="1" dirty="0" smtClean="0"/>
          </a:p>
          <a:p>
            <a:pPr lvl="4" fontAlgn="base"/>
            <a:r>
              <a:rPr lang="zh-CN" altLang="en-US" strike="noStrike" noProof="1" dirty="0" smtClean="0"/>
              <a:t>第五级</a:t>
            </a:r>
            <a:endParaRPr lang="zh-CN" altLang="en-US" strike="noStrike" noProof="1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717212" y="1567346"/>
            <a:ext cx="3526381" cy="710095"/>
          </a:xfrm>
        </p:spPr>
        <p:txBody>
          <a:bodyPr vert="horz" lIns="91440" tIns="45720" rIns="91440" bIns="45720" rtlCol="0" anchor="ctr" anchorCtr="0">
            <a:normAutofit/>
          </a:bodyPr>
          <a:lstStyle>
            <a:lvl1pPr marL="171450" indent="-171450">
              <a:buNone/>
              <a:defRPr lang="zh-CN" altLang="en-US" b="0" smtClean="0"/>
            </a:lvl1pPr>
          </a:lstStyle>
          <a:p>
            <a:pPr marL="0" lvl="0" indent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717212" y="2357460"/>
            <a:ext cx="3526381" cy="376689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z="1350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7" name="页脚占位符 6"/>
          <p:cNvSpPr>
            <a:spLocks noGrp="1"/>
          </p:cNvSpPr>
          <p:nvPr>
            <p:ph type="ftr" sz="quarter" idx="10"/>
          </p:nvPr>
        </p:nvSpPr>
        <p:spPr/>
        <p:txBody>
          <a:bodyPr/>
          <a:p>
            <a:pPr lvl="0" eaLnBrk="1" fontAlgn="base" hangingPunct="1"/>
            <a:fld id="{9A0DB2DC-4C9A-4742-B13C-FB6460FD3503}" type="slidenum">
              <a:rPr lang="zh-CN" altLang="en-US" strike="noStrike" noProof="1" dirty="0">
                <a:latin typeface="Times New Roman" panose="02020603050405020304" pitchFamily="2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  <p:transition/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dirty="0" smtClean="0"/>
              <a:t>单击此处编辑母版标题样式</a:t>
            </a:r>
            <a:endParaRPr lang="zh-CN" altLang="en-US" strike="noStrike" noProof="1" dirty="0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0"/>
          </p:nvPr>
        </p:nvSpPr>
        <p:spPr/>
        <p:txBody>
          <a:bodyPr/>
          <a:p>
            <a:pPr lvl="0" eaLnBrk="1" fontAlgn="base" hangingPunct="1"/>
            <a:fld id="{9A0DB2DC-4C9A-4742-B13C-FB6460FD3503}" type="slidenum">
              <a:rPr lang="zh-CN" altLang="en-US" strike="noStrike" noProof="1" dirty="0">
                <a:latin typeface="Times New Roman" panose="02020603050405020304" pitchFamily="2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  <p:transition/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脚占位符 1"/>
          <p:cNvSpPr>
            <a:spLocks noGrp="1"/>
          </p:cNvSpPr>
          <p:nvPr>
            <p:ph type="ftr" sz="quarter" idx="10"/>
          </p:nvPr>
        </p:nvSpPr>
        <p:spPr/>
        <p:txBody>
          <a:bodyPr/>
          <a:p>
            <a:pPr lvl="0" eaLnBrk="1" fontAlgn="base" hangingPunct="1"/>
            <a:fld id="{9A0DB2DC-4C9A-4742-B13C-FB6460FD3503}" type="slidenum">
              <a:rPr lang="zh-CN" altLang="en-US" strike="noStrike" noProof="1" dirty="0">
                <a:latin typeface="Times New Roman" panose="02020603050405020304" pitchFamily="2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  <p:transition/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987425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0"/>
          </p:nvPr>
        </p:nvSpPr>
        <p:spPr/>
        <p:txBody>
          <a:bodyPr/>
          <a:p>
            <a:pPr lvl="0" eaLnBrk="1" fontAlgn="base" hangingPunct="1"/>
            <a:fld id="{9A0DB2DC-4C9A-4742-B13C-FB6460FD3503}" type="slidenum">
              <a:rPr lang="zh-CN" altLang="en-US" strike="noStrike" noProof="1" dirty="0">
                <a:latin typeface="Times New Roman" panose="02020603050405020304" pitchFamily="2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  <p:transition/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3195638" cy="1600200"/>
          </a:xfrm>
        </p:spPr>
        <p:txBody>
          <a:bodyPr anchor="t" anchorCtr="0">
            <a:normAutofit/>
          </a:bodyPr>
          <a:lstStyle>
            <a:lvl1pPr>
              <a:defRPr sz="3000"/>
            </a:lvl1pPr>
          </a:lstStyle>
          <a:p>
            <a:pPr fontAlgn="base"/>
            <a:r>
              <a:rPr lang="zh-CN" altLang="en-US" strike="noStrike" noProof="1" dirty="0" smtClean="0"/>
              <a:t>单击此处编辑母版标题样式</a:t>
            </a:r>
            <a:endParaRPr lang="zh-CN" altLang="en-US" strike="noStrike" noProof="1" dirty="0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4038600" y="457201"/>
            <a:ext cx="4477941" cy="540385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fontAlgn="base"/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3195638" cy="3811588"/>
          </a:xfrm>
        </p:spPr>
        <p:txBody>
          <a:bodyPr>
            <a:normAutofit/>
          </a:bodyPr>
          <a:lstStyle>
            <a:lvl1pPr marL="0" indent="0">
              <a:buNone/>
              <a:defRPr sz="15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 fontAlgn="base"/>
            <a:r>
              <a:rPr lang="zh-CN" altLang="en-US" strike="noStrike" noProof="1" dirty="0" smtClean="0"/>
              <a:t>单击此处编辑母版文本样式</a:t>
            </a:r>
            <a:endParaRPr lang="zh-CN" altLang="en-US" strike="noStrike" noProof="1" dirty="0" smtClean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0"/>
          </p:nvPr>
        </p:nvSpPr>
        <p:spPr/>
        <p:txBody>
          <a:bodyPr/>
          <a:p>
            <a:pPr lvl="0" eaLnBrk="1" fontAlgn="base" hangingPunct="1"/>
            <a:fld id="{9A0DB2DC-4C9A-4742-B13C-FB6460FD3503}" type="slidenum">
              <a:rPr lang="zh-CN" altLang="en-US" strike="noStrike" noProof="1" dirty="0">
                <a:latin typeface="Times New Roman" panose="02020603050405020304" pitchFamily="2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  <p:transition/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0"/>
          </p:nvPr>
        </p:nvSpPr>
        <p:spPr/>
        <p:txBody>
          <a:bodyPr/>
          <a:p>
            <a:pPr lvl="0" eaLnBrk="1" fontAlgn="base" hangingPunct="1"/>
            <a:fld id="{9A0DB2DC-4C9A-4742-B13C-FB6460FD3503}" type="slidenum">
              <a:rPr lang="zh-CN" altLang="en-US" strike="noStrike" noProof="1" dirty="0">
                <a:latin typeface="Times New Roman" panose="02020603050405020304" pitchFamily="2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  <p:transition/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418263" y="260350"/>
            <a:ext cx="1887538" cy="3241675"/>
          </a:xfrm>
        </p:spPr>
        <p:txBody>
          <a:bodyPr vert="eaVert"/>
          <a:lstStyle/>
          <a:p>
            <a:pPr fontAlgn="base"/>
            <a:r>
              <a:rPr lang="zh-CN" altLang="en-US" strike="noStrike" noProof="1" dirty="0" smtClean="0"/>
              <a:t>单击此处编辑母版标题样式</a:t>
            </a:r>
            <a:endParaRPr lang="zh-CN" altLang="en-US" strike="noStrike" noProof="1" dirty="0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755650" y="260350"/>
            <a:ext cx="5553190" cy="3241675"/>
          </a:xfrm>
        </p:spPr>
        <p:txBody>
          <a:bodyPr vert="eaVert"/>
          <a:lstStyle/>
          <a:p>
            <a:pPr lvl="0" fontAlgn="base"/>
            <a:r>
              <a:rPr lang="zh-CN" altLang="en-US" strike="noStrike" noProof="1" dirty="0" smtClean="0"/>
              <a:t>单击此处编辑母版文本样式</a:t>
            </a:r>
            <a:endParaRPr lang="zh-CN" altLang="en-US" strike="noStrike" noProof="1" dirty="0" smtClean="0"/>
          </a:p>
          <a:p>
            <a:pPr lvl="1" fontAlgn="base"/>
            <a:r>
              <a:rPr lang="zh-CN" altLang="en-US" strike="noStrike" noProof="1" dirty="0" smtClean="0"/>
              <a:t>第二级</a:t>
            </a:r>
            <a:endParaRPr lang="zh-CN" altLang="en-US" strike="noStrike" noProof="1" dirty="0" smtClean="0"/>
          </a:p>
          <a:p>
            <a:pPr lvl="2" fontAlgn="base"/>
            <a:r>
              <a:rPr lang="zh-CN" altLang="en-US" strike="noStrike" noProof="1" dirty="0" smtClean="0"/>
              <a:t>第三级</a:t>
            </a:r>
            <a:endParaRPr lang="zh-CN" altLang="en-US" strike="noStrike" noProof="1" dirty="0" smtClean="0"/>
          </a:p>
          <a:p>
            <a:pPr lvl="3" fontAlgn="base"/>
            <a:r>
              <a:rPr lang="zh-CN" altLang="en-US" strike="noStrike" noProof="1" dirty="0" smtClean="0"/>
              <a:t>第四级</a:t>
            </a:r>
            <a:endParaRPr lang="zh-CN" altLang="en-US" strike="noStrike" noProof="1" dirty="0" smtClean="0"/>
          </a:p>
          <a:p>
            <a:pPr lvl="4" fontAlgn="base"/>
            <a:r>
              <a:rPr lang="zh-CN" altLang="en-US" strike="noStrike" noProof="1" dirty="0" smtClean="0"/>
              <a:t>第五级</a:t>
            </a:r>
            <a:endParaRPr lang="zh-CN" altLang="en-US" strike="noStrike" noProof="1" dirty="0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0"/>
          </p:nvPr>
        </p:nvSpPr>
        <p:spPr/>
        <p:txBody>
          <a:bodyPr/>
          <a:p>
            <a:pPr lvl="0" eaLnBrk="1" fontAlgn="base" hangingPunct="1"/>
            <a:fld id="{9A0DB2DC-4C9A-4742-B13C-FB6460FD3503}" type="slidenum">
              <a:rPr lang="zh-CN" altLang="en-US" strike="noStrike" noProof="1" dirty="0">
                <a:latin typeface="Times New Roman" panose="02020603050405020304" pitchFamily="2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  <p:transition/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标题，文本与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quarter" idx="2"/>
          </p:nvPr>
        </p:nvSpPr>
        <p:spPr>
          <a:xfrm>
            <a:off x="4629150" y="1825625"/>
            <a:ext cx="3886200" cy="2098675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内容占位符 4"/>
          <p:cNvSpPr>
            <a:spLocks noGrp="1"/>
          </p:cNvSpPr>
          <p:nvPr>
            <p:ph sz="quarter" idx="3"/>
          </p:nvPr>
        </p:nvSpPr>
        <p:spPr>
          <a:xfrm>
            <a:off x="4629150" y="4076700"/>
            <a:ext cx="3886200" cy="2100263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0"/>
          </p:nvPr>
        </p:nvSpPr>
        <p:spPr/>
        <p:txBody>
          <a:bodyPr/>
          <a:p>
            <a:pPr lvl="0" eaLnBrk="1" fontAlgn="base" hangingPunct="1"/>
            <a:fld id="{9A0DB2DC-4C9A-4742-B13C-FB6460FD3503}" type="slidenum">
              <a:rPr lang="zh-CN" altLang="en-US" strike="noStrike" noProof="1" dirty="0">
                <a:latin typeface="Times New Roman" panose="02020603050405020304" pitchFamily="2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  <p:transition/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pPr fontAlgn="base"/>
            <a:r>
              <a:rPr lang="zh-CN" altLang="en-US" strike="noStrike" noProof="1" dirty="0" smtClean="0"/>
              <a:t>单击此处编辑母版标题样式</a:t>
            </a:r>
            <a:endParaRPr lang="zh-CN" altLang="en-US" strike="noStrike" noProof="1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pPr fontAlgn="base"/>
            <a:r>
              <a:rPr lang="zh-CN" altLang="en-US" strike="noStrike" noProof="1" dirty="0" smtClean="0"/>
              <a:t>单击此处编辑母版副标题样式</a:t>
            </a:r>
            <a:endParaRPr lang="zh-CN" altLang="en-US" strike="noStrike" noProof="1" dirty="0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0"/>
          </p:nvPr>
        </p:nvSpPr>
        <p:spPr/>
        <p:txBody>
          <a:bodyPr/>
          <a:p>
            <a:pPr lvl="0" eaLnBrk="1" fontAlgn="base" hangingPunct="1"/>
            <a:fld id="{9A0DB2DC-4C9A-4742-B13C-FB6460FD3503}" type="slidenum">
              <a:rPr lang="zh-CN" altLang="en-US" strike="noStrike" noProof="1" dirty="0">
                <a:latin typeface="Times New Roman" panose="02020603050405020304" pitchFamily="2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  <p:transition/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dirty="0" smtClean="0"/>
              <a:t>单击此处编辑母版标题样式</a:t>
            </a:r>
            <a:endParaRPr lang="zh-CN" altLang="en-US" strike="noStrike" noProof="1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0"/>
          </p:nvPr>
        </p:nvSpPr>
        <p:spPr/>
        <p:txBody>
          <a:bodyPr/>
          <a:p>
            <a:pPr lvl="0" eaLnBrk="1" fontAlgn="base" hangingPunct="1"/>
            <a:fld id="{9A0DB2DC-4C9A-4742-B13C-FB6460FD3503}" type="slidenum">
              <a:rPr lang="zh-CN" altLang="en-US" strike="noStrike" noProof="1" dirty="0">
                <a:latin typeface="Times New Roman" panose="02020603050405020304" pitchFamily="2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  <p:transition/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 algn="l">
              <a:defRPr sz="45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 algn="l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0"/>
          </p:nvPr>
        </p:nvSpPr>
        <p:spPr/>
        <p:txBody>
          <a:bodyPr/>
          <a:p>
            <a:pPr lvl="0" eaLnBrk="1" fontAlgn="base" hangingPunct="1"/>
            <a:fld id="{9A0DB2DC-4C9A-4742-B13C-FB6460FD3503}" type="slidenum">
              <a:rPr lang="zh-CN" altLang="en-US" strike="noStrike" noProof="1" dirty="0">
                <a:latin typeface="Times New Roman" panose="02020603050405020304" pitchFamily="2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  <p:transition/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dirty="0" smtClean="0"/>
              <a:t>单击此处编辑母版标题样式</a:t>
            </a:r>
            <a:endParaRPr lang="zh-CN" altLang="en-US" strike="noStrike" noProof="1" dirty="0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914400" y="1524000"/>
            <a:ext cx="3621786" cy="1978025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84014" y="1524000"/>
            <a:ext cx="3621786" cy="1978025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0"/>
          </p:nvPr>
        </p:nvSpPr>
        <p:spPr/>
        <p:txBody>
          <a:bodyPr/>
          <a:p>
            <a:pPr lvl="0" eaLnBrk="1" fontAlgn="base" hangingPunct="1"/>
            <a:fld id="{9A0DB2DC-4C9A-4742-B13C-FB6460FD3503}" type="slidenum">
              <a:rPr lang="zh-CN" altLang="en-US" strike="noStrike" noProof="1" dirty="0">
                <a:latin typeface="Times New Roman" panose="02020603050405020304" pitchFamily="2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  <p:transition/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970222"/>
          </a:xfrm>
        </p:spPr>
        <p:txBody>
          <a:bodyPr/>
          <a:lstStyle>
            <a:lvl1pPr algn="ctr">
              <a:defRPr/>
            </a:lvl1pPr>
          </a:lstStyle>
          <a:p>
            <a:pPr fontAlgn="base"/>
            <a:r>
              <a:rPr lang="zh-CN" altLang="en-US" strike="noStrike" noProof="1" dirty="0" smtClean="0"/>
              <a:t>单击此处编辑母版标题样式</a:t>
            </a:r>
            <a:endParaRPr lang="zh-CN" altLang="en-US" strike="noStrike" noProof="1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44793" y="1567346"/>
            <a:ext cx="3526380" cy="710095"/>
          </a:xfrm>
        </p:spPr>
        <p:txBody>
          <a:bodyPr anchor="ctr" anchorCtr="0">
            <a:normAutofit/>
          </a:bodyPr>
          <a:lstStyle>
            <a:lvl1pPr marL="0" indent="0">
              <a:buNone/>
              <a:defRPr sz="2100" b="0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 fontAlgn="base"/>
            <a:r>
              <a:rPr lang="zh-CN" altLang="en-US" strike="noStrike" noProof="1" dirty="0" smtClean="0"/>
              <a:t>单击此处编辑母版文本样式</a:t>
            </a:r>
            <a:endParaRPr lang="zh-CN" altLang="en-US" strike="noStrike" noProof="1" dirty="0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944793" y="2338388"/>
            <a:ext cx="3526380" cy="3785964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</a:lstStyle>
          <a:p>
            <a:pPr lvl="0" fontAlgn="base"/>
            <a:r>
              <a:rPr lang="zh-CN" altLang="en-US" strike="noStrike" noProof="1" dirty="0" smtClean="0"/>
              <a:t>单击此处编辑母版文本样式</a:t>
            </a:r>
            <a:endParaRPr lang="zh-CN" altLang="en-US" strike="noStrike" noProof="1" dirty="0" smtClean="0"/>
          </a:p>
          <a:p>
            <a:pPr lvl="1" fontAlgn="base"/>
            <a:r>
              <a:rPr lang="zh-CN" altLang="en-US" strike="noStrike" noProof="1" dirty="0" smtClean="0"/>
              <a:t>第二级</a:t>
            </a:r>
            <a:endParaRPr lang="zh-CN" altLang="en-US" strike="noStrike" noProof="1" dirty="0" smtClean="0"/>
          </a:p>
          <a:p>
            <a:pPr lvl="2" fontAlgn="base"/>
            <a:r>
              <a:rPr lang="zh-CN" altLang="en-US" sz="1350" strike="noStrike" noProof="1" dirty="0" smtClean="0"/>
              <a:t>第三级</a:t>
            </a:r>
            <a:endParaRPr lang="zh-CN" altLang="en-US" strike="noStrike" noProof="1" dirty="0" smtClean="0"/>
          </a:p>
          <a:p>
            <a:pPr lvl="3" fontAlgn="base"/>
            <a:r>
              <a:rPr lang="zh-CN" altLang="en-US" strike="noStrike" noProof="1" dirty="0" smtClean="0"/>
              <a:t>第四级</a:t>
            </a:r>
            <a:endParaRPr lang="zh-CN" altLang="en-US" strike="noStrike" noProof="1" dirty="0" smtClean="0"/>
          </a:p>
          <a:p>
            <a:pPr lvl="4" fontAlgn="base"/>
            <a:r>
              <a:rPr lang="zh-CN" altLang="en-US" strike="noStrike" noProof="1" dirty="0" smtClean="0"/>
              <a:t>第五级</a:t>
            </a:r>
            <a:endParaRPr lang="zh-CN" altLang="en-US" strike="noStrike" noProof="1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717212" y="1567346"/>
            <a:ext cx="3526381" cy="710095"/>
          </a:xfrm>
        </p:spPr>
        <p:txBody>
          <a:bodyPr vert="horz" lIns="91440" tIns="45720" rIns="91440" bIns="45720" rtlCol="0" anchor="ctr" anchorCtr="0">
            <a:normAutofit/>
          </a:bodyPr>
          <a:lstStyle>
            <a:lvl1pPr marL="171450" indent="-171450">
              <a:buNone/>
              <a:defRPr lang="zh-CN" altLang="en-US" b="0" smtClean="0"/>
            </a:lvl1pPr>
          </a:lstStyle>
          <a:p>
            <a:pPr marL="0" lvl="0" indent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717212" y="2357460"/>
            <a:ext cx="3526381" cy="376689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z="1350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7" name="页脚占位符 6"/>
          <p:cNvSpPr>
            <a:spLocks noGrp="1"/>
          </p:cNvSpPr>
          <p:nvPr>
            <p:ph type="ftr" sz="quarter" idx="10"/>
          </p:nvPr>
        </p:nvSpPr>
        <p:spPr/>
        <p:txBody>
          <a:bodyPr/>
          <a:p>
            <a:pPr lvl="0" eaLnBrk="1" fontAlgn="base" hangingPunct="1"/>
            <a:fld id="{9A0DB2DC-4C9A-4742-B13C-FB6460FD3503}" type="slidenum">
              <a:rPr lang="zh-CN" altLang="en-US" strike="noStrike" noProof="1" dirty="0">
                <a:latin typeface="Times New Roman" panose="02020603050405020304" pitchFamily="2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  <p:transition/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dirty="0" smtClean="0"/>
              <a:t>单击此处编辑母版标题样式</a:t>
            </a:r>
            <a:endParaRPr lang="zh-CN" altLang="en-US" strike="noStrike" noProof="1" dirty="0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0"/>
          </p:nvPr>
        </p:nvSpPr>
        <p:spPr/>
        <p:txBody>
          <a:bodyPr/>
          <a:p>
            <a:pPr lvl="0" eaLnBrk="1" fontAlgn="base" hangingPunct="1"/>
            <a:fld id="{9A0DB2DC-4C9A-4742-B13C-FB6460FD3503}" type="slidenum">
              <a:rPr lang="zh-CN" altLang="en-US" strike="noStrike" noProof="1" dirty="0">
                <a:latin typeface="Times New Roman" panose="02020603050405020304" pitchFamily="2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  <p:transition/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脚占位符 1"/>
          <p:cNvSpPr>
            <a:spLocks noGrp="1"/>
          </p:cNvSpPr>
          <p:nvPr>
            <p:ph type="ftr" sz="quarter" idx="10"/>
          </p:nvPr>
        </p:nvSpPr>
        <p:spPr/>
        <p:txBody>
          <a:bodyPr/>
          <a:p>
            <a:pPr lvl="0" eaLnBrk="1" fontAlgn="base" hangingPunct="1"/>
            <a:fld id="{9A0DB2DC-4C9A-4742-B13C-FB6460FD3503}" type="slidenum">
              <a:rPr lang="zh-CN" altLang="en-US" strike="noStrike" noProof="1" dirty="0">
                <a:latin typeface="Times New Roman" panose="02020603050405020304" pitchFamily="2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  <p:transition/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987425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0"/>
          </p:nvPr>
        </p:nvSpPr>
        <p:spPr/>
        <p:txBody>
          <a:bodyPr/>
          <a:p>
            <a:pPr lvl="0" eaLnBrk="1" fontAlgn="base" hangingPunct="1"/>
            <a:fld id="{9A0DB2DC-4C9A-4742-B13C-FB6460FD3503}" type="slidenum">
              <a:rPr lang="zh-CN" altLang="en-US" strike="noStrike" noProof="1" dirty="0">
                <a:latin typeface="Times New Roman" panose="02020603050405020304" pitchFamily="2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  <p:transition/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3195638" cy="1600200"/>
          </a:xfrm>
        </p:spPr>
        <p:txBody>
          <a:bodyPr anchor="t" anchorCtr="0">
            <a:normAutofit/>
          </a:bodyPr>
          <a:lstStyle>
            <a:lvl1pPr>
              <a:defRPr sz="3000"/>
            </a:lvl1pPr>
          </a:lstStyle>
          <a:p>
            <a:pPr fontAlgn="base"/>
            <a:r>
              <a:rPr lang="zh-CN" altLang="en-US" strike="noStrike" noProof="1" dirty="0" smtClean="0"/>
              <a:t>单击此处编辑母版标题样式</a:t>
            </a:r>
            <a:endParaRPr lang="zh-CN" altLang="en-US" strike="noStrike" noProof="1" dirty="0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4038600" y="457201"/>
            <a:ext cx="4477941" cy="540385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fontAlgn="base"/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3195638" cy="3811588"/>
          </a:xfrm>
        </p:spPr>
        <p:txBody>
          <a:bodyPr>
            <a:normAutofit/>
          </a:bodyPr>
          <a:lstStyle>
            <a:lvl1pPr marL="0" indent="0">
              <a:buNone/>
              <a:defRPr sz="15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 fontAlgn="base"/>
            <a:r>
              <a:rPr lang="zh-CN" altLang="en-US" strike="noStrike" noProof="1" dirty="0" smtClean="0"/>
              <a:t>单击此处编辑母版文本样式</a:t>
            </a:r>
            <a:endParaRPr lang="zh-CN" altLang="en-US" strike="noStrike" noProof="1" dirty="0" smtClean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0"/>
          </p:nvPr>
        </p:nvSpPr>
        <p:spPr/>
        <p:txBody>
          <a:bodyPr/>
          <a:p>
            <a:pPr lvl="0" eaLnBrk="1" fontAlgn="base" hangingPunct="1"/>
            <a:fld id="{9A0DB2DC-4C9A-4742-B13C-FB6460FD3503}" type="slidenum">
              <a:rPr lang="zh-CN" altLang="en-US" strike="noStrike" noProof="1" dirty="0">
                <a:latin typeface="Times New Roman" panose="02020603050405020304" pitchFamily="2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  <p:transition/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0"/>
          </p:nvPr>
        </p:nvSpPr>
        <p:spPr/>
        <p:txBody>
          <a:bodyPr/>
          <a:p>
            <a:pPr lvl="0" eaLnBrk="1" fontAlgn="base" hangingPunct="1"/>
            <a:fld id="{9A0DB2DC-4C9A-4742-B13C-FB6460FD3503}" type="slidenum">
              <a:rPr lang="zh-CN" altLang="en-US" strike="noStrike" noProof="1" dirty="0">
                <a:latin typeface="Times New Roman" panose="02020603050405020304" pitchFamily="2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  <p:transition/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418263" y="260350"/>
            <a:ext cx="1887538" cy="3241675"/>
          </a:xfrm>
        </p:spPr>
        <p:txBody>
          <a:bodyPr vert="eaVert"/>
          <a:lstStyle/>
          <a:p>
            <a:pPr fontAlgn="base"/>
            <a:r>
              <a:rPr lang="zh-CN" altLang="en-US" strike="noStrike" noProof="1" dirty="0" smtClean="0"/>
              <a:t>单击此处编辑母版标题样式</a:t>
            </a:r>
            <a:endParaRPr lang="zh-CN" altLang="en-US" strike="noStrike" noProof="1" dirty="0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755650" y="260350"/>
            <a:ext cx="5553190" cy="3241675"/>
          </a:xfrm>
        </p:spPr>
        <p:txBody>
          <a:bodyPr vert="eaVert"/>
          <a:lstStyle/>
          <a:p>
            <a:pPr lvl="0" fontAlgn="base"/>
            <a:r>
              <a:rPr lang="zh-CN" altLang="en-US" strike="noStrike" noProof="1" dirty="0" smtClean="0"/>
              <a:t>单击此处编辑母版文本样式</a:t>
            </a:r>
            <a:endParaRPr lang="zh-CN" altLang="en-US" strike="noStrike" noProof="1" dirty="0" smtClean="0"/>
          </a:p>
          <a:p>
            <a:pPr lvl="1" fontAlgn="base"/>
            <a:r>
              <a:rPr lang="zh-CN" altLang="en-US" strike="noStrike" noProof="1" dirty="0" smtClean="0"/>
              <a:t>第二级</a:t>
            </a:r>
            <a:endParaRPr lang="zh-CN" altLang="en-US" strike="noStrike" noProof="1" dirty="0" smtClean="0"/>
          </a:p>
          <a:p>
            <a:pPr lvl="2" fontAlgn="base"/>
            <a:r>
              <a:rPr lang="zh-CN" altLang="en-US" strike="noStrike" noProof="1" dirty="0" smtClean="0"/>
              <a:t>第三级</a:t>
            </a:r>
            <a:endParaRPr lang="zh-CN" altLang="en-US" strike="noStrike" noProof="1" dirty="0" smtClean="0"/>
          </a:p>
          <a:p>
            <a:pPr lvl="3" fontAlgn="base"/>
            <a:r>
              <a:rPr lang="zh-CN" altLang="en-US" strike="noStrike" noProof="1" dirty="0" smtClean="0"/>
              <a:t>第四级</a:t>
            </a:r>
            <a:endParaRPr lang="zh-CN" altLang="en-US" strike="noStrike" noProof="1" dirty="0" smtClean="0"/>
          </a:p>
          <a:p>
            <a:pPr lvl="4" fontAlgn="base"/>
            <a:r>
              <a:rPr lang="zh-CN" altLang="en-US" strike="noStrike" noProof="1" dirty="0" smtClean="0"/>
              <a:t>第五级</a:t>
            </a:r>
            <a:endParaRPr lang="zh-CN" altLang="en-US" strike="noStrike" noProof="1" dirty="0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0"/>
          </p:nvPr>
        </p:nvSpPr>
        <p:spPr/>
        <p:txBody>
          <a:bodyPr/>
          <a:p>
            <a:pPr lvl="0" eaLnBrk="1" fontAlgn="base" hangingPunct="1"/>
            <a:fld id="{9A0DB2DC-4C9A-4742-B13C-FB6460FD3503}" type="slidenum">
              <a:rPr lang="zh-CN" altLang="en-US" strike="noStrike" noProof="1" dirty="0">
                <a:latin typeface="Times New Roman" panose="02020603050405020304" pitchFamily="2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  <p:transition/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标题，文本与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quarter" idx="2"/>
          </p:nvPr>
        </p:nvSpPr>
        <p:spPr>
          <a:xfrm>
            <a:off x="4629150" y="1825625"/>
            <a:ext cx="3886200" cy="2098675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内容占位符 4"/>
          <p:cNvSpPr>
            <a:spLocks noGrp="1"/>
          </p:cNvSpPr>
          <p:nvPr>
            <p:ph sz="quarter" idx="3"/>
          </p:nvPr>
        </p:nvSpPr>
        <p:spPr>
          <a:xfrm>
            <a:off x="4629150" y="4076700"/>
            <a:ext cx="3886200" cy="2100263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0"/>
          </p:nvPr>
        </p:nvSpPr>
        <p:spPr/>
        <p:txBody>
          <a:bodyPr/>
          <a:p>
            <a:pPr lvl="0" eaLnBrk="1" fontAlgn="base" hangingPunct="1"/>
            <a:fld id="{9A0DB2DC-4C9A-4742-B13C-FB6460FD3503}" type="slidenum">
              <a:rPr lang="zh-CN" altLang="en-US" strike="noStrike" noProof="1" dirty="0">
                <a:latin typeface="Times New Roman" panose="02020603050405020304" pitchFamily="2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  <p:transition/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pPr fontAlgn="base"/>
            <a:r>
              <a:rPr lang="zh-CN" altLang="en-US" strike="noStrike" noProof="1" dirty="0" smtClean="0"/>
              <a:t>单击此处编辑母版标题样式</a:t>
            </a:r>
            <a:endParaRPr lang="zh-CN" altLang="en-US" strike="noStrike" noProof="1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pPr fontAlgn="base"/>
            <a:r>
              <a:rPr lang="zh-CN" altLang="en-US" strike="noStrike" noProof="1" dirty="0" smtClean="0"/>
              <a:t>单击此处编辑母版副标题样式</a:t>
            </a:r>
            <a:endParaRPr lang="zh-CN" altLang="en-US" strike="noStrike" noProof="1" dirty="0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0"/>
          </p:nvPr>
        </p:nvSpPr>
        <p:spPr/>
        <p:txBody>
          <a:bodyPr/>
          <a:p>
            <a:pPr lvl="0" eaLnBrk="1" fontAlgn="base" hangingPunct="1"/>
            <a:fld id="{9A0DB2DC-4C9A-4742-B13C-FB6460FD3503}" type="slidenum">
              <a:rPr lang="zh-CN" altLang="en-US" strike="noStrike" noProof="1" dirty="0">
                <a:latin typeface="Times New Roman" panose="02020603050405020304" pitchFamily="2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  <p:transition/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dirty="0" smtClean="0"/>
              <a:t>单击此处编辑母版标题样式</a:t>
            </a:r>
            <a:endParaRPr lang="zh-CN" altLang="en-US" strike="noStrike" noProof="1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0"/>
          </p:nvPr>
        </p:nvSpPr>
        <p:spPr/>
        <p:txBody>
          <a:bodyPr/>
          <a:p>
            <a:pPr lvl="0" eaLnBrk="1" fontAlgn="base" hangingPunct="1"/>
            <a:fld id="{9A0DB2DC-4C9A-4742-B13C-FB6460FD3503}" type="slidenum">
              <a:rPr lang="zh-CN" altLang="en-US" strike="noStrike" noProof="1" dirty="0">
                <a:latin typeface="Times New Roman" panose="02020603050405020304" pitchFamily="2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  <p:transition/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 algn="l">
              <a:defRPr sz="45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 algn="l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0"/>
          </p:nvPr>
        </p:nvSpPr>
        <p:spPr/>
        <p:txBody>
          <a:bodyPr/>
          <a:p>
            <a:pPr lvl="0" eaLnBrk="1" fontAlgn="base" hangingPunct="1"/>
            <a:fld id="{9A0DB2DC-4C9A-4742-B13C-FB6460FD3503}" type="slidenum">
              <a:rPr lang="zh-CN" altLang="en-US" strike="noStrike" noProof="1" dirty="0">
                <a:latin typeface="Times New Roman" panose="02020603050405020304" pitchFamily="2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  <p:transition/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dirty="0" smtClean="0"/>
              <a:t>单击此处编辑母版标题样式</a:t>
            </a:r>
            <a:endParaRPr lang="zh-CN" altLang="en-US" strike="noStrike" noProof="1" dirty="0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914400" y="1524000"/>
            <a:ext cx="3621786" cy="1978025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84014" y="1524000"/>
            <a:ext cx="3621786" cy="1978025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0"/>
          </p:nvPr>
        </p:nvSpPr>
        <p:spPr/>
        <p:txBody>
          <a:bodyPr/>
          <a:p>
            <a:pPr lvl="0" eaLnBrk="1" fontAlgn="base" hangingPunct="1"/>
            <a:fld id="{9A0DB2DC-4C9A-4742-B13C-FB6460FD3503}" type="slidenum">
              <a:rPr lang="zh-CN" altLang="en-US" strike="noStrike" noProof="1" dirty="0">
                <a:latin typeface="Times New Roman" panose="02020603050405020304" pitchFamily="2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  <p:transition/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970222"/>
          </a:xfrm>
        </p:spPr>
        <p:txBody>
          <a:bodyPr/>
          <a:lstStyle>
            <a:lvl1pPr algn="ctr">
              <a:defRPr/>
            </a:lvl1pPr>
          </a:lstStyle>
          <a:p>
            <a:pPr fontAlgn="base"/>
            <a:r>
              <a:rPr lang="zh-CN" altLang="en-US" strike="noStrike" noProof="1" dirty="0" smtClean="0"/>
              <a:t>单击此处编辑母版标题样式</a:t>
            </a:r>
            <a:endParaRPr lang="zh-CN" altLang="en-US" strike="noStrike" noProof="1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44793" y="1567346"/>
            <a:ext cx="3526380" cy="710095"/>
          </a:xfrm>
        </p:spPr>
        <p:txBody>
          <a:bodyPr anchor="ctr" anchorCtr="0">
            <a:normAutofit/>
          </a:bodyPr>
          <a:lstStyle>
            <a:lvl1pPr marL="0" indent="0">
              <a:buNone/>
              <a:defRPr sz="2100" b="0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 fontAlgn="base"/>
            <a:r>
              <a:rPr lang="zh-CN" altLang="en-US" strike="noStrike" noProof="1" dirty="0" smtClean="0"/>
              <a:t>单击此处编辑母版文本样式</a:t>
            </a:r>
            <a:endParaRPr lang="zh-CN" altLang="en-US" strike="noStrike" noProof="1" dirty="0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944793" y="2338388"/>
            <a:ext cx="3526380" cy="3785964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</a:lstStyle>
          <a:p>
            <a:pPr lvl="0" fontAlgn="base"/>
            <a:r>
              <a:rPr lang="zh-CN" altLang="en-US" strike="noStrike" noProof="1" dirty="0" smtClean="0"/>
              <a:t>单击此处编辑母版文本样式</a:t>
            </a:r>
            <a:endParaRPr lang="zh-CN" altLang="en-US" strike="noStrike" noProof="1" dirty="0" smtClean="0"/>
          </a:p>
          <a:p>
            <a:pPr lvl="1" fontAlgn="base"/>
            <a:r>
              <a:rPr lang="zh-CN" altLang="en-US" strike="noStrike" noProof="1" dirty="0" smtClean="0"/>
              <a:t>第二级</a:t>
            </a:r>
            <a:endParaRPr lang="zh-CN" altLang="en-US" strike="noStrike" noProof="1" dirty="0" smtClean="0"/>
          </a:p>
          <a:p>
            <a:pPr lvl="2" fontAlgn="base"/>
            <a:r>
              <a:rPr lang="zh-CN" altLang="en-US" sz="1350" strike="noStrike" noProof="1" dirty="0" smtClean="0"/>
              <a:t>第三级</a:t>
            </a:r>
            <a:endParaRPr lang="zh-CN" altLang="en-US" strike="noStrike" noProof="1" dirty="0" smtClean="0"/>
          </a:p>
          <a:p>
            <a:pPr lvl="3" fontAlgn="base"/>
            <a:r>
              <a:rPr lang="zh-CN" altLang="en-US" strike="noStrike" noProof="1" dirty="0" smtClean="0"/>
              <a:t>第四级</a:t>
            </a:r>
            <a:endParaRPr lang="zh-CN" altLang="en-US" strike="noStrike" noProof="1" dirty="0" smtClean="0"/>
          </a:p>
          <a:p>
            <a:pPr lvl="4" fontAlgn="base"/>
            <a:r>
              <a:rPr lang="zh-CN" altLang="en-US" strike="noStrike" noProof="1" dirty="0" smtClean="0"/>
              <a:t>第五级</a:t>
            </a:r>
            <a:endParaRPr lang="zh-CN" altLang="en-US" strike="noStrike" noProof="1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717212" y="1567346"/>
            <a:ext cx="3526381" cy="710095"/>
          </a:xfrm>
        </p:spPr>
        <p:txBody>
          <a:bodyPr vert="horz" lIns="91440" tIns="45720" rIns="91440" bIns="45720" rtlCol="0" anchor="ctr" anchorCtr="0">
            <a:normAutofit/>
          </a:bodyPr>
          <a:lstStyle>
            <a:lvl1pPr marL="171450" indent="-171450">
              <a:buNone/>
              <a:defRPr lang="zh-CN" altLang="en-US" b="0" smtClean="0"/>
            </a:lvl1pPr>
          </a:lstStyle>
          <a:p>
            <a:pPr marL="0" lvl="0" indent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717212" y="2357460"/>
            <a:ext cx="3526381" cy="376689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z="1350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7" name="页脚占位符 6"/>
          <p:cNvSpPr>
            <a:spLocks noGrp="1"/>
          </p:cNvSpPr>
          <p:nvPr>
            <p:ph type="ftr" sz="quarter" idx="10"/>
          </p:nvPr>
        </p:nvSpPr>
        <p:spPr/>
        <p:txBody>
          <a:bodyPr/>
          <a:p>
            <a:pPr lvl="0" eaLnBrk="1" fontAlgn="base" hangingPunct="1"/>
            <a:fld id="{9A0DB2DC-4C9A-4742-B13C-FB6460FD3503}" type="slidenum">
              <a:rPr lang="zh-CN" altLang="en-US" strike="noStrike" noProof="1" dirty="0">
                <a:latin typeface="Times New Roman" panose="02020603050405020304" pitchFamily="2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  <p:transition/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dirty="0" smtClean="0"/>
              <a:t>单击此处编辑母版标题样式</a:t>
            </a:r>
            <a:endParaRPr lang="zh-CN" altLang="en-US" strike="noStrike" noProof="1" dirty="0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0"/>
          </p:nvPr>
        </p:nvSpPr>
        <p:spPr/>
        <p:txBody>
          <a:bodyPr/>
          <a:p>
            <a:pPr lvl="0" eaLnBrk="1" fontAlgn="base" hangingPunct="1"/>
            <a:fld id="{9A0DB2DC-4C9A-4742-B13C-FB6460FD3503}" type="slidenum">
              <a:rPr lang="zh-CN" altLang="en-US" strike="noStrike" noProof="1" dirty="0">
                <a:latin typeface="Times New Roman" panose="02020603050405020304" pitchFamily="2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  <p:transition/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脚占位符 1"/>
          <p:cNvSpPr>
            <a:spLocks noGrp="1"/>
          </p:cNvSpPr>
          <p:nvPr>
            <p:ph type="ftr" sz="quarter" idx="10"/>
          </p:nvPr>
        </p:nvSpPr>
        <p:spPr/>
        <p:txBody>
          <a:bodyPr/>
          <a:p>
            <a:pPr lvl="0" eaLnBrk="1" fontAlgn="base" hangingPunct="1"/>
            <a:fld id="{9A0DB2DC-4C9A-4742-B13C-FB6460FD3503}" type="slidenum">
              <a:rPr lang="zh-CN" altLang="en-US" strike="noStrike" noProof="1" dirty="0">
                <a:latin typeface="Times New Roman" panose="02020603050405020304" pitchFamily="2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  <p:transition/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987425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0"/>
          </p:nvPr>
        </p:nvSpPr>
        <p:spPr/>
        <p:txBody>
          <a:bodyPr/>
          <a:p>
            <a:pPr lvl="0" eaLnBrk="1" fontAlgn="base" hangingPunct="1"/>
            <a:fld id="{9A0DB2DC-4C9A-4742-B13C-FB6460FD3503}" type="slidenum">
              <a:rPr lang="zh-CN" altLang="en-US" strike="noStrike" noProof="1" dirty="0">
                <a:latin typeface="Times New Roman" panose="02020603050405020304" pitchFamily="2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  <p:transition/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3195638" cy="1600200"/>
          </a:xfrm>
        </p:spPr>
        <p:txBody>
          <a:bodyPr anchor="t" anchorCtr="0">
            <a:normAutofit/>
          </a:bodyPr>
          <a:lstStyle>
            <a:lvl1pPr>
              <a:defRPr sz="3000"/>
            </a:lvl1pPr>
          </a:lstStyle>
          <a:p>
            <a:pPr fontAlgn="base"/>
            <a:r>
              <a:rPr lang="zh-CN" altLang="en-US" strike="noStrike" noProof="1" dirty="0" smtClean="0"/>
              <a:t>单击此处编辑母版标题样式</a:t>
            </a:r>
            <a:endParaRPr lang="zh-CN" altLang="en-US" strike="noStrike" noProof="1" dirty="0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4038600" y="457201"/>
            <a:ext cx="4477941" cy="540385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fontAlgn="base"/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3195638" cy="3811588"/>
          </a:xfrm>
        </p:spPr>
        <p:txBody>
          <a:bodyPr>
            <a:normAutofit/>
          </a:bodyPr>
          <a:lstStyle>
            <a:lvl1pPr marL="0" indent="0">
              <a:buNone/>
              <a:defRPr sz="15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 fontAlgn="base"/>
            <a:r>
              <a:rPr lang="zh-CN" altLang="en-US" strike="noStrike" noProof="1" dirty="0" smtClean="0"/>
              <a:t>单击此处编辑母版文本样式</a:t>
            </a:r>
            <a:endParaRPr lang="zh-CN" altLang="en-US" strike="noStrike" noProof="1" dirty="0" smtClean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0"/>
          </p:nvPr>
        </p:nvSpPr>
        <p:spPr/>
        <p:txBody>
          <a:bodyPr/>
          <a:p>
            <a:pPr lvl="0" eaLnBrk="1" fontAlgn="base" hangingPunct="1"/>
            <a:fld id="{9A0DB2DC-4C9A-4742-B13C-FB6460FD3503}" type="slidenum">
              <a:rPr lang="zh-CN" altLang="en-US" strike="noStrike" noProof="1" dirty="0">
                <a:latin typeface="Times New Roman" panose="02020603050405020304" pitchFamily="2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  <p:transition/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0"/>
          </p:nvPr>
        </p:nvSpPr>
        <p:spPr/>
        <p:txBody>
          <a:bodyPr/>
          <a:p>
            <a:pPr lvl="0" eaLnBrk="1" fontAlgn="base" hangingPunct="1"/>
            <a:fld id="{9A0DB2DC-4C9A-4742-B13C-FB6460FD3503}" type="slidenum">
              <a:rPr lang="zh-CN" altLang="en-US" strike="noStrike" noProof="1" dirty="0">
                <a:latin typeface="Times New Roman" panose="02020603050405020304" pitchFamily="2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  <p:transition/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418263" y="260350"/>
            <a:ext cx="1887538" cy="3241675"/>
          </a:xfrm>
        </p:spPr>
        <p:txBody>
          <a:bodyPr vert="eaVert"/>
          <a:lstStyle/>
          <a:p>
            <a:pPr fontAlgn="base"/>
            <a:r>
              <a:rPr lang="zh-CN" altLang="en-US" strike="noStrike" noProof="1" dirty="0" smtClean="0"/>
              <a:t>单击此处编辑母版标题样式</a:t>
            </a:r>
            <a:endParaRPr lang="zh-CN" altLang="en-US" strike="noStrike" noProof="1" dirty="0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755650" y="260350"/>
            <a:ext cx="5553190" cy="3241675"/>
          </a:xfrm>
        </p:spPr>
        <p:txBody>
          <a:bodyPr vert="eaVert"/>
          <a:lstStyle/>
          <a:p>
            <a:pPr lvl="0" fontAlgn="base"/>
            <a:r>
              <a:rPr lang="zh-CN" altLang="en-US" strike="noStrike" noProof="1" dirty="0" smtClean="0"/>
              <a:t>单击此处编辑母版文本样式</a:t>
            </a:r>
            <a:endParaRPr lang="zh-CN" altLang="en-US" strike="noStrike" noProof="1" dirty="0" smtClean="0"/>
          </a:p>
          <a:p>
            <a:pPr lvl="1" fontAlgn="base"/>
            <a:r>
              <a:rPr lang="zh-CN" altLang="en-US" strike="noStrike" noProof="1" dirty="0" smtClean="0"/>
              <a:t>第二级</a:t>
            </a:r>
            <a:endParaRPr lang="zh-CN" altLang="en-US" strike="noStrike" noProof="1" dirty="0" smtClean="0"/>
          </a:p>
          <a:p>
            <a:pPr lvl="2" fontAlgn="base"/>
            <a:r>
              <a:rPr lang="zh-CN" altLang="en-US" strike="noStrike" noProof="1" dirty="0" smtClean="0"/>
              <a:t>第三级</a:t>
            </a:r>
            <a:endParaRPr lang="zh-CN" altLang="en-US" strike="noStrike" noProof="1" dirty="0" smtClean="0"/>
          </a:p>
          <a:p>
            <a:pPr lvl="3" fontAlgn="base"/>
            <a:r>
              <a:rPr lang="zh-CN" altLang="en-US" strike="noStrike" noProof="1" dirty="0" smtClean="0"/>
              <a:t>第四级</a:t>
            </a:r>
            <a:endParaRPr lang="zh-CN" altLang="en-US" strike="noStrike" noProof="1" dirty="0" smtClean="0"/>
          </a:p>
          <a:p>
            <a:pPr lvl="4" fontAlgn="base"/>
            <a:r>
              <a:rPr lang="zh-CN" altLang="en-US" strike="noStrike" noProof="1" dirty="0" smtClean="0"/>
              <a:t>第五级</a:t>
            </a:r>
            <a:endParaRPr lang="zh-CN" altLang="en-US" strike="noStrike" noProof="1" dirty="0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0"/>
          </p:nvPr>
        </p:nvSpPr>
        <p:spPr/>
        <p:txBody>
          <a:bodyPr/>
          <a:p>
            <a:pPr lvl="0" eaLnBrk="1" fontAlgn="base" hangingPunct="1"/>
            <a:fld id="{9A0DB2DC-4C9A-4742-B13C-FB6460FD3503}" type="slidenum">
              <a:rPr lang="zh-CN" altLang="en-US" strike="noStrike" noProof="1" dirty="0">
                <a:latin typeface="Times New Roman" panose="02020603050405020304" pitchFamily="2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  <p:transition/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标题，文本与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quarter" idx="2"/>
          </p:nvPr>
        </p:nvSpPr>
        <p:spPr>
          <a:xfrm>
            <a:off x="4629150" y="1825625"/>
            <a:ext cx="3886200" cy="2098675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内容占位符 4"/>
          <p:cNvSpPr>
            <a:spLocks noGrp="1"/>
          </p:cNvSpPr>
          <p:nvPr>
            <p:ph sz="quarter" idx="3"/>
          </p:nvPr>
        </p:nvSpPr>
        <p:spPr>
          <a:xfrm>
            <a:off x="4629150" y="4076700"/>
            <a:ext cx="3886200" cy="2100263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0"/>
          </p:nvPr>
        </p:nvSpPr>
        <p:spPr/>
        <p:txBody>
          <a:bodyPr/>
          <a:p>
            <a:pPr lvl="0" eaLnBrk="1" fontAlgn="base" hangingPunct="1"/>
            <a:fld id="{9A0DB2DC-4C9A-4742-B13C-FB6460FD3503}" type="slidenum">
              <a:rPr lang="zh-CN" altLang="en-US" strike="noStrike" noProof="1" dirty="0">
                <a:latin typeface="Times New Roman" panose="02020603050405020304" pitchFamily="2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  <p:transition/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pPr fontAlgn="base"/>
            <a:r>
              <a:rPr lang="zh-CN" altLang="en-US" strike="noStrike" noProof="1" dirty="0" smtClean="0"/>
              <a:t>单击此处编辑母版标题样式</a:t>
            </a:r>
            <a:endParaRPr lang="zh-CN" altLang="en-US" strike="noStrike" noProof="1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pPr fontAlgn="base"/>
            <a:r>
              <a:rPr lang="zh-CN" altLang="en-US" strike="noStrike" noProof="1" dirty="0" smtClean="0"/>
              <a:t>单击此处编辑母版副标题样式</a:t>
            </a:r>
            <a:endParaRPr lang="zh-CN" altLang="en-US" strike="noStrike" noProof="1" dirty="0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0"/>
          </p:nvPr>
        </p:nvSpPr>
        <p:spPr/>
        <p:txBody>
          <a:bodyPr/>
          <a:p>
            <a:pPr lvl="0" eaLnBrk="1" fontAlgn="base" hangingPunct="1"/>
            <a:fld id="{9A0DB2DC-4C9A-4742-B13C-FB6460FD3503}" type="slidenum">
              <a:rPr lang="zh-CN" altLang="en-US" strike="noStrike" noProof="1" dirty="0">
                <a:latin typeface="Times New Roman" panose="02020603050405020304" pitchFamily="2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  <p:transition/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dirty="0" smtClean="0"/>
              <a:t>单击此处编辑母版标题样式</a:t>
            </a:r>
            <a:endParaRPr lang="zh-CN" altLang="en-US" strike="noStrike" noProof="1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0"/>
          </p:nvPr>
        </p:nvSpPr>
        <p:spPr/>
        <p:txBody>
          <a:bodyPr/>
          <a:p>
            <a:pPr lvl="0" eaLnBrk="1" fontAlgn="base" hangingPunct="1"/>
            <a:fld id="{9A0DB2DC-4C9A-4742-B13C-FB6460FD3503}" type="slidenum">
              <a:rPr lang="zh-CN" altLang="en-US" strike="noStrike" noProof="1" dirty="0">
                <a:latin typeface="Times New Roman" panose="02020603050405020304" pitchFamily="2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  <p:transition/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 algn="l">
              <a:defRPr sz="45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 algn="l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0"/>
          </p:nvPr>
        </p:nvSpPr>
        <p:spPr/>
        <p:txBody>
          <a:bodyPr/>
          <a:p>
            <a:pPr lvl="0" eaLnBrk="1" fontAlgn="base" hangingPunct="1"/>
            <a:fld id="{9A0DB2DC-4C9A-4742-B13C-FB6460FD3503}" type="slidenum">
              <a:rPr lang="zh-CN" altLang="en-US" strike="noStrike" noProof="1" dirty="0">
                <a:latin typeface="Times New Roman" panose="02020603050405020304" pitchFamily="2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  <p:transition/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dirty="0" smtClean="0"/>
              <a:t>单击此处编辑母版标题样式</a:t>
            </a:r>
            <a:endParaRPr lang="zh-CN" altLang="en-US" strike="noStrike" noProof="1" dirty="0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914400" y="1524000"/>
            <a:ext cx="3621786" cy="1978025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84014" y="1524000"/>
            <a:ext cx="3621786" cy="1978025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0"/>
          </p:nvPr>
        </p:nvSpPr>
        <p:spPr/>
        <p:txBody>
          <a:bodyPr/>
          <a:p>
            <a:pPr lvl="0" eaLnBrk="1" fontAlgn="base" hangingPunct="1"/>
            <a:fld id="{9A0DB2DC-4C9A-4742-B13C-FB6460FD3503}" type="slidenum">
              <a:rPr lang="zh-CN" altLang="en-US" strike="noStrike" noProof="1" dirty="0">
                <a:latin typeface="Times New Roman" panose="02020603050405020304" pitchFamily="2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  <p:transition/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970222"/>
          </a:xfrm>
        </p:spPr>
        <p:txBody>
          <a:bodyPr/>
          <a:lstStyle>
            <a:lvl1pPr algn="ctr">
              <a:defRPr/>
            </a:lvl1pPr>
          </a:lstStyle>
          <a:p>
            <a:pPr fontAlgn="base"/>
            <a:r>
              <a:rPr lang="zh-CN" altLang="en-US" strike="noStrike" noProof="1" dirty="0" smtClean="0"/>
              <a:t>单击此处编辑母版标题样式</a:t>
            </a:r>
            <a:endParaRPr lang="zh-CN" altLang="en-US" strike="noStrike" noProof="1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44793" y="1567346"/>
            <a:ext cx="3526380" cy="710095"/>
          </a:xfrm>
        </p:spPr>
        <p:txBody>
          <a:bodyPr anchor="ctr" anchorCtr="0">
            <a:normAutofit/>
          </a:bodyPr>
          <a:lstStyle>
            <a:lvl1pPr marL="0" indent="0">
              <a:buNone/>
              <a:defRPr sz="2100" b="0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 fontAlgn="base"/>
            <a:r>
              <a:rPr lang="zh-CN" altLang="en-US" strike="noStrike" noProof="1" dirty="0" smtClean="0"/>
              <a:t>单击此处编辑母版文本样式</a:t>
            </a:r>
            <a:endParaRPr lang="zh-CN" altLang="en-US" strike="noStrike" noProof="1" dirty="0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944793" y="2338388"/>
            <a:ext cx="3526380" cy="3785964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</a:lstStyle>
          <a:p>
            <a:pPr lvl="0" fontAlgn="base"/>
            <a:r>
              <a:rPr lang="zh-CN" altLang="en-US" strike="noStrike" noProof="1" dirty="0" smtClean="0"/>
              <a:t>单击此处编辑母版文本样式</a:t>
            </a:r>
            <a:endParaRPr lang="zh-CN" altLang="en-US" strike="noStrike" noProof="1" dirty="0" smtClean="0"/>
          </a:p>
          <a:p>
            <a:pPr lvl="1" fontAlgn="base"/>
            <a:r>
              <a:rPr lang="zh-CN" altLang="en-US" strike="noStrike" noProof="1" dirty="0" smtClean="0"/>
              <a:t>第二级</a:t>
            </a:r>
            <a:endParaRPr lang="zh-CN" altLang="en-US" strike="noStrike" noProof="1" dirty="0" smtClean="0"/>
          </a:p>
          <a:p>
            <a:pPr lvl="2" fontAlgn="base"/>
            <a:r>
              <a:rPr lang="zh-CN" altLang="en-US" sz="1350" strike="noStrike" noProof="1" dirty="0" smtClean="0"/>
              <a:t>第三级</a:t>
            </a:r>
            <a:endParaRPr lang="zh-CN" altLang="en-US" strike="noStrike" noProof="1" dirty="0" smtClean="0"/>
          </a:p>
          <a:p>
            <a:pPr lvl="3" fontAlgn="base"/>
            <a:r>
              <a:rPr lang="zh-CN" altLang="en-US" strike="noStrike" noProof="1" dirty="0" smtClean="0"/>
              <a:t>第四级</a:t>
            </a:r>
            <a:endParaRPr lang="zh-CN" altLang="en-US" strike="noStrike" noProof="1" dirty="0" smtClean="0"/>
          </a:p>
          <a:p>
            <a:pPr lvl="4" fontAlgn="base"/>
            <a:r>
              <a:rPr lang="zh-CN" altLang="en-US" strike="noStrike" noProof="1" dirty="0" smtClean="0"/>
              <a:t>第五级</a:t>
            </a:r>
            <a:endParaRPr lang="zh-CN" altLang="en-US" strike="noStrike" noProof="1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717212" y="1567346"/>
            <a:ext cx="3526381" cy="710095"/>
          </a:xfrm>
        </p:spPr>
        <p:txBody>
          <a:bodyPr vert="horz" lIns="91440" tIns="45720" rIns="91440" bIns="45720" rtlCol="0" anchor="ctr" anchorCtr="0">
            <a:normAutofit/>
          </a:bodyPr>
          <a:lstStyle>
            <a:lvl1pPr marL="171450" indent="-171450">
              <a:buNone/>
              <a:defRPr lang="zh-CN" altLang="en-US" b="0" smtClean="0"/>
            </a:lvl1pPr>
          </a:lstStyle>
          <a:p>
            <a:pPr marL="0" lvl="0" indent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717212" y="2357460"/>
            <a:ext cx="3526381" cy="376689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z="1350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7" name="页脚占位符 6"/>
          <p:cNvSpPr>
            <a:spLocks noGrp="1"/>
          </p:cNvSpPr>
          <p:nvPr>
            <p:ph type="ftr" sz="quarter" idx="10"/>
          </p:nvPr>
        </p:nvSpPr>
        <p:spPr/>
        <p:txBody>
          <a:bodyPr/>
          <a:p>
            <a:pPr lvl="0" eaLnBrk="1" fontAlgn="base" hangingPunct="1"/>
            <a:fld id="{9A0DB2DC-4C9A-4742-B13C-FB6460FD3503}" type="slidenum">
              <a:rPr lang="zh-CN" altLang="en-US" strike="noStrike" noProof="1" dirty="0">
                <a:latin typeface="Times New Roman" panose="02020603050405020304" pitchFamily="2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  <p:transition/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dirty="0" smtClean="0"/>
              <a:t>单击此处编辑母版标题样式</a:t>
            </a:r>
            <a:endParaRPr lang="zh-CN" altLang="en-US" strike="noStrike" noProof="1" dirty="0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0"/>
          </p:nvPr>
        </p:nvSpPr>
        <p:spPr/>
        <p:txBody>
          <a:bodyPr/>
          <a:p>
            <a:pPr lvl="0" eaLnBrk="1" fontAlgn="base" hangingPunct="1"/>
            <a:fld id="{9A0DB2DC-4C9A-4742-B13C-FB6460FD3503}" type="slidenum">
              <a:rPr lang="zh-CN" altLang="en-US" strike="noStrike" noProof="1" dirty="0">
                <a:latin typeface="Times New Roman" panose="02020603050405020304" pitchFamily="2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  <p:transition/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脚占位符 1"/>
          <p:cNvSpPr>
            <a:spLocks noGrp="1"/>
          </p:cNvSpPr>
          <p:nvPr>
            <p:ph type="ftr" sz="quarter" idx="10"/>
          </p:nvPr>
        </p:nvSpPr>
        <p:spPr/>
        <p:txBody>
          <a:bodyPr/>
          <a:p>
            <a:pPr lvl="0" eaLnBrk="1" fontAlgn="base" hangingPunct="1"/>
            <a:fld id="{9A0DB2DC-4C9A-4742-B13C-FB6460FD3503}" type="slidenum">
              <a:rPr lang="zh-CN" altLang="en-US" strike="noStrike" noProof="1" dirty="0">
                <a:latin typeface="Times New Roman" panose="02020603050405020304" pitchFamily="2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  <p:transition/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987425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0"/>
          </p:nvPr>
        </p:nvSpPr>
        <p:spPr/>
        <p:txBody>
          <a:bodyPr/>
          <a:p>
            <a:pPr lvl="0" eaLnBrk="1" fontAlgn="base" hangingPunct="1"/>
            <a:fld id="{9A0DB2DC-4C9A-4742-B13C-FB6460FD3503}" type="slidenum">
              <a:rPr lang="zh-CN" altLang="en-US" strike="noStrike" noProof="1" dirty="0">
                <a:latin typeface="Times New Roman" panose="02020603050405020304" pitchFamily="2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  <p:transition/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3195638" cy="1600200"/>
          </a:xfrm>
        </p:spPr>
        <p:txBody>
          <a:bodyPr anchor="t" anchorCtr="0">
            <a:normAutofit/>
          </a:bodyPr>
          <a:lstStyle>
            <a:lvl1pPr>
              <a:defRPr sz="3000"/>
            </a:lvl1pPr>
          </a:lstStyle>
          <a:p>
            <a:pPr fontAlgn="base"/>
            <a:r>
              <a:rPr lang="zh-CN" altLang="en-US" strike="noStrike" noProof="1" dirty="0" smtClean="0"/>
              <a:t>单击此处编辑母版标题样式</a:t>
            </a:r>
            <a:endParaRPr lang="zh-CN" altLang="en-US" strike="noStrike" noProof="1" dirty="0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4038600" y="457201"/>
            <a:ext cx="4477941" cy="540385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fontAlgn="base"/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3195638" cy="3811588"/>
          </a:xfrm>
        </p:spPr>
        <p:txBody>
          <a:bodyPr>
            <a:normAutofit/>
          </a:bodyPr>
          <a:lstStyle>
            <a:lvl1pPr marL="0" indent="0">
              <a:buNone/>
              <a:defRPr sz="15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 fontAlgn="base"/>
            <a:r>
              <a:rPr lang="zh-CN" altLang="en-US" strike="noStrike" noProof="1" dirty="0" smtClean="0"/>
              <a:t>单击此处编辑母版文本样式</a:t>
            </a:r>
            <a:endParaRPr lang="zh-CN" altLang="en-US" strike="noStrike" noProof="1" dirty="0" smtClean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0"/>
          </p:nvPr>
        </p:nvSpPr>
        <p:spPr/>
        <p:txBody>
          <a:bodyPr/>
          <a:p>
            <a:pPr lvl="0" eaLnBrk="1" fontAlgn="base" hangingPunct="1"/>
            <a:fld id="{9A0DB2DC-4C9A-4742-B13C-FB6460FD3503}" type="slidenum">
              <a:rPr lang="zh-CN" altLang="en-US" strike="noStrike" noProof="1" dirty="0">
                <a:latin typeface="Times New Roman" panose="02020603050405020304" pitchFamily="2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  <p:transition/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0"/>
          </p:nvPr>
        </p:nvSpPr>
        <p:spPr/>
        <p:txBody>
          <a:bodyPr/>
          <a:p>
            <a:pPr lvl="0" eaLnBrk="1" fontAlgn="base" hangingPunct="1"/>
            <a:fld id="{9A0DB2DC-4C9A-4742-B13C-FB6460FD3503}" type="slidenum">
              <a:rPr lang="zh-CN" altLang="en-US" strike="noStrike" noProof="1" dirty="0">
                <a:latin typeface="Times New Roman" panose="02020603050405020304" pitchFamily="2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  <p:transition/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418263" y="260350"/>
            <a:ext cx="1887538" cy="3241675"/>
          </a:xfrm>
        </p:spPr>
        <p:txBody>
          <a:bodyPr vert="eaVert"/>
          <a:lstStyle/>
          <a:p>
            <a:pPr fontAlgn="base"/>
            <a:r>
              <a:rPr lang="zh-CN" altLang="en-US" strike="noStrike" noProof="1" dirty="0" smtClean="0"/>
              <a:t>单击此处编辑母版标题样式</a:t>
            </a:r>
            <a:endParaRPr lang="zh-CN" altLang="en-US" strike="noStrike" noProof="1" dirty="0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755650" y="260350"/>
            <a:ext cx="5553190" cy="3241675"/>
          </a:xfrm>
        </p:spPr>
        <p:txBody>
          <a:bodyPr vert="eaVert"/>
          <a:lstStyle/>
          <a:p>
            <a:pPr lvl="0" fontAlgn="base"/>
            <a:r>
              <a:rPr lang="zh-CN" altLang="en-US" strike="noStrike" noProof="1" dirty="0" smtClean="0"/>
              <a:t>单击此处编辑母版文本样式</a:t>
            </a:r>
            <a:endParaRPr lang="zh-CN" altLang="en-US" strike="noStrike" noProof="1" dirty="0" smtClean="0"/>
          </a:p>
          <a:p>
            <a:pPr lvl="1" fontAlgn="base"/>
            <a:r>
              <a:rPr lang="zh-CN" altLang="en-US" strike="noStrike" noProof="1" dirty="0" smtClean="0"/>
              <a:t>第二级</a:t>
            </a:r>
            <a:endParaRPr lang="zh-CN" altLang="en-US" strike="noStrike" noProof="1" dirty="0" smtClean="0"/>
          </a:p>
          <a:p>
            <a:pPr lvl="2" fontAlgn="base"/>
            <a:r>
              <a:rPr lang="zh-CN" altLang="en-US" strike="noStrike" noProof="1" dirty="0" smtClean="0"/>
              <a:t>第三级</a:t>
            </a:r>
            <a:endParaRPr lang="zh-CN" altLang="en-US" strike="noStrike" noProof="1" dirty="0" smtClean="0"/>
          </a:p>
          <a:p>
            <a:pPr lvl="3" fontAlgn="base"/>
            <a:r>
              <a:rPr lang="zh-CN" altLang="en-US" strike="noStrike" noProof="1" dirty="0" smtClean="0"/>
              <a:t>第四级</a:t>
            </a:r>
            <a:endParaRPr lang="zh-CN" altLang="en-US" strike="noStrike" noProof="1" dirty="0" smtClean="0"/>
          </a:p>
          <a:p>
            <a:pPr lvl="4" fontAlgn="base"/>
            <a:r>
              <a:rPr lang="zh-CN" altLang="en-US" strike="noStrike" noProof="1" dirty="0" smtClean="0"/>
              <a:t>第五级</a:t>
            </a:r>
            <a:endParaRPr lang="zh-CN" altLang="en-US" strike="noStrike" noProof="1" dirty="0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0"/>
          </p:nvPr>
        </p:nvSpPr>
        <p:spPr/>
        <p:txBody>
          <a:bodyPr/>
          <a:p>
            <a:pPr lvl="0" eaLnBrk="1" fontAlgn="base" hangingPunct="1"/>
            <a:fld id="{9A0DB2DC-4C9A-4742-B13C-FB6460FD3503}" type="slidenum">
              <a:rPr lang="zh-CN" altLang="en-US" strike="noStrike" noProof="1" dirty="0">
                <a:latin typeface="Times New Roman" panose="02020603050405020304" pitchFamily="2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  <p:transition/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标题，文本与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quarter" idx="2"/>
          </p:nvPr>
        </p:nvSpPr>
        <p:spPr>
          <a:xfrm>
            <a:off x="4629150" y="1825625"/>
            <a:ext cx="3886200" cy="2098675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内容占位符 4"/>
          <p:cNvSpPr>
            <a:spLocks noGrp="1"/>
          </p:cNvSpPr>
          <p:nvPr>
            <p:ph sz="quarter" idx="3"/>
          </p:nvPr>
        </p:nvSpPr>
        <p:spPr>
          <a:xfrm>
            <a:off x="4629150" y="4076700"/>
            <a:ext cx="3886200" cy="2100263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0"/>
          </p:nvPr>
        </p:nvSpPr>
        <p:spPr/>
        <p:txBody>
          <a:bodyPr/>
          <a:p>
            <a:pPr lvl="0" eaLnBrk="1" fontAlgn="base" hangingPunct="1"/>
            <a:fld id="{9A0DB2DC-4C9A-4742-B13C-FB6460FD3503}" type="slidenum">
              <a:rPr lang="zh-CN" altLang="en-US" strike="noStrike" noProof="1" dirty="0">
                <a:latin typeface="Times New Roman" panose="02020603050405020304" pitchFamily="2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4" Type="http://schemas.openxmlformats.org/officeDocument/2006/relationships/theme" Target="../theme/theme1.xml"/><Relationship Id="rId13" Type="http://schemas.openxmlformats.org/officeDocument/2006/relationships/image" Target="../media/image2.jpeg"/><Relationship Id="rId12" Type="http://schemas.openxmlformats.org/officeDocument/2006/relationships/image" Target="../media/image1.pn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slideLayout" Target="../slideLayouts/slideLayout19.xml"/><Relationship Id="rId7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4" Type="http://schemas.openxmlformats.org/officeDocument/2006/relationships/theme" Target="../theme/theme2.xml"/><Relationship Id="rId13" Type="http://schemas.openxmlformats.org/officeDocument/2006/relationships/image" Target="../media/image2.jpeg"/><Relationship Id="rId12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32.xml"/><Relationship Id="rId8" Type="http://schemas.openxmlformats.org/officeDocument/2006/relationships/slideLayout" Target="../slideLayouts/slideLayout31.xml"/><Relationship Id="rId7" Type="http://schemas.openxmlformats.org/officeDocument/2006/relationships/slideLayout" Target="../slideLayouts/slideLayout30.xml"/><Relationship Id="rId6" Type="http://schemas.openxmlformats.org/officeDocument/2006/relationships/slideLayout" Target="../slideLayouts/slideLayout29.xml"/><Relationship Id="rId5" Type="http://schemas.openxmlformats.org/officeDocument/2006/relationships/slideLayout" Target="../slideLayouts/slideLayout28.xml"/><Relationship Id="rId4" Type="http://schemas.openxmlformats.org/officeDocument/2006/relationships/slideLayout" Target="../slideLayouts/slideLayout27.xml"/><Relationship Id="rId3" Type="http://schemas.openxmlformats.org/officeDocument/2006/relationships/slideLayout" Target="../slideLayouts/slideLayout26.xml"/><Relationship Id="rId2" Type="http://schemas.openxmlformats.org/officeDocument/2006/relationships/slideLayout" Target="../slideLayouts/slideLayout25.xml"/><Relationship Id="rId13" Type="http://schemas.openxmlformats.org/officeDocument/2006/relationships/theme" Target="../theme/theme3.xml"/><Relationship Id="rId12" Type="http://schemas.openxmlformats.org/officeDocument/2006/relationships/image" Target="../media/image2.jpeg"/><Relationship Id="rId11" Type="http://schemas.openxmlformats.org/officeDocument/2006/relationships/slideLayout" Target="../slideLayouts/slideLayout34.xml"/><Relationship Id="rId10" Type="http://schemas.openxmlformats.org/officeDocument/2006/relationships/slideLayout" Target="../slideLayouts/slideLayout33.xml"/><Relationship Id="rId1" Type="http://schemas.openxmlformats.org/officeDocument/2006/relationships/slideLayout" Target="../slideLayouts/slideLayout24.xml"/></Relationships>
</file>

<file path=ppt/slideMasters/_rels/slideMaster4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43.xml"/><Relationship Id="rId8" Type="http://schemas.openxmlformats.org/officeDocument/2006/relationships/slideLayout" Target="../slideLayouts/slideLayout42.xml"/><Relationship Id="rId7" Type="http://schemas.openxmlformats.org/officeDocument/2006/relationships/slideLayout" Target="../slideLayouts/slideLayout41.xml"/><Relationship Id="rId6" Type="http://schemas.openxmlformats.org/officeDocument/2006/relationships/slideLayout" Target="../slideLayouts/slideLayout40.xml"/><Relationship Id="rId5" Type="http://schemas.openxmlformats.org/officeDocument/2006/relationships/slideLayout" Target="../slideLayouts/slideLayout39.xml"/><Relationship Id="rId4" Type="http://schemas.openxmlformats.org/officeDocument/2006/relationships/slideLayout" Target="../slideLayouts/slideLayout38.xml"/><Relationship Id="rId3" Type="http://schemas.openxmlformats.org/officeDocument/2006/relationships/slideLayout" Target="../slideLayouts/slideLayout37.xml"/><Relationship Id="rId2" Type="http://schemas.openxmlformats.org/officeDocument/2006/relationships/slideLayout" Target="../slideLayouts/slideLayout36.xml"/><Relationship Id="rId13" Type="http://schemas.openxmlformats.org/officeDocument/2006/relationships/theme" Target="../theme/theme4.xml"/><Relationship Id="rId12" Type="http://schemas.openxmlformats.org/officeDocument/2006/relationships/image" Target="../media/image2.jpeg"/><Relationship Id="rId11" Type="http://schemas.openxmlformats.org/officeDocument/2006/relationships/slideLayout" Target="../slideLayouts/slideLayout45.xml"/><Relationship Id="rId10" Type="http://schemas.openxmlformats.org/officeDocument/2006/relationships/slideLayout" Target="../slideLayouts/slideLayout44.xml"/><Relationship Id="rId1" Type="http://schemas.openxmlformats.org/officeDocument/2006/relationships/slideLayout" Target="../slideLayouts/slideLayout35.xml"/></Relationships>
</file>

<file path=ppt/slideMasters/_rels/slideMaster5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54.xml"/><Relationship Id="rId8" Type="http://schemas.openxmlformats.org/officeDocument/2006/relationships/slideLayout" Target="../slideLayouts/slideLayout53.xml"/><Relationship Id="rId7" Type="http://schemas.openxmlformats.org/officeDocument/2006/relationships/slideLayout" Target="../slideLayouts/slideLayout52.xml"/><Relationship Id="rId6" Type="http://schemas.openxmlformats.org/officeDocument/2006/relationships/slideLayout" Target="../slideLayouts/slideLayout51.xml"/><Relationship Id="rId5" Type="http://schemas.openxmlformats.org/officeDocument/2006/relationships/slideLayout" Target="../slideLayouts/slideLayout50.xml"/><Relationship Id="rId4" Type="http://schemas.openxmlformats.org/officeDocument/2006/relationships/slideLayout" Target="../slideLayouts/slideLayout49.xml"/><Relationship Id="rId3" Type="http://schemas.openxmlformats.org/officeDocument/2006/relationships/slideLayout" Target="../slideLayouts/slideLayout48.xml"/><Relationship Id="rId2" Type="http://schemas.openxmlformats.org/officeDocument/2006/relationships/slideLayout" Target="../slideLayouts/slideLayout47.xml"/><Relationship Id="rId13" Type="http://schemas.openxmlformats.org/officeDocument/2006/relationships/theme" Target="../theme/theme5.xml"/><Relationship Id="rId12" Type="http://schemas.openxmlformats.org/officeDocument/2006/relationships/image" Target="../media/image2.jpeg"/><Relationship Id="rId11" Type="http://schemas.openxmlformats.org/officeDocument/2006/relationships/slideLayout" Target="../slideLayouts/slideLayout56.xml"/><Relationship Id="rId10" Type="http://schemas.openxmlformats.org/officeDocument/2006/relationships/slideLayout" Target="../slideLayouts/slideLayout55.xml"/><Relationship Id="rId1" Type="http://schemas.openxmlformats.org/officeDocument/2006/relationships/slideLayout" Target="../slideLayouts/slideLayout46.xml"/></Relationships>
</file>

<file path=ppt/slideMasters/_rels/slideMaster6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65.xml"/><Relationship Id="rId8" Type="http://schemas.openxmlformats.org/officeDocument/2006/relationships/slideLayout" Target="../slideLayouts/slideLayout64.xml"/><Relationship Id="rId7" Type="http://schemas.openxmlformats.org/officeDocument/2006/relationships/slideLayout" Target="../slideLayouts/slideLayout63.xml"/><Relationship Id="rId6" Type="http://schemas.openxmlformats.org/officeDocument/2006/relationships/slideLayout" Target="../slideLayouts/slideLayout62.xml"/><Relationship Id="rId5" Type="http://schemas.openxmlformats.org/officeDocument/2006/relationships/slideLayout" Target="../slideLayouts/slideLayout61.xml"/><Relationship Id="rId4" Type="http://schemas.openxmlformats.org/officeDocument/2006/relationships/slideLayout" Target="../slideLayouts/slideLayout60.xml"/><Relationship Id="rId3" Type="http://schemas.openxmlformats.org/officeDocument/2006/relationships/slideLayout" Target="../slideLayouts/slideLayout59.xml"/><Relationship Id="rId2" Type="http://schemas.openxmlformats.org/officeDocument/2006/relationships/slideLayout" Target="../slideLayouts/slideLayout58.xml"/><Relationship Id="rId14" Type="http://schemas.openxmlformats.org/officeDocument/2006/relationships/theme" Target="../theme/theme6.xml"/><Relationship Id="rId13" Type="http://schemas.openxmlformats.org/officeDocument/2006/relationships/image" Target="../media/image2.jpeg"/><Relationship Id="rId12" Type="http://schemas.openxmlformats.org/officeDocument/2006/relationships/slideLayout" Target="../slideLayouts/slideLayout68.xml"/><Relationship Id="rId11" Type="http://schemas.openxmlformats.org/officeDocument/2006/relationships/slideLayout" Target="../slideLayouts/slideLayout67.xml"/><Relationship Id="rId10" Type="http://schemas.openxmlformats.org/officeDocument/2006/relationships/slideLayout" Target="../slideLayouts/slideLayout66.xml"/><Relationship Id="rId1" Type="http://schemas.openxmlformats.org/officeDocument/2006/relationships/slideLayout" Target="../slideLayouts/slideLayout57.xml"/></Relationships>
</file>

<file path=ppt/slideMasters/_rels/slideMaster7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77.xml"/><Relationship Id="rId8" Type="http://schemas.openxmlformats.org/officeDocument/2006/relationships/slideLayout" Target="../slideLayouts/slideLayout76.xml"/><Relationship Id="rId7" Type="http://schemas.openxmlformats.org/officeDocument/2006/relationships/slideLayout" Target="../slideLayouts/slideLayout75.xml"/><Relationship Id="rId6" Type="http://schemas.openxmlformats.org/officeDocument/2006/relationships/slideLayout" Target="../slideLayouts/slideLayout74.xml"/><Relationship Id="rId5" Type="http://schemas.openxmlformats.org/officeDocument/2006/relationships/slideLayout" Target="../slideLayouts/slideLayout73.xml"/><Relationship Id="rId4" Type="http://schemas.openxmlformats.org/officeDocument/2006/relationships/slideLayout" Target="../slideLayouts/slideLayout72.xml"/><Relationship Id="rId3" Type="http://schemas.openxmlformats.org/officeDocument/2006/relationships/slideLayout" Target="../slideLayouts/slideLayout71.xml"/><Relationship Id="rId2" Type="http://schemas.openxmlformats.org/officeDocument/2006/relationships/slideLayout" Target="../slideLayouts/slideLayout70.xml"/><Relationship Id="rId14" Type="http://schemas.openxmlformats.org/officeDocument/2006/relationships/theme" Target="../theme/theme7.xml"/><Relationship Id="rId13" Type="http://schemas.openxmlformats.org/officeDocument/2006/relationships/image" Target="../media/image2.jpeg"/><Relationship Id="rId12" Type="http://schemas.openxmlformats.org/officeDocument/2006/relationships/slideLayout" Target="../slideLayouts/slideLayout80.xml"/><Relationship Id="rId11" Type="http://schemas.openxmlformats.org/officeDocument/2006/relationships/slideLayout" Target="../slideLayouts/slideLayout79.xml"/><Relationship Id="rId10" Type="http://schemas.openxmlformats.org/officeDocument/2006/relationships/slideLayout" Target="../slideLayouts/slideLayout78.xml"/><Relationship Id="rId1" Type="http://schemas.openxmlformats.org/officeDocument/2006/relationships/slideLayout" Target="../slideLayouts/slideLayout69.xml"/></Relationships>
</file>

<file path=ppt/slideMasters/_rels/slideMaster8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89.xml"/><Relationship Id="rId8" Type="http://schemas.openxmlformats.org/officeDocument/2006/relationships/slideLayout" Target="../slideLayouts/slideLayout88.xml"/><Relationship Id="rId7" Type="http://schemas.openxmlformats.org/officeDocument/2006/relationships/slideLayout" Target="../slideLayouts/slideLayout87.xml"/><Relationship Id="rId6" Type="http://schemas.openxmlformats.org/officeDocument/2006/relationships/slideLayout" Target="../slideLayouts/slideLayout86.xml"/><Relationship Id="rId5" Type="http://schemas.openxmlformats.org/officeDocument/2006/relationships/slideLayout" Target="../slideLayouts/slideLayout85.xml"/><Relationship Id="rId4" Type="http://schemas.openxmlformats.org/officeDocument/2006/relationships/slideLayout" Target="../slideLayouts/slideLayout84.xml"/><Relationship Id="rId3" Type="http://schemas.openxmlformats.org/officeDocument/2006/relationships/slideLayout" Target="../slideLayouts/slideLayout83.xml"/><Relationship Id="rId2" Type="http://schemas.openxmlformats.org/officeDocument/2006/relationships/slideLayout" Target="../slideLayouts/slideLayout82.xml"/><Relationship Id="rId14" Type="http://schemas.openxmlformats.org/officeDocument/2006/relationships/theme" Target="../theme/theme8.xml"/><Relationship Id="rId13" Type="http://schemas.openxmlformats.org/officeDocument/2006/relationships/image" Target="../media/image2.jpeg"/><Relationship Id="rId12" Type="http://schemas.openxmlformats.org/officeDocument/2006/relationships/slideLayout" Target="../slideLayouts/slideLayout92.xml"/><Relationship Id="rId11" Type="http://schemas.openxmlformats.org/officeDocument/2006/relationships/slideLayout" Target="../slideLayouts/slideLayout91.xml"/><Relationship Id="rId10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1.xml"/></Relationships>
</file>

<file path=ppt/slideMasters/_rels/slideMaster9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01.xml"/><Relationship Id="rId8" Type="http://schemas.openxmlformats.org/officeDocument/2006/relationships/slideLayout" Target="../slideLayouts/slideLayout100.xml"/><Relationship Id="rId7" Type="http://schemas.openxmlformats.org/officeDocument/2006/relationships/slideLayout" Target="../slideLayouts/slideLayout99.xml"/><Relationship Id="rId6" Type="http://schemas.openxmlformats.org/officeDocument/2006/relationships/slideLayout" Target="../slideLayouts/slideLayout98.xml"/><Relationship Id="rId5" Type="http://schemas.openxmlformats.org/officeDocument/2006/relationships/slideLayout" Target="../slideLayouts/slideLayout97.xml"/><Relationship Id="rId4" Type="http://schemas.openxmlformats.org/officeDocument/2006/relationships/slideLayout" Target="../slideLayouts/slideLayout96.xml"/><Relationship Id="rId3" Type="http://schemas.openxmlformats.org/officeDocument/2006/relationships/slideLayout" Target="../slideLayouts/slideLayout95.xml"/><Relationship Id="rId2" Type="http://schemas.openxmlformats.org/officeDocument/2006/relationships/slideLayout" Target="../slideLayouts/slideLayout94.xml"/><Relationship Id="rId14" Type="http://schemas.openxmlformats.org/officeDocument/2006/relationships/theme" Target="../theme/theme9.xml"/><Relationship Id="rId13" Type="http://schemas.openxmlformats.org/officeDocument/2006/relationships/image" Target="../media/image2.jpeg"/><Relationship Id="rId12" Type="http://schemas.openxmlformats.org/officeDocument/2006/relationships/slideLayout" Target="../slideLayouts/slideLayout104.xml"/><Relationship Id="rId11" Type="http://schemas.openxmlformats.org/officeDocument/2006/relationships/slideLayout" Target="../slideLayouts/slideLayout103.xml"/><Relationship Id="rId10" Type="http://schemas.openxmlformats.org/officeDocument/2006/relationships/slideLayout" Target="../slideLayouts/slideLayout102.xml"/><Relationship Id="rId1" Type="http://schemas.openxmlformats.org/officeDocument/2006/relationships/slideLayout" Target="../slideLayouts/slideLayout9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1026" name="Picture 4" descr="cover_0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7380288" cy="6858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27" name="Picture 5" descr="交大校徽"/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7524750" y="333375"/>
            <a:ext cx="1150938" cy="9334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28" name="Rectangle 2"/>
          <p:cNvSpPr>
            <a:spLocks noGrp="1"/>
          </p:cNvSpPr>
          <p:nvPr>
            <p:ph type="title"/>
          </p:nvPr>
        </p:nvSpPr>
        <p:spPr>
          <a:xfrm>
            <a:off x="755650" y="260350"/>
            <a:ext cx="7086600" cy="685800"/>
          </a:xfrm>
          <a:prstGeom prst="rect">
            <a:avLst/>
          </a:prstGeom>
          <a:noFill/>
          <a:ln w="9525">
            <a:noFill/>
          </a:ln>
          <a:effectLst>
            <a:outerShdw dist="17961" dir="2699999" algn="ctr" rotWithShape="0">
              <a:srgbClr val="DDDDDD"/>
            </a:outerShdw>
          </a:effectLst>
        </p:spPr>
        <p:txBody>
          <a:bodyPr anchor="ctr" anchorCtr="0"/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29" name="Rectangle 3"/>
          <p:cNvSpPr/>
          <p:nvPr>
            <p:ph type="body"/>
          </p:nvPr>
        </p:nvSpPr>
        <p:spPr>
          <a:xfrm>
            <a:off x="914400" y="1524000"/>
            <a:ext cx="7391400" cy="1978025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hf sldNum="0" hdr="0" ftr="0" dt="0"/>
  <p:txStyles>
    <p:titleStyle>
      <a:lvl1pPr marL="0" lvl="0" indent="0" algn="ctr" defTabSz="914400" eaLnBrk="0" fontAlgn="base" latinLnBrk="0" hangingPunct="0">
        <a:spcBef>
          <a:spcPct val="0"/>
        </a:spcBef>
        <a:spcAft>
          <a:spcPct val="0"/>
        </a:spcAft>
        <a:buClr>
          <a:srgbClr val="000000"/>
        </a:buClr>
        <a:buNone/>
        <a:defRPr sz="2800" b="1" i="0" u="none" kern="1200" baseline="0">
          <a:solidFill>
            <a:srgbClr val="333399"/>
          </a:solidFill>
          <a:latin typeface="+mj-lt"/>
          <a:ea typeface="+mj-ea"/>
          <a:cs typeface="+mj-cs"/>
        </a:defRPr>
      </a:lvl1pPr>
    </p:titleStyle>
    <p:bodyStyle>
      <a:lvl1pPr marL="195580" lvl="0" indent="-195580" algn="just" defTabSz="914400" eaLnBrk="0" fontAlgn="base" latinLnBrk="0" hangingPunct="0">
        <a:lnSpc>
          <a:spcPct val="140000"/>
        </a:lnSpc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anose="05000000000000000000" pitchFamily="2" charset="2"/>
        <a:buChar char="l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671830" lvl="1" indent="-285750" algn="l" defTabSz="914400" eaLnBrk="0" fontAlgn="base" latinLnBrk="0" hangingPunct="0">
        <a:lnSpc>
          <a:spcPct val="140000"/>
        </a:lnSpc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anose="05000000000000000000" pitchFamily="2" charset="2"/>
        <a:buChar char="è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090930" lvl="2" indent="-228600" algn="l" defTabSz="914400" eaLnBrk="0" fontAlgn="base" latinLnBrk="0" hangingPunct="0">
        <a:lnSpc>
          <a:spcPct val="140000"/>
        </a:lnSpc>
        <a:spcBef>
          <a:spcPct val="20000"/>
        </a:spcBef>
        <a:spcAft>
          <a:spcPct val="0"/>
        </a:spcAft>
        <a:buClr>
          <a:schemeClr val="accent2"/>
        </a:buClr>
        <a:buFont typeface="Wingdings" panose="05000000000000000000" pitchFamily="2" charset="2"/>
        <a:buChar char="Ø"/>
        <a:defRPr sz="16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510030" lvl="3" indent="-228600" algn="l" defTabSz="914400" eaLnBrk="0" fontAlgn="base" latinLnBrk="0" hangingPunct="0">
        <a:lnSpc>
          <a:spcPct val="140000"/>
        </a:lnSpc>
        <a:spcBef>
          <a:spcPct val="20000"/>
        </a:spcBef>
        <a:spcAft>
          <a:spcPct val="0"/>
        </a:spcAft>
        <a:buFont typeface="Wingdings" panose="05000000000000000000" pitchFamily="2" charset="2"/>
        <a:buChar char="–"/>
        <a:defRPr sz="1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1929130" lvl="4" indent="-228600" algn="l" defTabSz="914400" eaLnBrk="0" fontAlgn="base" latinLnBrk="0" hangingPunct="0">
        <a:lnSpc>
          <a:spcPct val="140000"/>
        </a:lnSpc>
        <a:spcBef>
          <a:spcPct val="20000"/>
        </a:spcBef>
        <a:spcAft>
          <a:spcPct val="0"/>
        </a:spcAft>
        <a:buFont typeface="Wingdings" panose="05000000000000000000" pitchFamily="2" charset="2"/>
        <a:buChar char="»"/>
        <a:defRPr sz="1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0" fontAlgn="base" latinLnBrk="0" hangingPunct="0">
        <a:lnSpc>
          <a:spcPct val="140000"/>
        </a:lnSpc>
        <a:spcBef>
          <a:spcPct val="20000"/>
        </a:spcBef>
        <a:spcAft>
          <a:spcPct val="0"/>
        </a:spcAft>
        <a:buFont typeface="Wingdings" panose="05000000000000000000" pitchFamily="2" charset="2"/>
        <a:buChar char="»"/>
        <a:defRPr sz="1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lnSpc>
          <a:spcPct val="140000"/>
        </a:lnSpc>
        <a:spcBef>
          <a:spcPct val="20000"/>
        </a:spcBef>
        <a:spcAft>
          <a:spcPct val="0"/>
        </a:spcAft>
        <a:buFont typeface="Wingdings" panose="05000000000000000000" pitchFamily="2" charset="2"/>
        <a:buChar char="»"/>
        <a:defRPr sz="1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lnSpc>
          <a:spcPct val="140000"/>
        </a:lnSpc>
        <a:spcBef>
          <a:spcPct val="20000"/>
        </a:spcBef>
        <a:spcAft>
          <a:spcPct val="0"/>
        </a:spcAft>
        <a:buFont typeface="Wingdings" panose="05000000000000000000" pitchFamily="2" charset="2"/>
        <a:buChar char="»"/>
        <a:defRPr sz="1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lnSpc>
          <a:spcPct val="140000"/>
        </a:lnSpc>
        <a:spcBef>
          <a:spcPct val="20000"/>
        </a:spcBef>
        <a:spcAft>
          <a:spcPct val="0"/>
        </a:spcAft>
        <a:buFont typeface="Wingdings" panose="05000000000000000000" pitchFamily="2" charset="2"/>
        <a:buChar char="»"/>
        <a:defRPr sz="1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ctr" defTabSz="914400" eaLnBrk="0" fontAlgn="base" latinLnBrk="0" hangingPunct="0">
        <a:spcBef>
          <a:spcPct val="0"/>
        </a:spcBef>
        <a:spcAft>
          <a:spcPct val="0"/>
        </a:spcAft>
        <a:buFont typeface="Arial" panose="020B0604020202020204" pitchFamily="34" charset="0"/>
        <a:buNone/>
        <a:defRPr sz="2800" b="1" i="0" u="none" kern="1200" baseline="0">
          <a:solidFill>
            <a:schemeClr val="accent2"/>
          </a:solidFill>
          <a:latin typeface="+mn-lt"/>
          <a:ea typeface="+mn-ea"/>
          <a:cs typeface="+mn-cs"/>
        </a:defRPr>
      </a:lvl1pPr>
      <a:lvl2pPr marL="457200" lvl="1" indent="0" algn="ctr" defTabSz="914400" eaLnBrk="1" fontAlgn="base" latinLnBrk="0" hangingPunct="1">
        <a:spcBef>
          <a:spcPct val="0"/>
        </a:spcBef>
        <a:spcAft>
          <a:spcPct val="0"/>
        </a:spcAft>
        <a:buFont typeface="Arial" panose="020B0604020202020204" pitchFamily="34" charset="0"/>
        <a:buNone/>
        <a:defRPr sz="2800" b="1" i="0" u="none" kern="1200" baseline="0">
          <a:solidFill>
            <a:schemeClr val="accent2"/>
          </a:solidFill>
          <a:latin typeface="+mn-lt"/>
          <a:ea typeface="+mn-ea"/>
          <a:cs typeface="+mn-cs"/>
        </a:defRPr>
      </a:lvl2pPr>
      <a:lvl3pPr marL="914400" lvl="2" indent="0" algn="ctr" defTabSz="914400" eaLnBrk="1" fontAlgn="base" latinLnBrk="0" hangingPunct="1">
        <a:spcBef>
          <a:spcPct val="0"/>
        </a:spcBef>
        <a:spcAft>
          <a:spcPct val="0"/>
        </a:spcAft>
        <a:buFont typeface="Arial" panose="020B0604020202020204" pitchFamily="34" charset="0"/>
        <a:buNone/>
        <a:defRPr sz="2800" b="1" i="0" u="none" kern="1200" baseline="0">
          <a:solidFill>
            <a:schemeClr val="accent2"/>
          </a:solidFill>
          <a:latin typeface="+mn-lt"/>
          <a:ea typeface="+mn-ea"/>
          <a:cs typeface="+mn-cs"/>
        </a:defRPr>
      </a:lvl3pPr>
      <a:lvl4pPr marL="1371600" lvl="3" indent="0" algn="ctr" defTabSz="914400" eaLnBrk="1" fontAlgn="base" latinLnBrk="0" hangingPunct="1">
        <a:spcBef>
          <a:spcPct val="0"/>
        </a:spcBef>
        <a:spcAft>
          <a:spcPct val="0"/>
        </a:spcAft>
        <a:buFont typeface="Arial" panose="020B0604020202020204" pitchFamily="34" charset="0"/>
        <a:buNone/>
        <a:defRPr sz="2800" b="1" i="0" u="none" kern="1200" baseline="0">
          <a:solidFill>
            <a:schemeClr val="accent2"/>
          </a:solidFill>
          <a:latin typeface="+mn-lt"/>
          <a:ea typeface="+mn-ea"/>
          <a:cs typeface="+mn-cs"/>
        </a:defRPr>
      </a:lvl4pPr>
      <a:lvl5pPr marL="1828800" lvl="4" indent="0" algn="ctr" defTabSz="914400" eaLnBrk="1" fontAlgn="base" latinLnBrk="0" hangingPunct="1">
        <a:spcBef>
          <a:spcPct val="0"/>
        </a:spcBef>
        <a:spcAft>
          <a:spcPct val="0"/>
        </a:spcAft>
        <a:buFont typeface="Arial" panose="020B0604020202020204" pitchFamily="34" charset="0"/>
        <a:buNone/>
        <a:defRPr sz="2800" b="1" i="0" u="none" kern="1200" baseline="0">
          <a:solidFill>
            <a:schemeClr val="accent2"/>
          </a:solidFill>
          <a:latin typeface="+mn-lt"/>
          <a:ea typeface="+mn-ea"/>
          <a:cs typeface="+mn-cs"/>
        </a:defRPr>
      </a:lvl5pPr>
      <a:lvl6pPr marL="2286000" lvl="5" indent="0" algn="ctr" defTabSz="914400" eaLnBrk="1" fontAlgn="base" latinLnBrk="0" hangingPunct="1">
        <a:spcBef>
          <a:spcPct val="0"/>
        </a:spcBef>
        <a:spcAft>
          <a:spcPct val="0"/>
        </a:spcAft>
        <a:buFont typeface="Arial" panose="020B0604020202020204" pitchFamily="34" charset="0"/>
        <a:buNone/>
        <a:defRPr sz="2800" b="1" i="0" u="none" kern="1200" baseline="0">
          <a:solidFill>
            <a:schemeClr val="accent2"/>
          </a:solidFill>
          <a:latin typeface="+mn-lt"/>
          <a:ea typeface="+mn-ea"/>
          <a:cs typeface="+mn-cs"/>
        </a:defRPr>
      </a:lvl6pPr>
      <a:lvl7pPr marL="2743200" lvl="6" indent="0" algn="ctr" defTabSz="914400" eaLnBrk="1" fontAlgn="base" latinLnBrk="0" hangingPunct="1">
        <a:spcBef>
          <a:spcPct val="0"/>
        </a:spcBef>
        <a:spcAft>
          <a:spcPct val="0"/>
        </a:spcAft>
        <a:buFont typeface="Arial" panose="020B0604020202020204" pitchFamily="34" charset="0"/>
        <a:buNone/>
        <a:defRPr sz="2800" b="1" i="0" u="none" kern="1200" baseline="0">
          <a:solidFill>
            <a:schemeClr val="accent2"/>
          </a:solidFill>
          <a:latin typeface="+mn-lt"/>
          <a:ea typeface="+mn-ea"/>
          <a:cs typeface="+mn-cs"/>
        </a:defRPr>
      </a:lvl7pPr>
      <a:lvl8pPr marL="3200400" lvl="7" indent="0" algn="ctr" defTabSz="914400" eaLnBrk="1" fontAlgn="base" latinLnBrk="0" hangingPunct="1">
        <a:spcBef>
          <a:spcPct val="0"/>
        </a:spcBef>
        <a:spcAft>
          <a:spcPct val="0"/>
        </a:spcAft>
        <a:buFont typeface="Arial" panose="020B0604020202020204" pitchFamily="34" charset="0"/>
        <a:buNone/>
        <a:defRPr sz="2800" b="1" i="0" u="none" kern="1200" baseline="0">
          <a:solidFill>
            <a:schemeClr val="accent2"/>
          </a:solidFill>
          <a:latin typeface="+mn-lt"/>
          <a:ea typeface="+mn-ea"/>
          <a:cs typeface="+mn-cs"/>
        </a:defRPr>
      </a:lvl8pPr>
      <a:lvl9pPr marL="3657600" lvl="8" indent="0" algn="ctr" defTabSz="914400" eaLnBrk="1" fontAlgn="base" latinLnBrk="0" hangingPunct="1">
        <a:spcBef>
          <a:spcPct val="0"/>
        </a:spcBef>
        <a:spcAft>
          <a:spcPct val="0"/>
        </a:spcAft>
        <a:buFont typeface="Arial" panose="020B0604020202020204" pitchFamily="34" charset="0"/>
        <a:buNone/>
        <a:defRPr sz="2800" b="1" i="0" u="none" kern="1200" baseline="0">
          <a:solidFill>
            <a:schemeClr val="accent2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050" name="Line 4"/>
          <p:cNvSpPr/>
          <p:nvPr/>
        </p:nvSpPr>
        <p:spPr>
          <a:xfrm>
            <a:off x="381000" y="990600"/>
            <a:ext cx="7391400" cy="0"/>
          </a:xfrm>
          <a:prstGeom prst="line">
            <a:avLst/>
          </a:prstGeom>
          <a:ln w="38100" cap="flat" cmpd="sng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t" anchorCtr="0"/>
          <a:p>
            <a:pPr lvl="0" algn="ctr" eaLnBrk="0" hangingPunct="0"/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pic>
        <p:nvPicPr>
          <p:cNvPr id="2051" name="Picture 6" descr="交大校徽"/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7956550" y="188913"/>
            <a:ext cx="939800" cy="762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52" name="Rectangle 2"/>
          <p:cNvSpPr>
            <a:spLocks noGrp="1"/>
          </p:cNvSpPr>
          <p:nvPr>
            <p:ph type="title"/>
          </p:nvPr>
        </p:nvSpPr>
        <p:spPr>
          <a:xfrm>
            <a:off x="755650" y="260350"/>
            <a:ext cx="7086600" cy="685800"/>
          </a:xfrm>
          <a:prstGeom prst="rect">
            <a:avLst/>
          </a:prstGeom>
          <a:noFill/>
          <a:ln w="9525">
            <a:noFill/>
          </a:ln>
          <a:effectLst>
            <a:outerShdw dist="17961" dir="2699999" algn="ctr" rotWithShape="0">
              <a:srgbClr val="DDDDDD"/>
            </a:outerShdw>
          </a:effectLst>
        </p:spPr>
        <p:txBody>
          <a:bodyPr anchor="ctr" anchorCtr="0"/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2053" name="Rectangle 3"/>
          <p:cNvSpPr/>
          <p:nvPr>
            <p:ph type="body"/>
          </p:nvPr>
        </p:nvSpPr>
        <p:spPr>
          <a:xfrm>
            <a:off x="914400" y="1524000"/>
            <a:ext cx="7391400" cy="1978025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2054" name="Rectangle 5"/>
          <p:cNvSpPr>
            <a:spLocks noGrp="1"/>
          </p:cNvSpPr>
          <p:nvPr>
            <p:ph type="ftr" sz="quarter" idx="3"/>
          </p:nvPr>
        </p:nvSpPr>
        <p:spPr>
          <a:xfrm>
            <a:off x="3132138" y="6381750"/>
            <a:ext cx="2895600" cy="476250"/>
          </a:xfrm>
          <a:prstGeom prst="rect">
            <a:avLst/>
          </a:prstGeom>
          <a:noFill/>
          <a:ln w="9525">
            <a:noFill/>
            <a:miter/>
          </a:ln>
        </p:spPr>
        <p:txBody>
          <a:bodyPr/>
          <a:lstStyle>
            <a:lvl1pPr>
              <a:defRPr sz="1400" b="0">
                <a:solidFill>
                  <a:schemeClr val="tx1"/>
                </a:solidFill>
                <a:ea typeface="宋体" panose="02010600030101010101" pitchFamily="2" charset="-122"/>
              </a:defRPr>
            </a:lvl1pPr>
          </a:lstStyle>
          <a:p>
            <a:pPr lvl="0" eaLnBrk="1" fontAlgn="base" hangingPunct="1"/>
            <a:fld id="{9A0DB2DC-4C9A-4742-B13C-FB6460FD3503}" type="slidenum">
              <a:rPr lang="zh-CN" altLang="en-US" strike="noStrike" noProof="1" dirty="0">
                <a:latin typeface="Times New Roman" panose="02020603050405020304" pitchFamily="2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ransition/>
  <p:hf sldNum="0" hdr="0" ftr="0" dt="0"/>
  <p:txStyles>
    <p:titleStyle>
      <a:lvl1pPr marL="0" lvl="0" indent="0" algn="ctr" defTabSz="914400" eaLnBrk="0" fontAlgn="base" latinLnBrk="0" hangingPunct="0">
        <a:spcBef>
          <a:spcPct val="0"/>
        </a:spcBef>
        <a:spcAft>
          <a:spcPct val="0"/>
        </a:spcAft>
        <a:buClr>
          <a:srgbClr val="000000"/>
        </a:buClr>
        <a:buNone/>
        <a:defRPr sz="2800" b="1" i="0" u="none" kern="1200" baseline="0">
          <a:solidFill>
            <a:srgbClr val="333399"/>
          </a:solidFill>
          <a:latin typeface="+mj-lt"/>
          <a:ea typeface="+mj-ea"/>
          <a:cs typeface="+mj-cs"/>
        </a:defRPr>
      </a:lvl1pPr>
    </p:titleStyle>
    <p:bodyStyle>
      <a:lvl1pPr marL="195580" lvl="0" indent="-195580" algn="just" defTabSz="914400" eaLnBrk="0" fontAlgn="base" latinLnBrk="0" hangingPunct="0">
        <a:lnSpc>
          <a:spcPct val="140000"/>
        </a:lnSpc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anose="05000000000000000000" pitchFamily="2" charset="2"/>
        <a:buChar char="l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671830" lvl="1" indent="-285750" algn="l" defTabSz="914400" eaLnBrk="0" fontAlgn="base" latinLnBrk="0" hangingPunct="0">
        <a:lnSpc>
          <a:spcPct val="140000"/>
        </a:lnSpc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anose="05000000000000000000" pitchFamily="2" charset="2"/>
        <a:buChar char="è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090930" lvl="2" indent="-228600" algn="l" defTabSz="914400" eaLnBrk="0" fontAlgn="base" latinLnBrk="0" hangingPunct="0">
        <a:lnSpc>
          <a:spcPct val="140000"/>
        </a:lnSpc>
        <a:spcBef>
          <a:spcPct val="20000"/>
        </a:spcBef>
        <a:spcAft>
          <a:spcPct val="0"/>
        </a:spcAft>
        <a:buClr>
          <a:schemeClr val="accent2"/>
        </a:buClr>
        <a:buFont typeface="Wingdings" panose="05000000000000000000" pitchFamily="2" charset="2"/>
        <a:buChar char="Ø"/>
        <a:defRPr sz="16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510030" lvl="3" indent="-228600" algn="l" defTabSz="914400" eaLnBrk="0" fontAlgn="base" latinLnBrk="0" hangingPunct="0">
        <a:lnSpc>
          <a:spcPct val="140000"/>
        </a:lnSpc>
        <a:spcBef>
          <a:spcPct val="20000"/>
        </a:spcBef>
        <a:spcAft>
          <a:spcPct val="0"/>
        </a:spcAft>
        <a:buFont typeface="Wingdings" panose="05000000000000000000" pitchFamily="2" charset="2"/>
        <a:buChar char="–"/>
        <a:defRPr sz="1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1929130" lvl="4" indent="-228600" algn="l" defTabSz="914400" eaLnBrk="0" fontAlgn="base" latinLnBrk="0" hangingPunct="0">
        <a:lnSpc>
          <a:spcPct val="140000"/>
        </a:lnSpc>
        <a:spcBef>
          <a:spcPct val="20000"/>
        </a:spcBef>
        <a:spcAft>
          <a:spcPct val="0"/>
        </a:spcAft>
        <a:buFont typeface="Wingdings" panose="05000000000000000000" pitchFamily="2" charset="2"/>
        <a:buChar char="»"/>
        <a:defRPr sz="1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0" fontAlgn="base" latinLnBrk="0" hangingPunct="0">
        <a:lnSpc>
          <a:spcPct val="140000"/>
        </a:lnSpc>
        <a:spcBef>
          <a:spcPct val="20000"/>
        </a:spcBef>
        <a:spcAft>
          <a:spcPct val="0"/>
        </a:spcAft>
        <a:buFont typeface="Wingdings" panose="05000000000000000000" pitchFamily="2" charset="2"/>
        <a:buChar char="»"/>
        <a:defRPr sz="1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lnSpc>
          <a:spcPct val="140000"/>
        </a:lnSpc>
        <a:spcBef>
          <a:spcPct val="20000"/>
        </a:spcBef>
        <a:spcAft>
          <a:spcPct val="0"/>
        </a:spcAft>
        <a:buFont typeface="Wingdings" panose="05000000000000000000" pitchFamily="2" charset="2"/>
        <a:buChar char="»"/>
        <a:defRPr sz="1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lnSpc>
          <a:spcPct val="140000"/>
        </a:lnSpc>
        <a:spcBef>
          <a:spcPct val="20000"/>
        </a:spcBef>
        <a:spcAft>
          <a:spcPct val="0"/>
        </a:spcAft>
        <a:buFont typeface="Wingdings" panose="05000000000000000000" pitchFamily="2" charset="2"/>
        <a:buChar char="»"/>
        <a:defRPr sz="1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lnSpc>
          <a:spcPct val="140000"/>
        </a:lnSpc>
        <a:spcBef>
          <a:spcPct val="20000"/>
        </a:spcBef>
        <a:spcAft>
          <a:spcPct val="0"/>
        </a:spcAft>
        <a:buFont typeface="Wingdings" panose="05000000000000000000" pitchFamily="2" charset="2"/>
        <a:buChar char="»"/>
        <a:defRPr sz="1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ctr" defTabSz="914400" eaLnBrk="0" fontAlgn="base" latinLnBrk="0" hangingPunct="0">
        <a:spcBef>
          <a:spcPct val="0"/>
        </a:spcBef>
        <a:spcAft>
          <a:spcPct val="0"/>
        </a:spcAft>
        <a:buFont typeface="Arial" panose="020B0604020202020204" pitchFamily="34" charset="0"/>
        <a:buNone/>
        <a:defRPr sz="2800" b="1" i="0" u="none" kern="1200" baseline="0">
          <a:solidFill>
            <a:schemeClr val="accent2"/>
          </a:solidFill>
          <a:latin typeface="+mn-lt"/>
          <a:ea typeface="+mn-ea"/>
          <a:cs typeface="+mn-cs"/>
        </a:defRPr>
      </a:lvl1pPr>
      <a:lvl2pPr marL="457200" lvl="1" indent="0" algn="ctr" defTabSz="914400" eaLnBrk="1" fontAlgn="base" latinLnBrk="0" hangingPunct="1">
        <a:spcBef>
          <a:spcPct val="0"/>
        </a:spcBef>
        <a:spcAft>
          <a:spcPct val="0"/>
        </a:spcAft>
        <a:buFont typeface="Arial" panose="020B0604020202020204" pitchFamily="34" charset="0"/>
        <a:buNone/>
        <a:defRPr sz="2800" b="1" i="0" u="none" kern="1200" baseline="0">
          <a:solidFill>
            <a:schemeClr val="accent2"/>
          </a:solidFill>
          <a:latin typeface="+mn-lt"/>
          <a:ea typeface="+mn-ea"/>
          <a:cs typeface="+mn-cs"/>
        </a:defRPr>
      </a:lvl2pPr>
      <a:lvl3pPr marL="914400" lvl="2" indent="0" algn="ctr" defTabSz="914400" eaLnBrk="1" fontAlgn="base" latinLnBrk="0" hangingPunct="1">
        <a:spcBef>
          <a:spcPct val="0"/>
        </a:spcBef>
        <a:spcAft>
          <a:spcPct val="0"/>
        </a:spcAft>
        <a:buFont typeface="Arial" panose="020B0604020202020204" pitchFamily="34" charset="0"/>
        <a:buNone/>
        <a:defRPr sz="2800" b="1" i="0" u="none" kern="1200" baseline="0">
          <a:solidFill>
            <a:schemeClr val="accent2"/>
          </a:solidFill>
          <a:latin typeface="+mn-lt"/>
          <a:ea typeface="+mn-ea"/>
          <a:cs typeface="+mn-cs"/>
        </a:defRPr>
      </a:lvl3pPr>
      <a:lvl4pPr marL="1371600" lvl="3" indent="0" algn="ctr" defTabSz="914400" eaLnBrk="1" fontAlgn="base" latinLnBrk="0" hangingPunct="1">
        <a:spcBef>
          <a:spcPct val="0"/>
        </a:spcBef>
        <a:spcAft>
          <a:spcPct val="0"/>
        </a:spcAft>
        <a:buFont typeface="Arial" panose="020B0604020202020204" pitchFamily="34" charset="0"/>
        <a:buNone/>
        <a:defRPr sz="2800" b="1" i="0" u="none" kern="1200" baseline="0">
          <a:solidFill>
            <a:schemeClr val="accent2"/>
          </a:solidFill>
          <a:latin typeface="+mn-lt"/>
          <a:ea typeface="+mn-ea"/>
          <a:cs typeface="+mn-cs"/>
        </a:defRPr>
      </a:lvl4pPr>
      <a:lvl5pPr marL="1828800" lvl="4" indent="0" algn="ctr" defTabSz="914400" eaLnBrk="1" fontAlgn="base" latinLnBrk="0" hangingPunct="1">
        <a:spcBef>
          <a:spcPct val="0"/>
        </a:spcBef>
        <a:spcAft>
          <a:spcPct val="0"/>
        </a:spcAft>
        <a:buFont typeface="Arial" panose="020B0604020202020204" pitchFamily="34" charset="0"/>
        <a:buNone/>
        <a:defRPr sz="2800" b="1" i="0" u="none" kern="1200" baseline="0">
          <a:solidFill>
            <a:schemeClr val="accent2"/>
          </a:solidFill>
          <a:latin typeface="+mn-lt"/>
          <a:ea typeface="+mn-ea"/>
          <a:cs typeface="+mn-cs"/>
        </a:defRPr>
      </a:lvl5pPr>
      <a:lvl6pPr marL="2286000" lvl="5" indent="0" algn="ctr" defTabSz="914400" eaLnBrk="1" fontAlgn="base" latinLnBrk="0" hangingPunct="1">
        <a:spcBef>
          <a:spcPct val="0"/>
        </a:spcBef>
        <a:spcAft>
          <a:spcPct val="0"/>
        </a:spcAft>
        <a:buFont typeface="Arial" panose="020B0604020202020204" pitchFamily="34" charset="0"/>
        <a:buNone/>
        <a:defRPr sz="2800" b="1" i="0" u="none" kern="1200" baseline="0">
          <a:solidFill>
            <a:schemeClr val="accent2"/>
          </a:solidFill>
          <a:latin typeface="+mn-lt"/>
          <a:ea typeface="+mn-ea"/>
          <a:cs typeface="+mn-cs"/>
        </a:defRPr>
      </a:lvl6pPr>
      <a:lvl7pPr marL="2743200" lvl="6" indent="0" algn="ctr" defTabSz="914400" eaLnBrk="1" fontAlgn="base" latinLnBrk="0" hangingPunct="1">
        <a:spcBef>
          <a:spcPct val="0"/>
        </a:spcBef>
        <a:spcAft>
          <a:spcPct val="0"/>
        </a:spcAft>
        <a:buFont typeface="Arial" panose="020B0604020202020204" pitchFamily="34" charset="0"/>
        <a:buNone/>
        <a:defRPr sz="2800" b="1" i="0" u="none" kern="1200" baseline="0">
          <a:solidFill>
            <a:schemeClr val="accent2"/>
          </a:solidFill>
          <a:latin typeface="+mn-lt"/>
          <a:ea typeface="+mn-ea"/>
          <a:cs typeface="+mn-cs"/>
        </a:defRPr>
      </a:lvl7pPr>
      <a:lvl8pPr marL="3200400" lvl="7" indent="0" algn="ctr" defTabSz="914400" eaLnBrk="1" fontAlgn="base" latinLnBrk="0" hangingPunct="1">
        <a:spcBef>
          <a:spcPct val="0"/>
        </a:spcBef>
        <a:spcAft>
          <a:spcPct val="0"/>
        </a:spcAft>
        <a:buFont typeface="Arial" panose="020B0604020202020204" pitchFamily="34" charset="0"/>
        <a:buNone/>
        <a:defRPr sz="2800" b="1" i="0" u="none" kern="1200" baseline="0">
          <a:solidFill>
            <a:schemeClr val="accent2"/>
          </a:solidFill>
          <a:latin typeface="+mn-lt"/>
          <a:ea typeface="+mn-ea"/>
          <a:cs typeface="+mn-cs"/>
        </a:defRPr>
      </a:lvl8pPr>
      <a:lvl9pPr marL="3657600" lvl="8" indent="0" algn="ctr" defTabSz="914400" eaLnBrk="1" fontAlgn="base" latinLnBrk="0" hangingPunct="1">
        <a:spcBef>
          <a:spcPct val="0"/>
        </a:spcBef>
        <a:spcAft>
          <a:spcPct val="0"/>
        </a:spcAft>
        <a:buFont typeface="Arial" panose="020B0604020202020204" pitchFamily="34" charset="0"/>
        <a:buNone/>
        <a:defRPr sz="2800" b="1" i="0" u="none" kern="1200" baseline="0">
          <a:solidFill>
            <a:schemeClr val="accent2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3074" name="Line 4"/>
          <p:cNvSpPr/>
          <p:nvPr/>
        </p:nvSpPr>
        <p:spPr>
          <a:xfrm>
            <a:off x="381000" y="990600"/>
            <a:ext cx="7391400" cy="0"/>
          </a:xfrm>
          <a:prstGeom prst="line">
            <a:avLst/>
          </a:prstGeom>
          <a:ln w="38100" cap="flat" cmpd="sng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t" anchorCtr="0"/>
          <a:p>
            <a:pPr lvl="0" algn="ctr" eaLnBrk="0" hangingPunct="0"/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pic>
        <p:nvPicPr>
          <p:cNvPr id="3075" name="Picture 6" descr="交大校徽"/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7812088" y="260350"/>
            <a:ext cx="939800" cy="762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076" name="Rectangle 2"/>
          <p:cNvSpPr>
            <a:spLocks noGrp="1"/>
          </p:cNvSpPr>
          <p:nvPr>
            <p:ph type="title"/>
          </p:nvPr>
        </p:nvSpPr>
        <p:spPr>
          <a:xfrm>
            <a:off x="755650" y="260350"/>
            <a:ext cx="7086600" cy="685800"/>
          </a:xfrm>
          <a:prstGeom prst="rect">
            <a:avLst/>
          </a:prstGeom>
          <a:noFill/>
          <a:ln w="9525">
            <a:noFill/>
          </a:ln>
          <a:effectLst>
            <a:outerShdw dist="17961" dir="2699999" algn="ctr" rotWithShape="0">
              <a:srgbClr val="DDDDDD"/>
            </a:outerShdw>
          </a:effectLst>
        </p:spPr>
        <p:txBody>
          <a:bodyPr anchor="ctr" anchorCtr="0"/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077" name="Rectangle 3"/>
          <p:cNvSpPr/>
          <p:nvPr>
            <p:ph type="body"/>
          </p:nvPr>
        </p:nvSpPr>
        <p:spPr>
          <a:xfrm>
            <a:off x="914400" y="1524000"/>
            <a:ext cx="7391400" cy="1978025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102" name="Rectangle 5"/>
          <p:cNvSpPr>
            <a:spLocks noGrp="1"/>
          </p:cNvSpPr>
          <p:nvPr>
            <p:ph type="ftr" sz="quarter" idx="3"/>
          </p:nvPr>
        </p:nvSpPr>
        <p:spPr>
          <a:xfrm>
            <a:off x="3132138" y="6381750"/>
            <a:ext cx="2895600" cy="476250"/>
          </a:xfrm>
          <a:prstGeom prst="rect">
            <a:avLst/>
          </a:prstGeom>
          <a:noFill/>
          <a:ln w="9525">
            <a:noFill/>
            <a:miter/>
          </a:ln>
        </p:spPr>
        <p:txBody>
          <a:bodyPr/>
          <a:lstStyle>
            <a:lvl1pPr>
              <a:defRPr sz="1400" b="0">
                <a:solidFill>
                  <a:schemeClr val="tx1"/>
                </a:solidFill>
                <a:ea typeface="宋体" panose="02010600030101010101" pitchFamily="2" charset="-122"/>
              </a:defRPr>
            </a:lvl1pPr>
          </a:lstStyle>
          <a:p>
            <a:pPr lvl="0" eaLnBrk="1" fontAlgn="base" hangingPunct="1"/>
            <a:fld id="{9A0DB2DC-4C9A-4742-B13C-FB6460FD3503}" type="slidenum">
              <a:rPr lang="zh-CN" altLang="en-US" strike="noStrike" noProof="1" dirty="0">
                <a:latin typeface="Times New Roman" panose="02020603050405020304" pitchFamily="2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transition/>
  <p:hf sldNum="0" hdr="0" ftr="0" dt="0"/>
  <p:txStyles>
    <p:titleStyle>
      <a:lvl1pPr marL="0" lvl="0" indent="0" algn="ctr" defTabSz="914400" eaLnBrk="0" fontAlgn="base" latinLnBrk="0" hangingPunct="0">
        <a:spcBef>
          <a:spcPct val="0"/>
        </a:spcBef>
        <a:spcAft>
          <a:spcPct val="0"/>
        </a:spcAft>
        <a:buClr>
          <a:srgbClr val="000000"/>
        </a:buClr>
        <a:buNone/>
        <a:defRPr sz="2800" b="1" i="0" u="none" kern="1200" baseline="0">
          <a:solidFill>
            <a:srgbClr val="333399"/>
          </a:solidFill>
          <a:latin typeface="+mj-lt"/>
          <a:ea typeface="+mj-ea"/>
          <a:cs typeface="+mj-cs"/>
        </a:defRPr>
      </a:lvl1pPr>
    </p:titleStyle>
    <p:bodyStyle>
      <a:lvl1pPr marL="195580" lvl="0" indent="-195580" algn="just" defTabSz="914400" eaLnBrk="0" fontAlgn="base" latinLnBrk="0" hangingPunct="0">
        <a:lnSpc>
          <a:spcPct val="140000"/>
        </a:lnSpc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anose="05000000000000000000" pitchFamily="2" charset="2"/>
        <a:buChar char="l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671830" lvl="1" indent="-285750" algn="l" defTabSz="914400" eaLnBrk="0" fontAlgn="base" latinLnBrk="0" hangingPunct="0">
        <a:lnSpc>
          <a:spcPct val="140000"/>
        </a:lnSpc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anose="05000000000000000000" pitchFamily="2" charset="2"/>
        <a:buChar char="è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090930" lvl="2" indent="-228600" algn="l" defTabSz="914400" eaLnBrk="0" fontAlgn="base" latinLnBrk="0" hangingPunct="0">
        <a:lnSpc>
          <a:spcPct val="140000"/>
        </a:lnSpc>
        <a:spcBef>
          <a:spcPct val="20000"/>
        </a:spcBef>
        <a:spcAft>
          <a:spcPct val="0"/>
        </a:spcAft>
        <a:buClr>
          <a:schemeClr val="accent2"/>
        </a:buClr>
        <a:buFont typeface="Wingdings" panose="05000000000000000000" pitchFamily="2" charset="2"/>
        <a:buChar char="Ø"/>
        <a:defRPr sz="16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510030" lvl="3" indent="-228600" algn="l" defTabSz="914400" eaLnBrk="0" fontAlgn="base" latinLnBrk="0" hangingPunct="0">
        <a:lnSpc>
          <a:spcPct val="140000"/>
        </a:lnSpc>
        <a:spcBef>
          <a:spcPct val="20000"/>
        </a:spcBef>
        <a:spcAft>
          <a:spcPct val="0"/>
        </a:spcAft>
        <a:buFont typeface="Wingdings" panose="05000000000000000000" pitchFamily="2" charset="2"/>
        <a:buChar char="–"/>
        <a:defRPr sz="1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1929130" lvl="4" indent="-228600" algn="l" defTabSz="914400" eaLnBrk="0" fontAlgn="base" latinLnBrk="0" hangingPunct="0">
        <a:lnSpc>
          <a:spcPct val="140000"/>
        </a:lnSpc>
        <a:spcBef>
          <a:spcPct val="20000"/>
        </a:spcBef>
        <a:spcAft>
          <a:spcPct val="0"/>
        </a:spcAft>
        <a:buFont typeface="Wingdings" panose="05000000000000000000" pitchFamily="2" charset="2"/>
        <a:buChar char="»"/>
        <a:defRPr sz="1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0" fontAlgn="base" latinLnBrk="0" hangingPunct="0">
        <a:lnSpc>
          <a:spcPct val="140000"/>
        </a:lnSpc>
        <a:spcBef>
          <a:spcPct val="20000"/>
        </a:spcBef>
        <a:spcAft>
          <a:spcPct val="0"/>
        </a:spcAft>
        <a:buFont typeface="Wingdings" panose="05000000000000000000" pitchFamily="2" charset="2"/>
        <a:buChar char="»"/>
        <a:defRPr sz="1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lnSpc>
          <a:spcPct val="140000"/>
        </a:lnSpc>
        <a:spcBef>
          <a:spcPct val="20000"/>
        </a:spcBef>
        <a:spcAft>
          <a:spcPct val="0"/>
        </a:spcAft>
        <a:buFont typeface="Wingdings" panose="05000000000000000000" pitchFamily="2" charset="2"/>
        <a:buChar char="»"/>
        <a:defRPr sz="1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lnSpc>
          <a:spcPct val="140000"/>
        </a:lnSpc>
        <a:spcBef>
          <a:spcPct val="20000"/>
        </a:spcBef>
        <a:spcAft>
          <a:spcPct val="0"/>
        </a:spcAft>
        <a:buFont typeface="Wingdings" panose="05000000000000000000" pitchFamily="2" charset="2"/>
        <a:buChar char="»"/>
        <a:defRPr sz="1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lnSpc>
          <a:spcPct val="140000"/>
        </a:lnSpc>
        <a:spcBef>
          <a:spcPct val="20000"/>
        </a:spcBef>
        <a:spcAft>
          <a:spcPct val="0"/>
        </a:spcAft>
        <a:buFont typeface="Wingdings" panose="05000000000000000000" pitchFamily="2" charset="2"/>
        <a:buChar char="»"/>
        <a:defRPr sz="1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ctr" defTabSz="914400" eaLnBrk="0" fontAlgn="base" latinLnBrk="0" hangingPunct="0">
        <a:spcBef>
          <a:spcPct val="0"/>
        </a:spcBef>
        <a:spcAft>
          <a:spcPct val="0"/>
        </a:spcAft>
        <a:buFont typeface="Arial" panose="020B0604020202020204" pitchFamily="34" charset="0"/>
        <a:buNone/>
        <a:defRPr sz="2800" b="1" i="0" u="none" kern="1200" baseline="0">
          <a:solidFill>
            <a:schemeClr val="accent2"/>
          </a:solidFill>
          <a:latin typeface="+mn-lt"/>
          <a:ea typeface="+mn-ea"/>
          <a:cs typeface="+mn-cs"/>
        </a:defRPr>
      </a:lvl1pPr>
      <a:lvl2pPr marL="457200" lvl="1" indent="0" algn="ctr" defTabSz="914400" eaLnBrk="1" fontAlgn="base" latinLnBrk="0" hangingPunct="1">
        <a:spcBef>
          <a:spcPct val="0"/>
        </a:spcBef>
        <a:spcAft>
          <a:spcPct val="0"/>
        </a:spcAft>
        <a:buFont typeface="Arial" panose="020B0604020202020204" pitchFamily="34" charset="0"/>
        <a:buNone/>
        <a:defRPr sz="2800" b="1" i="0" u="none" kern="1200" baseline="0">
          <a:solidFill>
            <a:schemeClr val="accent2"/>
          </a:solidFill>
          <a:latin typeface="+mn-lt"/>
          <a:ea typeface="+mn-ea"/>
          <a:cs typeface="+mn-cs"/>
        </a:defRPr>
      </a:lvl2pPr>
      <a:lvl3pPr marL="914400" lvl="2" indent="0" algn="ctr" defTabSz="914400" eaLnBrk="1" fontAlgn="base" latinLnBrk="0" hangingPunct="1">
        <a:spcBef>
          <a:spcPct val="0"/>
        </a:spcBef>
        <a:spcAft>
          <a:spcPct val="0"/>
        </a:spcAft>
        <a:buFont typeface="Arial" panose="020B0604020202020204" pitchFamily="34" charset="0"/>
        <a:buNone/>
        <a:defRPr sz="2800" b="1" i="0" u="none" kern="1200" baseline="0">
          <a:solidFill>
            <a:schemeClr val="accent2"/>
          </a:solidFill>
          <a:latin typeface="+mn-lt"/>
          <a:ea typeface="+mn-ea"/>
          <a:cs typeface="+mn-cs"/>
        </a:defRPr>
      </a:lvl3pPr>
      <a:lvl4pPr marL="1371600" lvl="3" indent="0" algn="ctr" defTabSz="914400" eaLnBrk="1" fontAlgn="base" latinLnBrk="0" hangingPunct="1">
        <a:spcBef>
          <a:spcPct val="0"/>
        </a:spcBef>
        <a:spcAft>
          <a:spcPct val="0"/>
        </a:spcAft>
        <a:buFont typeface="Arial" panose="020B0604020202020204" pitchFamily="34" charset="0"/>
        <a:buNone/>
        <a:defRPr sz="2800" b="1" i="0" u="none" kern="1200" baseline="0">
          <a:solidFill>
            <a:schemeClr val="accent2"/>
          </a:solidFill>
          <a:latin typeface="+mn-lt"/>
          <a:ea typeface="+mn-ea"/>
          <a:cs typeface="+mn-cs"/>
        </a:defRPr>
      </a:lvl4pPr>
      <a:lvl5pPr marL="1828800" lvl="4" indent="0" algn="ctr" defTabSz="914400" eaLnBrk="1" fontAlgn="base" latinLnBrk="0" hangingPunct="1">
        <a:spcBef>
          <a:spcPct val="0"/>
        </a:spcBef>
        <a:spcAft>
          <a:spcPct val="0"/>
        </a:spcAft>
        <a:buFont typeface="Arial" panose="020B0604020202020204" pitchFamily="34" charset="0"/>
        <a:buNone/>
        <a:defRPr sz="2800" b="1" i="0" u="none" kern="1200" baseline="0">
          <a:solidFill>
            <a:schemeClr val="accent2"/>
          </a:solidFill>
          <a:latin typeface="+mn-lt"/>
          <a:ea typeface="+mn-ea"/>
          <a:cs typeface="+mn-cs"/>
        </a:defRPr>
      </a:lvl5pPr>
      <a:lvl6pPr marL="2286000" lvl="5" indent="0" algn="ctr" defTabSz="914400" eaLnBrk="1" fontAlgn="base" latinLnBrk="0" hangingPunct="1">
        <a:spcBef>
          <a:spcPct val="0"/>
        </a:spcBef>
        <a:spcAft>
          <a:spcPct val="0"/>
        </a:spcAft>
        <a:buFont typeface="Arial" panose="020B0604020202020204" pitchFamily="34" charset="0"/>
        <a:buNone/>
        <a:defRPr sz="2800" b="1" i="0" u="none" kern="1200" baseline="0">
          <a:solidFill>
            <a:schemeClr val="accent2"/>
          </a:solidFill>
          <a:latin typeface="+mn-lt"/>
          <a:ea typeface="+mn-ea"/>
          <a:cs typeface="+mn-cs"/>
        </a:defRPr>
      </a:lvl6pPr>
      <a:lvl7pPr marL="2743200" lvl="6" indent="0" algn="ctr" defTabSz="914400" eaLnBrk="1" fontAlgn="base" latinLnBrk="0" hangingPunct="1">
        <a:spcBef>
          <a:spcPct val="0"/>
        </a:spcBef>
        <a:spcAft>
          <a:spcPct val="0"/>
        </a:spcAft>
        <a:buFont typeface="Arial" panose="020B0604020202020204" pitchFamily="34" charset="0"/>
        <a:buNone/>
        <a:defRPr sz="2800" b="1" i="0" u="none" kern="1200" baseline="0">
          <a:solidFill>
            <a:schemeClr val="accent2"/>
          </a:solidFill>
          <a:latin typeface="+mn-lt"/>
          <a:ea typeface="+mn-ea"/>
          <a:cs typeface="+mn-cs"/>
        </a:defRPr>
      </a:lvl7pPr>
      <a:lvl8pPr marL="3200400" lvl="7" indent="0" algn="ctr" defTabSz="914400" eaLnBrk="1" fontAlgn="base" latinLnBrk="0" hangingPunct="1">
        <a:spcBef>
          <a:spcPct val="0"/>
        </a:spcBef>
        <a:spcAft>
          <a:spcPct val="0"/>
        </a:spcAft>
        <a:buFont typeface="Arial" panose="020B0604020202020204" pitchFamily="34" charset="0"/>
        <a:buNone/>
        <a:defRPr sz="2800" b="1" i="0" u="none" kern="1200" baseline="0">
          <a:solidFill>
            <a:schemeClr val="accent2"/>
          </a:solidFill>
          <a:latin typeface="+mn-lt"/>
          <a:ea typeface="+mn-ea"/>
          <a:cs typeface="+mn-cs"/>
        </a:defRPr>
      </a:lvl8pPr>
      <a:lvl9pPr marL="3657600" lvl="8" indent="0" algn="ctr" defTabSz="914400" eaLnBrk="1" fontAlgn="base" latinLnBrk="0" hangingPunct="1">
        <a:spcBef>
          <a:spcPct val="0"/>
        </a:spcBef>
        <a:spcAft>
          <a:spcPct val="0"/>
        </a:spcAft>
        <a:buFont typeface="Arial" panose="020B0604020202020204" pitchFamily="34" charset="0"/>
        <a:buNone/>
        <a:defRPr sz="2800" b="1" i="0" u="none" kern="1200" baseline="0">
          <a:solidFill>
            <a:schemeClr val="accent2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098" name="Line 4"/>
          <p:cNvSpPr/>
          <p:nvPr/>
        </p:nvSpPr>
        <p:spPr>
          <a:xfrm>
            <a:off x="381000" y="990600"/>
            <a:ext cx="7391400" cy="0"/>
          </a:xfrm>
          <a:prstGeom prst="line">
            <a:avLst/>
          </a:prstGeom>
          <a:ln w="38100" cap="flat" cmpd="sng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t" anchorCtr="0"/>
          <a:p>
            <a:pPr lvl="0" algn="ctr" eaLnBrk="0" hangingPunct="0"/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pic>
        <p:nvPicPr>
          <p:cNvPr id="4099" name="Picture 6" descr="交大校徽"/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7812088" y="260350"/>
            <a:ext cx="939800" cy="762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100" name="Rectangle 2"/>
          <p:cNvSpPr>
            <a:spLocks noGrp="1"/>
          </p:cNvSpPr>
          <p:nvPr>
            <p:ph type="title"/>
          </p:nvPr>
        </p:nvSpPr>
        <p:spPr>
          <a:xfrm>
            <a:off x="755650" y="260350"/>
            <a:ext cx="7086600" cy="685800"/>
          </a:xfrm>
          <a:prstGeom prst="rect">
            <a:avLst/>
          </a:prstGeom>
          <a:noFill/>
          <a:ln w="9525">
            <a:noFill/>
          </a:ln>
          <a:effectLst>
            <a:outerShdw dist="17961" dir="2699999" algn="ctr" rotWithShape="0">
              <a:srgbClr val="DDDDDD"/>
            </a:outerShdw>
          </a:effectLst>
        </p:spPr>
        <p:txBody>
          <a:bodyPr anchor="ctr" anchorCtr="0"/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4101" name="Rectangle 3"/>
          <p:cNvSpPr/>
          <p:nvPr>
            <p:ph type="body"/>
          </p:nvPr>
        </p:nvSpPr>
        <p:spPr>
          <a:xfrm>
            <a:off x="914400" y="1524000"/>
            <a:ext cx="7391400" cy="1978025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126" name="Rectangle 5"/>
          <p:cNvSpPr>
            <a:spLocks noGrp="1"/>
          </p:cNvSpPr>
          <p:nvPr>
            <p:ph type="ftr" sz="quarter" idx="3"/>
          </p:nvPr>
        </p:nvSpPr>
        <p:spPr>
          <a:xfrm>
            <a:off x="3132138" y="6381750"/>
            <a:ext cx="2895600" cy="476250"/>
          </a:xfrm>
          <a:prstGeom prst="rect">
            <a:avLst/>
          </a:prstGeom>
          <a:noFill/>
          <a:ln w="9525">
            <a:noFill/>
            <a:miter/>
          </a:ln>
        </p:spPr>
        <p:txBody>
          <a:bodyPr/>
          <a:lstStyle>
            <a:lvl1pPr>
              <a:defRPr sz="1400" b="0">
                <a:solidFill>
                  <a:schemeClr val="tx1"/>
                </a:solidFill>
                <a:ea typeface="宋体" panose="02010600030101010101" pitchFamily="2" charset="-122"/>
              </a:defRPr>
            </a:lvl1pPr>
          </a:lstStyle>
          <a:p>
            <a:pPr lvl="0" eaLnBrk="1" fontAlgn="base" hangingPunct="1"/>
            <a:fld id="{9A0DB2DC-4C9A-4742-B13C-FB6460FD3503}" type="slidenum">
              <a:rPr lang="zh-CN" altLang="en-US" strike="noStrike" noProof="1" dirty="0">
                <a:latin typeface="Times New Roman" panose="02020603050405020304" pitchFamily="2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</p:sldLayoutIdLst>
  <p:transition/>
  <p:hf sldNum="0" hdr="0" ftr="0" dt="0"/>
  <p:txStyles>
    <p:titleStyle>
      <a:lvl1pPr marL="0" lvl="0" indent="0" algn="ctr" defTabSz="914400" eaLnBrk="0" fontAlgn="base" latinLnBrk="0" hangingPunct="0">
        <a:spcBef>
          <a:spcPct val="0"/>
        </a:spcBef>
        <a:spcAft>
          <a:spcPct val="0"/>
        </a:spcAft>
        <a:buClr>
          <a:srgbClr val="000000"/>
        </a:buClr>
        <a:buNone/>
        <a:defRPr sz="2800" b="1" i="0" u="none" kern="1200" baseline="0">
          <a:solidFill>
            <a:srgbClr val="333399"/>
          </a:solidFill>
          <a:latin typeface="+mj-lt"/>
          <a:ea typeface="+mj-ea"/>
          <a:cs typeface="+mj-cs"/>
        </a:defRPr>
      </a:lvl1pPr>
    </p:titleStyle>
    <p:bodyStyle>
      <a:lvl1pPr marL="195580" lvl="0" indent="-195580" algn="just" defTabSz="914400" eaLnBrk="0" fontAlgn="base" latinLnBrk="0" hangingPunct="0">
        <a:lnSpc>
          <a:spcPct val="140000"/>
        </a:lnSpc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anose="05000000000000000000" pitchFamily="2" charset="2"/>
        <a:buChar char="l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671830" lvl="1" indent="-285750" algn="l" defTabSz="914400" eaLnBrk="0" fontAlgn="base" latinLnBrk="0" hangingPunct="0">
        <a:lnSpc>
          <a:spcPct val="140000"/>
        </a:lnSpc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anose="05000000000000000000" pitchFamily="2" charset="2"/>
        <a:buChar char="è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090930" lvl="2" indent="-228600" algn="l" defTabSz="914400" eaLnBrk="0" fontAlgn="base" latinLnBrk="0" hangingPunct="0">
        <a:lnSpc>
          <a:spcPct val="140000"/>
        </a:lnSpc>
        <a:spcBef>
          <a:spcPct val="20000"/>
        </a:spcBef>
        <a:spcAft>
          <a:spcPct val="0"/>
        </a:spcAft>
        <a:buClr>
          <a:schemeClr val="accent2"/>
        </a:buClr>
        <a:buFont typeface="Wingdings" panose="05000000000000000000" pitchFamily="2" charset="2"/>
        <a:buChar char="Ø"/>
        <a:defRPr sz="16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510030" lvl="3" indent="-228600" algn="l" defTabSz="914400" eaLnBrk="0" fontAlgn="base" latinLnBrk="0" hangingPunct="0">
        <a:lnSpc>
          <a:spcPct val="140000"/>
        </a:lnSpc>
        <a:spcBef>
          <a:spcPct val="20000"/>
        </a:spcBef>
        <a:spcAft>
          <a:spcPct val="0"/>
        </a:spcAft>
        <a:buFont typeface="Wingdings" panose="05000000000000000000" pitchFamily="2" charset="2"/>
        <a:buChar char="–"/>
        <a:defRPr sz="1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1929130" lvl="4" indent="-228600" algn="l" defTabSz="914400" eaLnBrk="0" fontAlgn="base" latinLnBrk="0" hangingPunct="0">
        <a:lnSpc>
          <a:spcPct val="140000"/>
        </a:lnSpc>
        <a:spcBef>
          <a:spcPct val="20000"/>
        </a:spcBef>
        <a:spcAft>
          <a:spcPct val="0"/>
        </a:spcAft>
        <a:buFont typeface="Wingdings" panose="05000000000000000000" pitchFamily="2" charset="2"/>
        <a:buChar char="»"/>
        <a:defRPr sz="1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0" fontAlgn="base" latinLnBrk="0" hangingPunct="0">
        <a:lnSpc>
          <a:spcPct val="140000"/>
        </a:lnSpc>
        <a:spcBef>
          <a:spcPct val="20000"/>
        </a:spcBef>
        <a:spcAft>
          <a:spcPct val="0"/>
        </a:spcAft>
        <a:buFont typeface="Wingdings" panose="05000000000000000000" pitchFamily="2" charset="2"/>
        <a:buChar char="»"/>
        <a:defRPr sz="1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lnSpc>
          <a:spcPct val="140000"/>
        </a:lnSpc>
        <a:spcBef>
          <a:spcPct val="20000"/>
        </a:spcBef>
        <a:spcAft>
          <a:spcPct val="0"/>
        </a:spcAft>
        <a:buFont typeface="Wingdings" panose="05000000000000000000" pitchFamily="2" charset="2"/>
        <a:buChar char="»"/>
        <a:defRPr sz="1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lnSpc>
          <a:spcPct val="140000"/>
        </a:lnSpc>
        <a:spcBef>
          <a:spcPct val="20000"/>
        </a:spcBef>
        <a:spcAft>
          <a:spcPct val="0"/>
        </a:spcAft>
        <a:buFont typeface="Wingdings" panose="05000000000000000000" pitchFamily="2" charset="2"/>
        <a:buChar char="»"/>
        <a:defRPr sz="1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lnSpc>
          <a:spcPct val="140000"/>
        </a:lnSpc>
        <a:spcBef>
          <a:spcPct val="20000"/>
        </a:spcBef>
        <a:spcAft>
          <a:spcPct val="0"/>
        </a:spcAft>
        <a:buFont typeface="Wingdings" panose="05000000000000000000" pitchFamily="2" charset="2"/>
        <a:buChar char="»"/>
        <a:defRPr sz="1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ctr" defTabSz="914400" eaLnBrk="0" fontAlgn="base" latinLnBrk="0" hangingPunct="0">
        <a:spcBef>
          <a:spcPct val="0"/>
        </a:spcBef>
        <a:spcAft>
          <a:spcPct val="0"/>
        </a:spcAft>
        <a:buFont typeface="Arial" panose="020B0604020202020204" pitchFamily="34" charset="0"/>
        <a:buNone/>
        <a:defRPr sz="2800" b="1" i="0" u="none" kern="1200" baseline="0">
          <a:solidFill>
            <a:schemeClr val="accent2"/>
          </a:solidFill>
          <a:latin typeface="+mn-lt"/>
          <a:ea typeface="+mn-ea"/>
          <a:cs typeface="+mn-cs"/>
        </a:defRPr>
      </a:lvl1pPr>
      <a:lvl2pPr marL="457200" lvl="1" indent="0" algn="ctr" defTabSz="914400" eaLnBrk="1" fontAlgn="base" latinLnBrk="0" hangingPunct="1">
        <a:spcBef>
          <a:spcPct val="0"/>
        </a:spcBef>
        <a:spcAft>
          <a:spcPct val="0"/>
        </a:spcAft>
        <a:buFont typeface="Arial" panose="020B0604020202020204" pitchFamily="34" charset="0"/>
        <a:buNone/>
        <a:defRPr sz="2800" b="1" i="0" u="none" kern="1200" baseline="0">
          <a:solidFill>
            <a:schemeClr val="accent2"/>
          </a:solidFill>
          <a:latin typeface="+mn-lt"/>
          <a:ea typeface="+mn-ea"/>
          <a:cs typeface="+mn-cs"/>
        </a:defRPr>
      </a:lvl2pPr>
      <a:lvl3pPr marL="914400" lvl="2" indent="0" algn="ctr" defTabSz="914400" eaLnBrk="1" fontAlgn="base" latinLnBrk="0" hangingPunct="1">
        <a:spcBef>
          <a:spcPct val="0"/>
        </a:spcBef>
        <a:spcAft>
          <a:spcPct val="0"/>
        </a:spcAft>
        <a:buFont typeface="Arial" panose="020B0604020202020204" pitchFamily="34" charset="0"/>
        <a:buNone/>
        <a:defRPr sz="2800" b="1" i="0" u="none" kern="1200" baseline="0">
          <a:solidFill>
            <a:schemeClr val="accent2"/>
          </a:solidFill>
          <a:latin typeface="+mn-lt"/>
          <a:ea typeface="+mn-ea"/>
          <a:cs typeface="+mn-cs"/>
        </a:defRPr>
      </a:lvl3pPr>
      <a:lvl4pPr marL="1371600" lvl="3" indent="0" algn="ctr" defTabSz="914400" eaLnBrk="1" fontAlgn="base" latinLnBrk="0" hangingPunct="1">
        <a:spcBef>
          <a:spcPct val="0"/>
        </a:spcBef>
        <a:spcAft>
          <a:spcPct val="0"/>
        </a:spcAft>
        <a:buFont typeface="Arial" panose="020B0604020202020204" pitchFamily="34" charset="0"/>
        <a:buNone/>
        <a:defRPr sz="2800" b="1" i="0" u="none" kern="1200" baseline="0">
          <a:solidFill>
            <a:schemeClr val="accent2"/>
          </a:solidFill>
          <a:latin typeface="+mn-lt"/>
          <a:ea typeface="+mn-ea"/>
          <a:cs typeface="+mn-cs"/>
        </a:defRPr>
      </a:lvl4pPr>
      <a:lvl5pPr marL="1828800" lvl="4" indent="0" algn="ctr" defTabSz="914400" eaLnBrk="1" fontAlgn="base" latinLnBrk="0" hangingPunct="1">
        <a:spcBef>
          <a:spcPct val="0"/>
        </a:spcBef>
        <a:spcAft>
          <a:spcPct val="0"/>
        </a:spcAft>
        <a:buFont typeface="Arial" panose="020B0604020202020204" pitchFamily="34" charset="0"/>
        <a:buNone/>
        <a:defRPr sz="2800" b="1" i="0" u="none" kern="1200" baseline="0">
          <a:solidFill>
            <a:schemeClr val="accent2"/>
          </a:solidFill>
          <a:latin typeface="+mn-lt"/>
          <a:ea typeface="+mn-ea"/>
          <a:cs typeface="+mn-cs"/>
        </a:defRPr>
      </a:lvl5pPr>
      <a:lvl6pPr marL="2286000" lvl="5" indent="0" algn="ctr" defTabSz="914400" eaLnBrk="1" fontAlgn="base" latinLnBrk="0" hangingPunct="1">
        <a:spcBef>
          <a:spcPct val="0"/>
        </a:spcBef>
        <a:spcAft>
          <a:spcPct val="0"/>
        </a:spcAft>
        <a:buFont typeface="Arial" panose="020B0604020202020204" pitchFamily="34" charset="0"/>
        <a:buNone/>
        <a:defRPr sz="2800" b="1" i="0" u="none" kern="1200" baseline="0">
          <a:solidFill>
            <a:schemeClr val="accent2"/>
          </a:solidFill>
          <a:latin typeface="+mn-lt"/>
          <a:ea typeface="+mn-ea"/>
          <a:cs typeface="+mn-cs"/>
        </a:defRPr>
      </a:lvl6pPr>
      <a:lvl7pPr marL="2743200" lvl="6" indent="0" algn="ctr" defTabSz="914400" eaLnBrk="1" fontAlgn="base" latinLnBrk="0" hangingPunct="1">
        <a:spcBef>
          <a:spcPct val="0"/>
        </a:spcBef>
        <a:spcAft>
          <a:spcPct val="0"/>
        </a:spcAft>
        <a:buFont typeface="Arial" panose="020B0604020202020204" pitchFamily="34" charset="0"/>
        <a:buNone/>
        <a:defRPr sz="2800" b="1" i="0" u="none" kern="1200" baseline="0">
          <a:solidFill>
            <a:schemeClr val="accent2"/>
          </a:solidFill>
          <a:latin typeface="+mn-lt"/>
          <a:ea typeface="+mn-ea"/>
          <a:cs typeface="+mn-cs"/>
        </a:defRPr>
      </a:lvl7pPr>
      <a:lvl8pPr marL="3200400" lvl="7" indent="0" algn="ctr" defTabSz="914400" eaLnBrk="1" fontAlgn="base" latinLnBrk="0" hangingPunct="1">
        <a:spcBef>
          <a:spcPct val="0"/>
        </a:spcBef>
        <a:spcAft>
          <a:spcPct val="0"/>
        </a:spcAft>
        <a:buFont typeface="Arial" panose="020B0604020202020204" pitchFamily="34" charset="0"/>
        <a:buNone/>
        <a:defRPr sz="2800" b="1" i="0" u="none" kern="1200" baseline="0">
          <a:solidFill>
            <a:schemeClr val="accent2"/>
          </a:solidFill>
          <a:latin typeface="+mn-lt"/>
          <a:ea typeface="+mn-ea"/>
          <a:cs typeface="+mn-cs"/>
        </a:defRPr>
      </a:lvl8pPr>
      <a:lvl9pPr marL="3657600" lvl="8" indent="0" algn="ctr" defTabSz="914400" eaLnBrk="1" fontAlgn="base" latinLnBrk="0" hangingPunct="1">
        <a:spcBef>
          <a:spcPct val="0"/>
        </a:spcBef>
        <a:spcAft>
          <a:spcPct val="0"/>
        </a:spcAft>
        <a:buFont typeface="Arial" panose="020B0604020202020204" pitchFamily="34" charset="0"/>
        <a:buNone/>
        <a:defRPr sz="2800" b="1" i="0" u="none" kern="1200" baseline="0">
          <a:solidFill>
            <a:schemeClr val="accent2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5122" name="Line 4"/>
          <p:cNvSpPr/>
          <p:nvPr/>
        </p:nvSpPr>
        <p:spPr>
          <a:xfrm>
            <a:off x="381000" y="990600"/>
            <a:ext cx="7391400" cy="0"/>
          </a:xfrm>
          <a:prstGeom prst="line">
            <a:avLst/>
          </a:prstGeom>
          <a:ln w="38100" cap="flat" cmpd="sng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t" anchorCtr="0"/>
          <a:p>
            <a:pPr lvl="0" algn="ctr" eaLnBrk="0" hangingPunct="0"/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pic>
        <p:nvPicPr>
          <p:cNvPr id="5123" name="Picture 6" descr="交大校徽"/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7956550" y="188913"/>
            <a:ext cx="939800" cy="762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124" name="Rectangle 2"/>
          <p:cNvSpPr>
            <a:spLocks noGrp="1"/>
          </p:cNvSpPr>
          <p:nvPr>
            <p:ph type="title"/>
          </p:nvPr>
        </p:nvSpPr>
        <p:spPr>
          <a:xfrm>
            <a:off x="755650" y="260350"/>
            <a:ext cx="7086600" cy="685800"/>
          </a:xfrm>
          <a:prstGeom prst="rect">
            <a:avLst/>
          </a:prstGeom>
          <a:noFill/>
          <a:ln w="9525">
            <a:noFill/>
          </a:ln>
          <a:effectLst>
            <a:outerShdw dist="17961" dir="2699999" algn="ctr" rotWithShape="0">
              <a:srgbClr val="DDDDDD"/>
            </a:outerShdw>
          </a:effectLst>
        </p:spPr>
        <p:txBody>
          <a:bodyPr anchor="ctr" anchorCtr="0"/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5125" name="Rectangle 3"/>
          <p:cNvSpPr/>
          <p:nvPr>
            <p:ph type="body"/>
          </p:nvPr>
        </p:nvSpPr>
        <p:spPr>
          <a:xfrm>
            <a:off x="914400" y="1524000"/>
            <a:ext cx="7391400" cy="1978025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3078" name="Rectangle 5"/>
          <p:cNvSpPr>
            <a:spLocks noGrp="1"/>
          </p:cNvSpPr>
          <p:nvPr>
            <p:ph type="ftr" sz="quarter" idx="3"/>
          </p:nvPr>
        </p:nvSpPr>
        <p:spPr>
          <a:xfrm>
            <a:off x="3132138" y="6381750"/>
            <a:ext cx="2895600" cy="476250"/>
          </a:xfrm>
          <a:prstGeom prst="rect">
            <a:avLst/>
          </a:prstGeom>
          <a:noFill/>
          <a:ln w="9525">
            <a:noFill/>
            <a:miter/>
          </a:ln>
        </p:spPr>
        <p:txBody>
          <a:bodyPr/>
          <a:lstStyle>
            <a:lvl1pPr>
              <a:defRPr sz="1400" b="0">
                <a:solidFill>
                  <a:schemeClr val="tx1"/>
                </a:solidFill>
                <a:ea typeface="宋体" panose="02010600030101010101" pitchFamily="2" charset="-122"/>
              </a:defRPr>
            </a:lvl1pPr>
          </a:lstStyle>
          <a:p>
            <a:pPr lvl="0" eaLnBrk="1" fontAlgn="base" hangingPunct="1"/>
            <a:fld id="{9A0DB2DC-4C9A-4742-B13C-FB6460FD3503}" type="slidenum">
              <a:rPr lang="zh-CN" altLang="en-US" strike="noStrike" noProof="1" dirty="0">
                <a:latin typeface="Times New Roman" panose="02020603050405020304" pitchFamily="2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</p:sldLayoutIdLst>
  <p:transition/>
  <p:hf sldNum="0" hdr="0" ftr="0" dt="0"/>
  <p:txStyles>
    <p:titleStyle>
      <a:lvl1pPr marL="0" lvl="0" indent="0" algn="ctr" defTabSz="914400" eaLnBrk="0" fontAlgn="base" latinLnBrk="0" hangingPunct="0">
        <a:spcBef>
          <a:spcPct val="0"/>
        </a:spcBef>
        <a:spcAft>
          <a:spcPct val="0"/>
        </a:spcAft>
        <a:buClr>
          <a:srgbClr val="000000"/>
        </a:buClr>
        <a:buNone/>
        <a:defRPr sz="2800" b="1" i="0" u="none" kern="1200" baseline="0">
          <a:solidFill>
            <a:srgbClr val="333399"/>
          </a:solidFill>
          <a:latin typeface="+mj-lt"/>
          <a:ea typeface="+mj-ea"/>
          <a:cs typeface="+mj-cs"/>
        </a:defRPr>
      </a:lvl1pPr>
    </p:titleStyle>
    <p:bodyStyle>
      <a:lvl1pPr marL="195580" lvl="0" indent="-195580" algn="just" defTabSz="914400" eaLnBrk="0" fontAlgn="base" latinLnBrk="0" hangingPunct="0">
        <a:lnSpc>
          <a:spcPct val="140000"/>
        </a:lnSpc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anose="05000000000000000000" pitchFamily="2" charset="2"/>
        <a:buChar char="l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671830" lvl="1" indent="-285750" algn="l" defTabSz="914400" eaLnBrk="0" fontAlgn="base" latinLnBrk="0" hangingPunct="0">
        <a:lnSpc>
          <a:spcPct val="140000"/>
        </a:lnSpc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anose="05000000000000000000" pitchFamily="2" charset="2"/>
        <a:buChar char="è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090930" lvl="2" indent="-228600" algn="l" defTabSz="914400" eaLnBrk="0" fontAlgn="base" latinLnBrk="0" hangingPunct="0">
        <a:lnSpc>
          <a:spcPct val="140000"/>
        </a:lnSpc>
        <a:spcBef>
          <a:spcPct val="20000"/>
        </a:spcBef>
        <a:spcAft>
          <a:spcPct val="0"/>
        </a:spcAft>
        <a:buClr>
          <a:schemeClr val="accent2"/>
        </a:buClr>
        <a:buFont typeface="Wingdings" panose="05000000000000000000" pitchFamily="2" charset="2"/>
        <a:buChar char="Ø"/>
        <a:defRPr sz="16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510030" lvl="3" indent="-228600" algn="l" defTabSz="914400" eaLnBrk="0" fontAlgn="base" latinLnBrk="0" hangingPunct="0">
        <a:lnSpc>
          <a:spcPct val="140000"/>
        </a:lnSpc>
        <a:spcBef>
          <a:spcPct val="20000"/>
        </a:spcBef>
        <a:spcAft>
          <a:spcPct val="0"/>
        </a:spcAft>
        <a:buFont typeface="Wingdings" panose="05000000000000000000" pitchFamily="2" charset="2"/>
        <a:buChar char="–"/>
        <a:defRPr sz="1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1929130" lvl="4" indent="-228600" algn="l" defTabSz="914400" eaLnBrk="0" fontAlgn="base" latinLnBrk="0" hangingPunct="0">
        <a:lnSpc>
          <a:spcPct val="140000"/>
        </a:lnSpc>
        <a:spcBef>
          <a:spcPct val="20000"/>
        </a:spcBef>
        <a:spcAft>
          <a:spcPct val="0"/>
        </a:spcAft>
        <a:buFont typeface="Wingdings" panose="05000000000000000000" pitchFamily="2" charset="2"/>
        <a:buChar char="»"/>
        <a:defRPr sz="1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0" fontAlgn="base" latinLnBrk="0" hangingPunct="0">
        <a:lnSpc>
          <a:spcPct val="140000"/>
        </a:lnSpc>
        <a:spcBef>
          <a:spcPct val="20000"/>
        </a:spcBef>
        <a:spcAft>
          <a:spcPct val="0"/>
        </a:spcAft>
        <a:buFont typeface="Wingdings" panose="05000000000000000000" pitchFamily="2" charset="2"/>
        <a:buChar char="»"/>
        <a:defRPr sz="1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lnSpc>
          <a:spcPct val="140000"/>
        </a:lnSpc>
        <a:spcBef>
          <a:spcPct val="20000"/>
        </a:spcBef>
        <a:spcAft>
          <a:spcPct val="0"/>
        </a:spcAft>
        <a:buFont typeface="Wingdings" panose="05000000000000000000" pitchFamily="2" charset="2"/>
        <a:buChar char="»"/>
        <a:defRPr sz="1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lnSpc>
          <a:spcPct val="140000"/>
        </a:lnSpc>
        <a:spcBef>
          <a:spcPct val="20000"/>
        </a:spcBef>
        <a:spcAft>
          <a:spcPct val="0"/>
        </a:spcAft>
        <a:buFont typeface="Wingdings" panose="05000000000000000000" pitchFamily="2" charset="2"/>
        <a:buChar char="»"/>
        <a:defRPr sz="1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lnSpc>
          <a:spcPct val="140000"/>
        </a:lnSpc>
        <a:spcBef>
          <a:spcPct val="20000"/>
        </a:spcBef>
        <a:spcAft>
          <a:spcPct val="0"/>
        </a:spcAft>
        <a:buFont typeface="Wingdings" panose="05000000000000000000" pitchFamily="2" charset="2"/>
        <a:buChar char="»"/>
        <a:defRPr sz="1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ctr" defTabSz="914400" eaLnBrk="0" fontAlgn="base" latinLnBrk="0" hangingPunct="0">
        <a:spcBef>
          <a:spcPct val="0"/>
        </a:spcBef>
        <a:spcAft>
          <a:spcPct val="0"/>
        </a:spcAft>
        <a:buFont typeface="Arial" panose="020B0604020202020204" pitchFamily="34" charset="0"/>
        <a:buNone/>
        <a:defRPr sz="2800" b="1" i="0" u="none" kern="1200" baseline="0">
          <a:solidFill>
            <a:schemeClr val="accent2"/>
          </a:solidFill>
          <a:latin typeface="+mn-lt"/>
          <a:ea typeface="+mn-ea"/>
          <a:cs typeface="+mn-cs"/>
        </a:defRPr>
      </a:lvl1pPr>
      <a:lvl2pPr marL="457200" lvl="1" indent="0" algn="ctr" defTabSz="914400" eaLnBrk="1" fontAlgn="base" latinLnBrk="0" hangingPunct="1">
        <a:spcBef>
          <a:spcPct val="0"/>
        </a:spcBef>
        <a:spcAft>
          <a:spcPct val="0"/>
        </a:spcAft>
        <a:buFont typeface="Arial" panose="020B0604020202020204" pitchFamily="34" charset="0"/>
        <a:buNone/>
        <a:defRPr sz="2800" b="1" i="0" u="none" kern="1200" baseline="0">
          <a:solidFill>
            <a:schemeClr val="accent2"/>
          </a:solidFill>
          <a:latin typeface="+mn-lt"/>
          <a:ea typeface="+mn-ea"/>
          <a:cs typeface="+mn-cs"/>
        </a:defRPr>
      </a:lvl2pPr>
      <a:lvl3pPr marL="914400" lvl="2" indent="0" algn="ctr" defTabSz="914400" eaLnBrk="1" fontAlgn="base" latinLnBrk="0" hangingPunct="1">
        <a:spcBef>
          <a:spcPct val="0"/>
        </a:spcBef>
        <a:spcAft>
          <a:spcPct val="0"/>
        </a:spcAft>
        <a:buFont typeface="Arial" panose="020B0604020202020204" pitchFamily="34" charset="0"/>
        <a:buNone/>
        <a:defRPr sz="2800" b="1" i="0" u="none" kern="1200" baseline="0">
          <a:solidFill>
            <a:schemeClr val="accent2"/>
          </a:solidFill>
          <a:latin typeface="+mn-lt"/>
          <a:ea typeface="+mn-ea"/>
          <a:cs typeface="+mn-cs"/>
        </a:defRPr>
      </a:lvl3pPr>
      <a:lvl4pPr marL="1371600" lvl="3" indent="0" algn="ctr" defTabSz="914400" eaLnBrk="1" fontAlgn="base" latinLnBrk="0" hangingPunct="1">
        <a:spcBef>
          <a:spcPct val="0"/>
        </a:spcBef>
        <a:spcAft>
          <a:spcPct val="0"/>
        </a:spcAft>
        <a:buFont typeface="Arial" panose="020B0604020202020204" pitchFamily="34" charset="0"/>
        <a:buNone/>
        <a:defRPr sz="2800" b="1" i="0" u="none" kern="1200" baseline="0">
          <a:solidFill>
            <a:schemeClr val="accent2"/>
          </a:solidFill>
          <a:latin typeface="+mn-lt"/>
          <a:ea typeface="+mn-ea"/>
          <a:cs typeface="+mn-cs"/>
        </a:defRPr>
      </a:lvl4pPr>
      <a:lvl5pPr marL="1828800" lvl="4" indent="0" algn="ctr" defTabSz="914400" eaLnBrk="1" fontAlgn="base" latinLnBrk="0" hangingPunct="1">
        <a:spcBef>
          <a:spcPct val="0"/>
        </a:spcBef>
        <a:spcAft>
          <a:spcPct val="0"/>
        </a:spcAft>
        <a:buFont typeface="Arial" panose="020B0604020202020204" pitchFamily="34" charset="0"/>
        <a:buNone/>
        <a:defRPr sz="2800" b="1" i="0" u="none" kern="1200" baseline="0">
          <a:solidFill>
            <a:schemeClr val="accent2"/>
          </a:solidFill>
          <a:latin typeface="+mn-lt"/>
          <a:ea typeface="+mn-ea"/>
          <a:cs typeface="+mn-cs"/>
        </a:defRPr>
      </a:lvl5pPr>
      <a:lvl6pPr marL="2286000" lvl="5" indent="0" algn="ctr" defTabSz="914400" eaLnBrk="1" fontAlgn="base" latinLnBrk="0" hangingPunct="1">
        <a:spcBef>
          <a:spcPct val="0"/>
        </a:spcBef>
        <a:spcAft>
          <a:spcPct val="0"/>
        </a:spcAft>
        <a:buFont typeface="Arial" panose="020B0604020202020204" pitchFamily="34" charset="0"/>
        <a:buNone/>
        <a:defRPr sz="2800" b="1" i="0" u="none" kern="1200" baseline="0">
          <a:solidFill>
            <a:schemeClr val="accent2"/>
          </a:solidFill>
          <a:latin typeface="+mn-lt"/>
          <a:ea typeface="+mn-ea"/>
          <a:cs typeface="+mn-cs"/>
        </a:defRPr>
      </a:lvl6pPr>
      <a:lvl7pPr marL="2743200" lvl="6" indent="0" algn="ctr" defTabSz="914400" eaLnBrk="1" fontAlgn="base" latinLnBrk="0" hangingPunct="1">
        <a:spcBef>
          <a:spcPct val="0"/>
        </a:spcBef>
        <a:spcAft>
          <a:spcPct val="0"/>
        </a:spcAft>
        <a:buFont typeface="Arial" panose="020B0604020202020204" pitchFamily="34" charset="0"/>
        <a:buNone/>
        <a:defRPr sz="2800" b="1" i="0" u="none" kern="1200" baseline="0">
          <a:solidFill>
            <a:schemeClr val="accent2"/>
          </a:solidFill>
          <a:latin typeface="+mn-lt"/>
          <a:ea typeface="+mn-ea"/>
          <a:cs typeface="+mn-cs"/>
        </a:defRPr>
      </a:lvl7pPr>
      <a:lvl8pPr marL="3200400" lvl="7" indent="0" algn="ctr" defTabSz="914400" eaLnBrk="1" fontAlgn="base" latinLnBrk="0" hangingPunct="1">
        <a:spcBef>
          <a:spcPct val="0"/>
        </a:spcBef>
        <a:spcAft>
          <a:spcPct val="0"/>
        </a:spcAft>
        <a:buFont typeface="Arial" panose="020B0604020202020204" pitchFamily="34" charset="0"/>
        <a:buNone/>
        <a:defRPr sz="2800" b="1" i="0" u="none" kern="1200" baseline="0">
          <a:solidFill>
            <a:schemeClr val="accent2"/>
          </a:solidFill>
          <a:latin typeface="+mn-lt"/>
          <a:ea typeface="+mn-ea"/>
          <a:cs typeface="+mn-cs"/>
        </a:defRPr>
      </a:lvl8pPr>
      <a:lvl9pPr marL="3657600" lvl="8" indent="0" algn="ctr" defTabSz="914400" eaLnBrk="1" fontAlgn="base" latinLnBrk="0" hangingPunct="1">
        <a:spcBef>
          <a:spcPct val="0"/>
        </a:spcBef>
        <a:spcAft>
          <a:spcPct val="0"/>
        </a:spcAft>
        <a:buFont typeface="Arial" panose="020B0604020202020204" pitchFamily="34" charset="0"/>
        <a:buNone/>
        <a:defRPr sz="2800" b="1" i="0" u="none" kern="1200" baseline="0">
          <a:solidFill>
            <a:schemeClr val="accent2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6146" name="Line 4"/>
          <p:cNvSpPr/>
          <p:nvPr/>
        </p:nvSpPr>
        <p:spPr>
          <a:xfrm>
            <a:off x="381000" y="990600"/>
            <a:ext cx="7391400" cy="0"/>
          </a:xfrm>
          <a:prstGeom prst="line">
            <a:avLst/>
          </a:prstGeom>
          <a:ln w="38100" cap="flat" cmpd="sng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t" anchorCtr="0"/>
          <a:p>
            <a:pPr lvl="0" algn="ctr" eaLnBrk="0" hangingPunct="0"/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pic>
        <p:nvPicPr>
          <p:cNvPr id="6147" name="Picture 6" descr="交大校徽"/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7956550" y="188913"/>
            <a:ext cx="939800" cy="762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148" name="Rectangle 2"/>
          <p:cNvSpPr>
            <a:spLocks noGrp="1"/>
          </p:cNvSpPr>
          <p:nvPr>
            <p:ph type="title"/>
          </p:nvPr>
        </p:nvSpPr>
        <p:spPr>
          <a:xfrm>
            <a:off x="755650" y="260350"/>
            <a:ext cx="7086600" cy="685800"/>
          </a:xfrm>
          <a:prstGeom prst="rect">
            <a:avLst/>
          </a:prstGeom>
          <a:noFill/>
          <a:ln w="9525">
            <a:noFill/>
          </a:ln>
          <a:effectLst>
            <a:outerShdw dist="17961" dir="2699999" algn="ctr" rotWithShape="0">
              <a:srgbClr val="DDDDDD"/>
            </a:outerShdw>
          </a:effectLst>
        </p:spPr>
        <p:txBody>
          <a:bodyPr anchor="ctr" anchorCtr="0"/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6149" name="Rectangle 3"/>
          <p:cNvSpPr/>
          <p:nvPr>
            <p:ph type="body"/>
          </p:nvPr>
        </p:nvSpPr>
        <p:spPr>
          <a:xfrm>
            <a:off x="914400" y="1524000"/>
            <a:ext cx="7391400" cy="1978025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2054" name="Rectangle 5"/>
          <p:cNvSpPr>
            <a:spLocks noGrp="1"/>
          </p:cNvSpPr>
          <p:nvPr>
            <p:ph type="ftr" sz="quarter" idx="3"/>
          </p:nvPr>
        </p:nvSpPr>
        <p:spPr>
          <a:xfrm>
            <a:off x="3132138" y="6381750"/>
            <a:ext cx="2895600" cy="476250"/>
          </a:xfrm>
          <a:prstGeom prst="rect">
            <a:avLst/>
          </a:prstGeom>
          <a:noFill/>
          <a:ln w="9525">
            <a:noFill/>
            <a:miter/>
          </a:ln>
        </p:spPr>
        <p:txBody>
          <a:bodyPr/>
          <a:lstStyle>
            <a:lvl1pPr>
              <a:defRPr sz="1400" b="0">
                <a:solidFill>
                  <a:schemeClr val="tx1"/>
                </a:solidFill>
                <a:ea typeface="宋体" panose="02010600030101010101" pitchFamily="2" charset="-122"/>
              </a:defRPr>
            </a:lvl1pPr>
          </a:lstStyle>
          <a:p>
            <a:pPr lvl="0" eaLnBrk="1" fontAlgn="base" hangingPunct="1"/>
            <a:fld id="{9A0DB2DC-4C9A-4742-B13C-FB6460FD3503}" type="slidenum">
              <a:rPr lang="zh-CN" altLang="en-US" strike="noStrike" noProof="1" dirty="0">
                <a:latin typeface="Times New Roman" panose="02020603050405020304" pitchFamily="2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  <p:sldLayoutId id="2147483717" r:id="rId8"/>
    <p:sldLayoutId id="2147483718" r:id="rId9"/>
    <p:sldLayoutId id="2147483719" r:id="rId10"/>
    <p:sldLayoutId id="2147483720" r:id="rId11"/>
    <p:sldLayoutId id="2147483721" r:id="rId12"/>
  </p:sldLayoutIdLst>
  <p:transition/>
  <p:hf sldNum="0" hdr="0" ftr="0" dt="0"/>
  <p:txStyles>
    <p:titleStyle>
      <a:lvl1pPr marL="0" lvl="0" indent="0" algn="ctr" defTabSz="914400" eaLnBrk="0" fontAlgn="base" latinLnBrk="0" hangingPunct="0">
        <a:spcBef>
          <a:spcPct val="0"/>
        </a:spcBef>
        <a:spcAft>
          <a:spcPct val="0"/>
        </a:spcAft>
        <a:buClr>
          <a:srgbClr val="000000"/>
        </a:buClr>
        <a:buNone/>
        <a:defRPr sz="2800" b="1" i="0" u="none" kern="1200" baseline="0">
          <a:solidFill>
            <a:srgbClr val="333399"/>
          </a:solidFill>
          <a:latin typeface="+mj-lt"/>
          <a:ea typeface="+mj-ea"/>
          <a:cs typeface="+mj-cs"/>
        </a:defRPr>
      </a:lvl1pPr>
    </p:titleStyle>
    <p:bodyStyle>
      <a:lvl1pPr marL="195580" lvl="0" indent="-195580" algn="just" defTabSz="914400" eaLnBrk="0" fontAlgn="base" latinLnBrk="0" hangingPunct="0">
        <a:lnSpc>
          <a:spcPct val="140000"/>
        </a:lnSpc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anose="05000000000000000000" pitchFamily="2" charset="2"/>
        <a:buChar char="l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671830" lvl="1" indent="-285750" algn="l" defTabSz="914400" eaLnBrk="0" fontAlgn="base" latinLnBrk="0" hangingPunct="0">
        <a:lnSpc>
          <a:spcPct val="140000"/>
        </a:lnSpc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anose="05000000000000000000" pitchFamily="2" charset="2"/>
        <a:buChar char="è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090930" lvl="2" indent="-228600" algn="l" defTabSz="914400" eaLnBrk="0" fontAlgn="base" latinLnBrk="0" hangingPunct="0">
        <a:lnSpc>
          <a:spcPct val="140000"/>
        </a:lnSpc>
        <a:spcBef>
          <a:spcPct val="20000"/>
        </a:spcBef>
        <a:spcAft>
          <a:spcPct val="0"/>
        </a:spcAft>
        <a:buClr>
          <a:schemeClr val="accent2"/>
        </a:buClr>
        <a:buFont typeface="Wingdings" panose="05000000000000000000" pitchFamily="2" charset="2"/>
        <a:buChar char="Ø"/>
        <a:defRPr sz="16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510030" lvl="3" indent="-228600" algn="l" defTabSz="914400" eaLnBrk="0" fontAlgn="base" latinLnBrk="0" hangingPunct="0">
        <a:lnSpc>
          <a:spcPct val="140000"/>
        </a:lnSpc>
        <a:spcBef>
          <a:spcPct val="20000"/>
        </a:spcBef>
        <a:spcAft>
          <a:spcPct val="0"/>
        </a:spcAft>
        <a:buFont typeface="Wingdings" panose="05000000000000000000" pitchFamily="2" charset="2"/>
        <a:buChar char="–"/>
        <a:defRPr sz="1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1929130" lvl="4" indent="-228600" algn="l" defTabSz="914400" eaLnBrk="0" fontAlgn="base" latinLnBrk="0" hangingPunct="0">
        <a:lnSpc>
          <a:spcPct val="140000"/>
        </a:lnSpc>
        <a:spcBef>
          <a:spcPct val="20000"/>
        </a:spcBef>
        <a:spcAft>
          <a:spcPct val="0"/>
        </a:spcAft>
        <a:buFont typeface="Wingdings" panose="05000000000000000000" pitchFamily="2" charset="2"/>
        <a:buChar char="»"/>
        <a:defRPr sz="1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0" fontAlgn="base" latinLnBrk="0" hangingPunct="0">
        <a:lnSpc>
          <a:spcPct val="140000"/>
        </a:lnSpc>
        <a:spcBef>
          <a:spcPct val="20000"/>
        </a:spcBef>
        <a:spcAft>
          <a:spcPct val="0"/>
        </a:spcAft>
        <a:buFont typeface="Wingdings" panose="05000000000000000000" pitchFamily="2" charset="2"/>
        <a:buChar char="»"/>
        <a:defRPr sz="1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lnSpc>
          <a:spcPct val="140000"/>
        </a:lnSpc>
        <a:spcBef>
          <a:spcPct val="20000"/>
        </a:spcBef>
        <a:spcAft>
          <a:spcPct val="0"/>
        </a:spcAft>
        <a:buFont typeface="Wingdings" panose="05000000000000000000" pitchFamily="2" charset="2"/>
        <a:buChar char="»"/>
        <a:defRPr sz="1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lnSpc>
          <a:spcPct val="140000"/>
        </a:lnSpc>
        <a:spcBef>
          <a:spcPct val="20000"/>
        </a:spcBef>
        <a:spcAft>
          <a:spcPct val="0"/>
        </a:spcAft>
        <a:buFont typeface="Wingdings" panose="05000000000000000000" pitchFamily="2" charset="2"/>
        <a:buChar char="»"/>
        <a:defRPr sz="1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lnSpc>
          <a:spcPct val="140000"/>
        </a:lnSpc>
        <a:spcBef>
          <a:spcPct val="20000"/>
        </a:spcBef>
        <a:spcAft>
          <a:spcPct val="0"/>
        </a:spcAft>
        <a:buFont typeface="Wingdings" panose="05000000000000000000" pitchFamily="2" charset="2"/>
        <a:buChar char="»"/>
        <a:defRPr sz="1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ctr" defTabSz="914400" eaLnBrk="0" fontAlgn="base" latinLnBrk="0" hangingPunct="0">
        <a:spcBef>
          <a:spcPct val="0"/>
        </a:spcBef>
        <a:spcAft>
          <a:spcPct val="0"/>
        </a:spcAft>
        <a:buFont typeface="Arial" panose="020B0604020202020204" pitchFamily="34" charset="0"/>
        <a:buNone/>
        <a:defRPr sz="2800" b="1" i="0" u="none" kern="1200" baseline="0">
          <a:solidFill>
            <a:schemeClr val="accent2"/>
          </a:solidFill>
          <a:latin typeface="+mn-lt"/>
          <a:ea typeface="+mn-ea"/>
          <a:cs typeface="+mn-cs"/>
        </a:defRPr>
      </a:lvl1pPr>
      <a:lvl2pPr marL="457200" lvl="1" indent="0" algn="ctr" defTabSz="914400" eaLnBrk="1" fontAlgn="base" latinLnBrk="0" hangingPunct="1">
        <a:spcBef>
          <a:spcPct val="0"/>
        </a:spcBef>
        <a:spcAft>
          <a:spcPct val="0"/>
        </a:spcAft>
        <a:buFont typeface="Arial" panose="020B0604020202020204" pitchFamily="34" charset="0"/>
        <a:buNone/>
        <a:defRPr sz="2800" b="1" i="0" u="none" kern="1200" baseline="0">
          <a:solidFill>
            <a:schemeClr val="accent2"/>
          </a:solidFill>
          <a:latin typeface="+mn-lt"/>
          <a:ea typeface="+mn-ea"/>
          <a:cs typeface="+mn-cs"/>
        </a:defRPr>
      </a:lvl2pPr>
      <a:lvl3pPr marL="914400" lvl="2" indent="0" algn="ctr" defTabSz="914400" eaLnBrk="1" fontAlgn="base" latinLnBrk="0" hangingPunct="1">
        <a:spcBef>
          <a:spcPct val="0"/>
        </a:spcBef>
        <a:spcAft>
          <a:spcPct val="0"/>
        </a:spcAft>
        <a:buFont typeface="Arial" panose="020B0604020202020204" pitchFamily="34" charset="0"/>
        <a:buNone/>
        <a:defRPr sz="2800" b="1" i="0" u="none" kern="1200" baseline="0">
          <a:solidFill>
            <a:schemeClr val="accent2"/>
          </a:solidFill>
          <a:latin typeface="+mn-lt"/>
          <a:ea typeface="+mn-ea"/>
          <a:cs typeface="+mn-cs"/>
        </a:defRPr>
      </a:lvl3pPr>
      <a:lvl4pPr marL="1371600" lvl="3" indent="0" algn="ctr" defTabSz="914400" eaLnBrk="1" fontAlgn="base" latinLnBrk="0" hangingPunct="1">
        <a:spcBef>
          <a:spcPct val="0"/>
        </a:spcBef>
        <a:spcAft>
          <a:spcPct val="0"/>
        </a:spcAft>
        <a:buFont typeface="Arial" panose="020B0604020202020204" pitchFamily="34" charset="0"/>
        <a:buNone/>
        <a:defRPr sz="2800" b="1" i="0" u="none" kern="1200" baseline="0">
          <a:solidFill>
            <a:schemeClr val="accent2"/>
          </a:solidFill>
          <a:latin typeface="+mn-lt"/>
          <a:ea typeface="+mn-ea"/>
          <a:cs typeface="+mn-cs"/>
        </a:defRPr>
      </a:lvl4pPr>
      <a:lvl5pPr marL="1828800" lvl="4" indent="0" algn="ctr" defTabSz="914400" eaLnBrk="1" fontAlgn="base" latinLnBrk="0" hangingPunct="1">
        <a:spcBef>
          <a:spcPct val="0"/>
        </a:spcBef>
        <a:spcAft>
          <a:spcPct val="0"/>
        </a:spcAft>
        <a:buFont typeface="Arial" panose="020B0604020202020204" pitchFamily="34" charset="0"/>
        <a:buNone/>
        <a:defRPr sz="2800" b="1" i="0" u="none" kern="1200" baseline="0">
          <a:solidFill>
            <a:schemeClr val="accent2"/>
          </a:solidFill>
          <a:latin typeface="+mn-lt"/>
          <a:ea typeface="+mn-ea"/>
          <a:cs typeface="+mn-cs"/>
        </a:defRPr>
      </a:lvl5pPr>
      <a:lvl6pPr marL="2286000" lvl="5" indent="0" algn="ctr" defTabSz="914400" eaLnBrk="1" fontAlgn="base" latinLnBrk="0" hangingPunct="1">
        <a:spcBef>
          <a:spcPct val="0"/>
        </a:spcBef>
        <a:spcAft>
          <a:spcPct val="0"/>
        </a:spcAft>
        <a:buFont typeface="Arial" panose="020B0604020202020204" pitchFamily="34" charset="0"/>
        <a:buNone/>
        <a:defRPr sz="2800" b="1" i="0" u="none" kern="1200" baseline="0">
          <a:solidFill>
            <a:schemeClr val="accent2"/>
          </a:solidFill>
          <a:latin typeface="+mn-lt"/>
          <a:ea typeface="+mn-ea"/>
          <a:cs typeface="+mn-cs"/>
        </a:defRPr>
      </a:lvl6pPr>
      <a:lvl7pPr marL="2743200" lvl="6" indent="0" algn="ctr" defTabSz="914400" eaLnBrk="1" fontAlgn="base" latinLnBrk="0" hangingPunct="1">
        <a:spcBef>
          <a:spcPct val="0"/>
        </a:spcBef>
        <a:spcAft>
          <a:spcPct val="0"/>
        </a:spcAft>
        <a:buFont typeface="Arial" panose="020B0604020202020204" pitchFamily="34" charset="0"/>
        <a:buNone/>
        <a:defRPr sz="2800" b="1" i="0" u="none" kern="1200" baseline="0">
          <a:solidFill>
            <a:schemeClr val="accent2"/>
          </a:solidFill>
          <a:latin typeface="+mn-lt"/>
          <a:ea typeface="+mn-ea"/>
          <a:cs typeface="+mn-cs"/>
        </a:defRPr>
      </a:lvl7pPr>
      <a:lvl8pPr marL="3200400" lvl="7" indent="0" algn="ctr" defTabSz="914400" eaLnBrk="1" fontAlgn="base" latinLnBrk="0" hangingPunct="1">
        <a:spcBef>
          <a:spcPct val="0"/>
        </a:spcBef>
        <a:spcAft>
          <a:spcPct val="0"/>
        </a:spcAft>
        <a:buFont typeface="Arial" panose="020B0604020202020204" pitchFamily="34" charset="0"/>
        <a:buNone/>
        <a:defRPr sz="2800" b="1" i="0" u="none" kern="1200" baseline="0">
          <a:solidFill>
            <a:schemeClr val="accent2"/>
          </a:solidFill>
          <a:latin typeface="+mn-lt"/>
          <a:ea typeface="+mn-ea"/>
          <a:cs typeface="+mn-cs"/>
        </a:defRPr>
      </a:lvl8pPr>
      <a:lvl9pPr marL="3657600" lvl="8" indent="0" algn="ctr" defTabSz="914400" eaLnBrk="1" fontAlgn="base" latinLnBrk="0" hangingPunct="1">
        <a:spcBef>
          <a:spcPct val="0"/>
        </a:spcBef>
        <a:spcAft>
          <a:spcPct val="0"/>
        </a:spcAft>
        <a:buFont typeface="Arial" panose="020B0604020202020204" pitchFamily="34" charset="0"/>
        <a:buNone/>
        <a:defRPr sz="2800" b="1" i="0" u="none" kern="1200" baseline="0">
          <a:solidFill>
            <a:schemeClr val="accent2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7170" name="Line 4"/>
          <p:cNvSpPr/>
          <p:nvPr/>
        </p:nvSpPr>
        <p:spPr>
          <a:xfrm>
            <a:off x="381000" y="990600"/>
            <a:ext cx="7391400" cy="0"/>
          </a:xfrm>
          <a:prstGeom prst="line">
            <a:avLst/>
          </a:prstGeom>
          <a:ln w="38100" cap="flat" cmpd="sng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t" anchorCtr="0"/>
          <a:p>
            <a:pPr lvl="0" algn="ctr" eaLnBrk="0" hangingPunct="0"/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pic>
        <p:nvPicPr>
          <p:cNvPr id="7171" name="Picture 6" descr="交大校徽"/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7956550" y="188913"/>
            <a:ext cx="939800" cy="762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7172" name="Rectangle 2"/>
          <p:cNvSpPr>
            <a:spLocks noGrp="1"/>
          </p:cNvSpPr>
          <p:nvPr>
            <p:ph type="title"/>
          </p:nvPr>
        </p:nvSpPr>
        <p:spPr>
          <a:xfrm>
            <a:off x="755650" y="260350"/>
            <a:ext cx="7086600" cy="685800"/>
          </a:xfrm>
          <a:prstGeom prst="rect">
            <a:avLst/>
          </a:prstGeom>
          <a:noFill/>
          <a:ln w="9525">
            <a:noFill/>
          </a:ln>
          <a:effectLst>
            <a:outerShdw dist="17961" dir="2699999" algn="ctr" rotWithShape="0">
              <a:srgbClr val="DDDDDD"/>
            </a:outerShdw>
          </a:effectLst>
        </p:spPr>
        <p:txBody>
          <a:bodyPr anchor="ctr" anchorCtr="0"/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7173" name="Rectangle 3"/>
          <p:cNvSpPr/>
          <p:nvPr>
            <p:ph type="body"/>
          </p:nvPr>
        </p:nvSpPr>
        <p:spPr>
          <a:xfrm>
            <a:off x="914400" y="1524000"/>
            <a:ext cx="7391400" cy="1978025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2054" name="Rectangle 5"/>
          <p:cNvSpPr>
            <a:spLocks noGrp="1"/>
          </p:cNvSpPr>
          <p:nvPr>
            <p:ph type="ftr" sz="quarter" idx="3"/>
          </p:nvPr>
        </p:nvSpPr>
        <p:spPr>
          <a:xfrm>
            <a:off x="3132138" y="6381750"/>
            <a:ext cx="2895600" cy="476250"/>
          </a:xfrm>
          <a:prstGeom prst="rect">
            <a:avLst/>
          </a:prstGeom>
          <a:noFill/>
          <a:ln w="9525">
            <a:noFill/>
            <a:miter/>
          </a:ln>
        </p:spPr>
        <p:txBody>
          <a:bodyPr/>
          <a:lstStyle>
            <a:lvl1pPr>
              <a:defRPr sz="1400" b="0">
                <a:solidFill>
                  <a:schemeClr val="tx1"/>
                </a:solidFill>
                <a:ea typeface="宋体" panose="02010600030101010101" pitchFamily="2" charset="-122"/>
              </a:defRPr>
            </a:lvl1pPr>
          </a:lstStyle>
          <a:p>
            <a:pPr lvl="0" eaLnBrk="1" fontAlgn="base" hangingPunct="1"/>
            <a:fld id="{9A0DB2DC-4C9A-4742-B13C-FB6460FD3503}" type="slidenum">
              <a:rPr lang="zh-CN" altLang="en-US" strike="noStrike" noProof="1" dirty="0">
                <a:latin typeface="Times New Roman" panose="02020603050405020304" pitchFamily="2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3" r:id="rId1"/>
    <p:sldLayoutId id="2147483724" r:id="rId2"/>
    <p:sldLayoutId id="2147483725" r:id="rId3"/>
    <p:sldLayoutId id="2147483726" r:id="rId4"/>
    <p:sldLayoutId id="2147483727" r:id="rId5"/>
    <p:sldLayoutId id="2147483728" r:id="rId6"/>
    <p:sldLayoutId id="2147483729" r:id="rId7"/>
    <p:sldLayoutId id="2147483730" r:id="rId8"/>
    <p:sldLayoutId id="2147483731" r:id="rId9"/>
    <p:sldLayoutId id="2147483732" r:id="rId10"/>
    <p:sldLayoutId id="2147483733" r:id="rId11"/>
    <p:sldLayoutId id="2147483734" r:id="rId12"/>
  </p:sldLayoutIdLst>
  <p:transition/>
  <p:hf sldNum="0" hdr="0" ftr="0" dt="0"/>
  <p:txStyles>
    <p:titleStyle>
      <a:lvl1pPr marL="0" lvl="0" indent="0" algn="ctr" defTabSz="914400" eaLnBrk="0" fontAlgn="base" latinLnBrk="0" hangingPunct="0">
        <a:spcBef>
          <a:spcPct val="0"/>
        </a:spcBef>
        <a:spcAft>
          <a:spcPct val="0"/>
        </a:spcAft>
        <a:buClr>
          <a:srgbClr val="000000"/>
        </a:buClr>
        <a:buNone/>
        <a:defRPr sz="2800" b="1" i="0" u="none" kern="1200" baseline="0">
          <a:solidFill>
            <a:srgbClr val="333399"/>
          </a:solidFill>
          <a:latin typeface="+mj-lt"/>
          <a:ea typeface="+mj-ea"/>
          <a:cs typeface="+mj-cs"/>
        </a:defRPr>
      </a:lvl1pPr>
    </p:titleStyle>
    <p:bodyStyle>
      <a:lvl1pPr marL="195580" lvl="0" indent="-195580" algn="just" defTabSz="914400" eaLnBrk="0" fontAlgn="base" latinLnBrk="0" hangingPunct="0">
        <a:lnSpc>
          <a:spcPct val="140000"/>
        </a:lnSpc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anose="05000000000000000000" pitchFamily="2" charset="2"/>
        <a:buChar char="l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671830" lvl="1" indent="-285750" algn="l" defTabSz="914400" eaLnBrk="0" fontAlgn="base" latinLnBrk="0" hangingPunct="0">
        <a:lnSpc>
          <a:spcPct val="140000"/>
        </a:lnSpc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anose="05000000000000000000" pitchFamily="2" charset="2"/>
        <a:buChar char="è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090930" lvl="2" indent="-228600" algn="l" defTabSz="914400" eaLnBrk="0" fontAlgn="base" latinLnBrk="0" hangingPunct="0">
        <a:lnSpc>
          <a:spcPct val="140000"/>
        </a:lnSpc>
        <a:spcBef>
          <a:spcPct val="20000"/>
        </a:spcBef>
        <a:spcAft>
          <a:spcPct val="0"/>
        </a:spcAft>
        <a:buClr>
          <a:schemeClr val="accent2"/>
        </a:buClr>
        <a:buFont typeface="Wingdings" panose="05000000000000000000" pitchFamily="2" charset="2"/>
        <a:buChar char="Ø"/>
        <a:defRPr sz="16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510030" lvl="3" indent="-228600" algn="l" defTabSz="914400" eaLnBrk="0" fontAlgn="base" latinLnBrk="0" hangingPunct="0">
        <a:lnSpc>
          <a:spcPct val="140000"/>
        </a:lnSpc>
        <a:spcBef>
          <a:spcPct val="20000"/>
        </a:spcBef>
        <a:spcAft>
          <a:spcPct val="0"/>
        </a:spcAft>
        <a:buFont typeface="Wingdings" panose="05000000000000000000" pitchFamily="2" charset="2"/>
        <a:buChar char="–"/>
        <a:defRPr sz="1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1929130" lvl="4" indent="-228600" algn="l" defTabSz="914400" eaLnBrk="0" fontAlgn="base" latinLnBrk="0" hangingPunct="0">
        <a:lnSpc>
          <a:spcPct val="140000"/>
        </a:lnSpc>
        <a:spcBef>
          <a:spcPct val="20000"/>
        </a:spcBef>
        <a:spcAft>
          <a:spcPct val="0"/>
        </a:spcAft>
        <a:buFont typeface="Wingdings" panose="05000000000000000000" pitchFamily="2" charset="2"/>
        <a:buChar char="»"/>
        <a:defRPr sz="1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0" fontAlgn="base" latinLnBrk="0" hangingPunct="0">
        <a:lnSpc>
          <a:spcPct val="140000"/>
        </a:lnSpc>
        <a:spcBef>
          <a:spcPct val="20000"/>
        </a:spcBef>
        <a:spcAft>
          <a:spcPct val="0"/>
        </a:spcAft>
        <a:buFont typeface="Wingdings" panose="05000000000000000000" pitchFamily="2" charset="2"/>
        <a:buChar char="»"/>
        <a:defRPr sz="1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lnSpc>
          <a:spcPct val="140000"/>
        </a:lnSpc>
        <a:spcBef>
          <a:spcPct val="20000"/>
        </a:spcBef>
        <a:spcAft>
          <a:spcPct val="0"/>
        </a:spcAft>
        <a:buFont typeface="Wingdings" panose="05000000000000000000" pitchFamily="2" charset="2"/>
        <a:buChar char="»"/>
        <a:defRPr sz="1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lnSpc>
          <a:spcPct val="140000"/>
        </a:lnSpc>
        <a:spcBef>
          <a:spcPct val="20000"/>
        </a:spcBef>
        <a:spcAft>
          <a:spcPct val="0"/>
        </a:spcAft>
        <a:buFont typeface="Wingdings" panose="05000000000000000000" pitchFamily="2" charset="2"/>
        <a:buChar char="»"/>
        <a:defRPr sz="1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lnSpc>
          <a:spcPct val="140000"/>
        </a:lnSpc>
        <a:spcBef>
          <a:spcPct val="20000"/>
        </a:spcBef>
        <a:spcAft>
          <a:spcPct val="0"/>
        </a:spcAft>
        <a:buFont typeface="Wingdings" panose="05000000000000000000" pitchFamily="2" charset="2"/>
        <a:buChar char="»"/>
        <a:defRPr sz="1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ctr" defTabSz="914400" eaLnBrk="0" fontAlgn="base" latinLnBrk="0" hangingPunct="0">
        <a:spcBef>
          <a:spcPct val="0"/>
        </a:spcBef>
        <a:spcAft>
          <a:spcPct val="0"/>
        </a:spcAft>
        <a:buFont typeface="Arial" panose="020B0604020202020204" pitchFamily="34" charset="0"/>
        <a:buNone/>
        <a:defRPr sz="2800" b="1" i="0" u="none" kern="1200" baseline="0">
          <a:solidFill>
            <a:schemeClr val="accent2"/>
          </a:solidFill>
          <a:latin typeface="+mn-lt"/>
          <a:ea typeface="+mn-ea"/>
          <a:cs typeface="+mn-cs"/>
        </a:defRPr>
      </a:lvl1pPr>
      <a:lvl2pPr marL="457200" lvl="1" indent="0" algn="ctr" defTabSz="914400" eaLnBrk="1" fontAlgn="base" latinLnBrk="0" hangingPunct="1">
        <a:spcBef>
          <a:spcPct val="0"/>
        </a:spcBef>
        <a:spcAft>
          <a:spcPct val="0"/>
        </a:spcAft>
        <a:buFont typeface="Arial" panose="020B0604020202020204" pitchFamily="34" charset="0"/>
        <a:buNone/>
        <a:defRPr sz="2800" b="1" i="0" u="none" kern="1200" baseline="0">
          <a:solidFill>
            <a:schemeClr val="accent2"/>
          </a:solidFill>
          <a:latin typeface="+mn-lt"/>
          <a:ea typeface="+mn-ea"/>
          <a:cs typeface="+mn-cs"/>
        </a:defRPr>
      </a:lvl2pPr>
      <a:lvl3pPr marL="914400" lvl="2" indent="0" algn="ctr" defTabSz="914400" eaLnBrk="1" fontAlgn="base" latinLnBrk="0" hangingPunct="1">
        <a:spcBef>
          <a:spcPct val="0"/>
        </a:spcBef>
        <a:spcAft>
          <a:spcPct val="0"/>
        </a:spcAft>
        <a:buFont typeface="Arial" panose="020B0604020202020204" pitchFamily="34" charset="0"/>
        <a:buNone/>
        <a:defRPr sz="2800" b="1" i="0" u="none" kern="1200" baseline="0">
          <a:solidFill>
            <a:schemeClr val="accent2"/>
          </a:solidFill>
          <a:latin typeface="+mn-lt"/>
          <a:ea typeface="+mn-ea"/>
          <a:cs typeface="+mn-cs"/>
        </a:defRPr>
      </a:lvl3pPr>
      <a:lvl4pPr marL="1371600" lvl="3" indent="0" algn="ctr" defTabSz="914400" eaLnBrk="1" fontAlgn="base" latinLnBrk="0" hangingPunct="1">
        <a:spcBef>
          <a:spcPct val="0"/>
        </a:spcBef>
        <a:spcAft>
          <a:spcPct val="0"/>
        </a:spcAft>
        <a:buFont typeface="Arial" panose="020B0604020202020204" pitchFamily="34" charset="0"/>
        <a:buNone/>
        <a:defRPr sz="2800" b="1" i="0" u="none" kern="1200" baseline="0">
          <a:solidFill>
            <a:schemeClr val="accent2"/>
          </a:solidFill>
          <a:latin typeface="+mn-lt"/>
          <a:ea typeface="+mn-ea"/>
          <a:cs typeface="+mn-cs"/>
        </a:defRPr>
      </a:lvl4pPr>
      <a:lvl5pPr marL="1828800" lvl="4" indent="0" algn="ctr" defTabSz="914400" eaLnBrk="1" fontAlgn="base" latinLnBrk="0" hangingPunct="1">
        <a:spcBef>
          <a:spcPct val="0"/>
        </a:spcBef>
        <a:spcAft>
          <a:spcPct val="0"/>
        </a:spcAft>
        <a:buFont typeface="Arial" panose="020B0604020202020204" pitchFamily="34" charset="0"/>
        <a:buNone/>
        <a:defRPr sz="2800" b="1" i="0" u="none" kern="1200" baseline="0">
          <a:solidFill>
            <a:schemeClr val="accent2"/>
          </a:solidFill>
          <a:latin typeface="+mn-lt"/>
          <a:ea typeface="+mn-ea"/>
          <a:cs typeface="+mn-cs"/>
        </a:defRPr>
      </a:lvl5pPr>
      <a:lvl6pPr marL="2286000" lvl="5" indent="0" algn="ctr" defTabSz="914400" eaLnBrk="1" fontAlgn="base" latinLnBrk="0" hangingPunct="1">
        <a:spcBef>
          <a:spcPct val="0"/>
        </a:spcBef>
        <a:spcAft>
          <a:spcPct val="0"/>
        </a:spcAft>
        <a:buFont typeface="Arial" panose="020B0604020202020204" pitchFamily="34" charset="0"/>
        <a:buNone/>
        <a:defRPr sz="2800" b="1" i="0" u="none" kern="1200" baseline="0">
          <a:solidFill>
            <a:schemeClr val="accent2"/>
          </a:solidFill>
          <a:latin typeface="+mn-lt"/>
          <a:ea typeface="+mn-ea"/>
          <a:cs typeface="+mn-cs"/>
        </a:defRPr>
      </a:lvl6pPr>
      <a:lvl7pPr marL="2743200" lvl="6" indent="0" algn="ctr" defTabSz="914400" eaLnBrk="1" fontAlgn="base" latinLnBrk="0" hangingPunct="1">
        <a:spcBef>
          <a:spcPct val="0"/>
        </a:spcBef>
        <a:spcAft>
          <a:spcPct val="0"/>
        </a:spcAft>
        <a:buFont typeface="Arial" panose="020B0604020202020204" pitchFamily="34" charset="0"/>
        <a:buNone/>
        <a:defRPr sz="2800" b="1" i="0" u="none" kern="1200" baseline="0">
          <a:solidFill>
            <a:schemeClr val="accent2"/>
          </a:solidFill>
          <a:latin typeface="+mn-lt"/>
          <a:ea typeface="+mn-ea"/>
          <a:cs typeface="+mn-cs"/>
        </a:defRPr>
      </a:lvl7pPr>
      <a:lvl8pPr marL="3200400" lvl="7" indent="0" algn="ctr" defTabSz="914400" eaLnBrk="1" fontAlgn="base" latinLnBrk="0" hangingPunct="1">
        <a:spcBef>
          <a:spcPct val="0"/>
        </a:spcBef>
        <a:spcAft>
          <a:spcPct val="0"/>
        </a:spcAft>
        <a:buFont typeface="Arial" panose="020B0604020202020204" pitchFamily="34" charset="0"/>
        <a:buNone/>
        <a:defRPr sz="2800" b="1" i="0" u="none" kern="1200" baseline="0">
          <a:solidFill>
            <a:schemeClr val="accent2"/>
          </a:solidFill>
          <a:latin typeface="+mn-lt"/>
          <a:ea typeface="+mn-ea"/>
          <a:cs typeface="+mn-cs"/>
        </a:defRPr>
      </a:lvl8pPr>
      <a:lvl9pPr marL="3657600" lvl="8" indent="0" algn="ctr" defTabSz="914400" eaLnBrk="1" fontAlgn="base" latinLnBrk="0" hangingPunct="1">
        <a:spcBef>
          <a:spcPct val="0"/>
        </a:spcBef>
        <a:spcAft>
          <a:spcPct val="0"/>
        </a:spcAft>
        <a:buFont typeface="Arial" panose="020B0604020202020204" pitchFamily="34" charset="0"/>
        <a:buNone/>
        <a:defRPr sz="2800" b="1" i="0" u="none" kern="1200" baseline="0">
          <a:solidFill>
            <a:schemeClr val="accent2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8194" name="Line 4"/>
          <p:cNvSpPr/>
          <p:nvPr/>
        </p:nvSpPr>
        <p:spPr>
          <a:xfrm>
            <a:off x="381000" y="990600"/>
            <a:ext cx="7391400" cy="0"/>
          </a:xfrm>
          <a:prstGeom prst="line">
            <a:avLst/>
          </a:prstGeom>
          <a:ln w="38100" cap="flat" cmpd="sng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t" anchorCtr="0"/>
          <a:p>
            <a:pPr lvl="0" algn="ctr" eaLnBrk="0" hangingPunct="0"/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pic>
        <p:nvPicPr>
          <p:cNvPr id="8195" name="Picture 6" descr="交大校徽"/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7956550" y="188913"/>
            <a:ext cx="939800" cy="762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8196" name="Rectangle 2"/>
          <p:cNvSpPr>
            <a:spLocks noGrp="1"/>
          </p:cNvSpPr>
          <p:nvPr>
            <p:ph type="title"/>
          </p:nvPr>
        </p:nvSpPr>
        <p:spPr>
          <a:xfrm>
            <a:off x="755650" y="260350"/>
            <a:ext cx="7086600" cy="685800"/>
          </a:xfrm>
          <a:prstGeom prst="rect">
            <a:avLst/>
          </a:prstGeom>
          <a:noFill/>
          <a:ln w="9525">
            <a:noFill/>
          </a:ln>
          <a:effectLst>
            <a:outerShdw dist="17961" dir="2699999" algn="ctr" rotWithShape="0">
              <a:srgbClr val="DDDDDD"/>
            </a:outerShdw>
          </a:effectLst>
        </p:spPr>
        <p:txBody>
          <a:bodyPr anchor="ctr" anchorCtr="0"/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8197" name="Rectangle 3"/>
          <p:cNvSpPr/>
          <p:nvPr>
            <p:ph type="body"/>
          </p:nvPr>
        </p:nvSpPr>
        <p:spPr>
          <a:xfrm>
            <a:off x="914400" y="1524000"/>
            <a:ext cx="7391400" cy="1978025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2054" name="Rectangle 5"/>
          <p:cNvSpPr>
            <a:spLocks noGrp="1"/>
          </p:cNvSpPr>
          <p:nvPr>
            <p:ph type="ftr" sz="quarter" idx="3"/>
          </p:nvPr>
        </p:nvSpPr>
        <p:spPr>
          <a:xfrm>
            <a:off x="3132138" y="6381750"/>
            <a:ext cx="2895600" cy="476250"/>
          </a:xfrm>
          <a:prstGeom prst="rect">
            <a:avLst/>
          </a:prstGeom>
          <a:noFill/>
          <a:ln w="9525">
            <a:noFill/>
            <a:miter/>
          </a:ln>
        </p:spPr>
        <p:txBody>
          <a:bodyPr/>
          <a:lstStyle>
            <a:lvl1pPr>
              <a:defRPr sz="1400" b="0">
                <a:solidFill>
                  <a:schemeClr val="tx1"/>
                </a:solidFill>
                <a:ea typeface="宋体" panose="02010600030101010101" pitchFamily="2" charset="-122"/>
              </a:defRPr>
            </a:lvl1pPr>
          </a:lstStyle>
          <a:p>
            <a:pPr lvl="0" eaLnBrk="1" fontAlgn="base" hangingPunct="1"/>
            <a:fld id="{9A0DB2DC-4C9A-4742-B13C-FB6460FD3503}" type="slidenum">
              <a:rPr lang="zh-CN" altLang="en-US" strike="noStrike" noProof="1" dirty="0">
                <a:latin typeface="Times New Roman" panose="02020603050405020304" pitchFamily="2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6" r:id="rId1"/>
    <p:sldLayoutId id="2147483737" r:id="rId2"/>
    <p:sldLayoutId id="2147483738" r:id="rId3"/>
    <p:sldLayoutId id="2147483739" r:id="rId4"/>
    <p:sldLayoutId id="2147483740" r:id="rId5"/>
    <p:sldLayoutId id="2147483741" r:id="rId6"/>
    <p:sldLayoutId id="2147483742" r:id="rId7"/>
    <p:sldLayoutId id="2147483743" r:id="rId8"/>
    <p:sldLayoutId id="2147483744" r:id="rId9"/>
    <p:sldLayoutId id="2147483745" r:id="rId10"/>
    <p:sldLayoutId id="2147483746" r:id="rId11"/>
    <p:sldLayoutId id="2147483747" r:id="rId12"/>
  </p:sldLayoutIdLst>
  <p:transition/>
  <p:hf sldNum="0" hdr="0" ftr="0" dt="0"/>
  <p:txStyles>
    <p:titleStyle>
      <a:lvl1pPr marL="0" lvl="0" indent="0" algn="ctr" defTabSz="914400" eaLnBrk="0" fontAlgn="base" latinLnBrk="0" hangingPunct="0">
        <a:spcBef>
          <a:spcPct val="0"/>
        </a:spcBef>
        <a:spcAft>
          <a:spcPct val="0"/>
        </a:spcAft>
        <a:buClr>
          <a:srgbClr val="000000"/>
        </a:buClr>
        <a:buNone/>
        <a:defRPr sz="2800" b="1" i="0" u="none" kern="1200" baseline="0">
          <a:solidFill>
            <a:srgbClr val="333399"/>
          </a:solidFill>
          <a:latin typeface="+mj-lt"/>
          <a:ea typeface="+mj-ea"/>
          <a:cs typeface="+mj-cs"/>
        </a:defRPr>
      </a:lvl1pPr>
    </p:titleStyle>
    <p:bodyStyle>
      <a:lvl1pPr marL="195580" lvl="0" indent="-195580" algn="just" defTabSz="914400" eaLnBrk="0" fontAlgn="base" latinLnBrk="0" hangingPunct="0">
        <a:lnSpc>
          <a:spcPct val="140000"/>
        </a:lnSpc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anose="05000000000000000000" pitchFamily="2" charset="2"/>
        <a:buChar char="l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671830" lvl="1" indent="-285750" algn="l" defTabSz="914400" eaLnBrk="0" fontAlgn="base" latinLnBrk="0" hangingPunct="0">
        <a:lnSpc>
          <a:spcPct val="140000"/>
        </a:lnSpc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anose="05000000000000000000" pitchFamily="2" charset="2"/>
        <a:buChar char="è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090930" lvl="2" indent="-228600" algn="l" defTabSz="914400" eaLnBrk="0" fontAlgn="base" latinLnBrk="0" hangingPunct="0">
        <a:lnSpc>
          <a:spcPct val="140000"/>
        </a:lnSpc>
        <a:spcBef>
          <a:spcPct val="20000"/>
        </a:spcBef>
        <a:spcAft>
          <a:spcPct val="0"/>
        </a:spcAft>
        <a:buClr>
          <a:schemeClr val="accent2"/>
        </a:buClr>
        <a:buFont typeface="Wingdings" panose="05000000000000000000" pitchFamily="2" charset="2"/>
        <a:buChar char="Ø"/>
        <a:defRPr sz="16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510030" lvl="3" indent="-228600" algn="l" defTabSz="914400" eaLnBrk="0" fontAlgn="base" latinLnBrk="0" hangingPunct="0">
        <a:lnSpc>
          <a:spcPct val="140000"/>
        </a:lnSpc>
        <a:spcBef>
          <a:spcPct val="20000"/>
        </a:spcBef>
        <a:spcAft>
          <a:spcPct val="0"/>
        </a:spcAft>
        <a:buFont typeface="Wingdings" panose="05000000000000000000" pitchFamily="2" charset="2"/>
        <a:buChar char="–"/>
        <a:defRPr sz="1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1929130" lvl="4" indent="-228600" algn="l" defTabSz="914400" eaLnBrk="0" fontAlgn="base" latinLnBrk="0" hangingPunct="0">
        <a:lnSpc>
          <a:spcPct val="140000"/>
        </a:lnSpc>
        <a:spcBef>
          <a:spcPct val="20000"/>
        </a:spcBef>
        <a:spcAft>
          <a:spcPct val="0"/>
        </a:spcAft>
        <a:buFont typeface="Wingdings" panose="05000000000000000000" pitchFamily="2" charset="2"/>
        <a:buChar char="»"/>
        <a:defRPr sz="1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0" fontAlgn="base" latinLnBrk="0" hangingPunct="0">
        <a:lnSpc>
          <a:spcPct val="140000"/>
        </a:lnSpc>
        <a:spcBef>
          <a:spcPct val="20000"/>
        </a:spcBef>
        <a:spcAft>
          <a:spcPct val="0"/>
        </a:spcAft>
        <a:buFont typeface="Wingdings" panose="05000000000000000000" pitchFamily="2" charset="2"/>
        <a:buChar char="»"/>
        <a:defRPr sz="1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lnSpc>
          <a:spcPct val="140000"/>
        </a:lnSpc>
        <a:spcBef>
          <a:spcPct val="20000"/>
        </a:spcBef>
        <a:spcAft>
          <a:spcPct val="0"/>
        </a:spcAft>
        <a:buFont typeface="Wingdings" panose="05000000000000000000" pitchFamily="2" charset="2"/>
        <a:buChar char="»"/>
        <a:defRPr sz="1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lnSpc>
          <a:spcPct val="140000"/>
        </a:lnSpc>
        <a:spcBef>
          <a:spcPct val="20000"/>
        </a:spcBef>
        <a:spcAft>
          <a:spcPct val="0"/>
        </a:spcAft>
        <a:buFont typeface="Wingdings" panose="05000000000000000000" pitchFamily="2" charset="2"/>
        <a:buChar char="»"/>
        <a:defRPr sz="1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lnSpc>
          <a:spcPct val="140000"/>
        </a:lnSpc>
        <a:spcBef>
          <a:spcPct val="20000"/>
        </a:spcBef>
        <a:spcAft>
          <a:spcPct val="0"/>
        </a:spcAft>
        <a:buFont typeface="Wingdings" panose="05000000000000000000" pitchFamily="2" charset="2"/>
        <a:buChar char="»"/>
        <a:defRPr sz="1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ctr" defTabSz="914400" eaLnBrk="0" fontAlgn="base" latinLnBrk="0" hangingPunct="0">
        <a:spcBef>
          <a:spcPct val="0"/>
        </a:spcBef>
        <a:spcAft>
          <a:spcPct val="0"/>
        </a:spcAft>
        <a:buFont typeface="Arial" panose="020B0604020202020204" pitchFamily="34" charset="0"/>
        <a:buNone/>
        <a:defRPr sz="2800" b="1" i="0" u="none" kern="1200" baseline="0">
          <a:solidFill>
            <a:schemeClr val="accent2"/>
          </a:solidFill>
          <a:latin typeface="+mn-lt"/>
          <a:ea typeface="+mn-ea"/>
          <a:cs typeface="+mn-cs"/>
        </a:defRPr>
      </a:lvl1pPr>
      <a:lvl2pPr marL="457200" lvl="1" indent="0" algn="ctr" defTabSz="914400" eaLnBrk="1" fontAlgn="base" latinLnBrk="0" hangingPunct="1">
        <a:spcBef>
          <a:spcPct val="0"/>
        </a:spcBef>
        <a:spcAft>
          <a:spcPct val="0"/>
        </a:spcAft>
        <a:buFont typeface="Arial" panose="020B0604020202020204" pitchFamily="34" charset="0"/>
        <a:buNone/>
        <a:defRPr sz="2800" b="1" i="0" u="none" kern="1200" baseline="0">
          <a:solidFill>
            <a:schemeClr val="accent2"/>
          </a:solidFill>
          <a:latin typeface="+mn-lt"/>
          <a:ea typeface="+mn-ea"/>
          <a:cs typeface="+mn-cs"/>
        </a:defRPr>
      </a:lvl2pPr>
      <a:lvl3pPr marL="914400" lvl="2" indent="0" algn="ctr" defTabSz="914400" eaLnBrk="1" fontAlgn="base" latinLnBrk="0" hangingPunct="1">
        <a:spcBef>
          <a:spcPct val="0"/>
        </a:spcBef>
        <a:spcAft>
          <a:spcPct val="0"/>
        </a:spcAft>
        <a:buFont typeface="Arial" panose="020B0604020202020204" pitchFamily="34" charset="0"/>
        <a:buNone/>
        <a:defRPr sz="2800" b="1" i="0" u="none" kern="1200" baseline="0">
          <a:solidFill>
            <a:schemeClr val="accent2"/>
          </a:solidFill>
          <a:latin typeface="+mn-lt"/>
          <a:ea typeface="+mn-ea"/>
          <a:cs typeface="+mn-cs"/>
        </a:defRPr>
      </a:lvl3pPr>
      <a:lvl4pPr marL="1371600" lvl="3" indent="0" algn="ctr" defTabSz="914400" eaLnBrk="1" fontAlgn="base" latinLnBrk="0" hangingPunct="1">
        <a:spcBef>
          <a:spcPct val="0"/>
        </a:spcBef>
        <a:spcAft>
          <a:spcPct val="0"/>
        </a:spcAft>
        <a:buFont typeface="Arial" panose="020B0604020202020204" pitchFamily="34" charset="0"/>
        <a:buNone/>
        <a:defRPr sz="2800" b="1" i="0" u="none" kern="1200" baseline="0">
          <a:solidFill>
            <a:schemeClr val="accent2"/>
          </a:solidFill>
          <a:latin typeface="+mn-lt"/>
          <a:ea typeface="+mn-ea"/>
          <a:cs typeface="+mn-cs"/>
        </a:defRPr>
      </a:lvl4pPr>
      <a:lvl5pPr marL="1828800" lvl="4" indent="0" algn="ctr" defTabSz="914400" eaLnBrk="1" fontAlgn="base" latinLnBrk="0" hangingPunct="1">
        <a:spcBef>
          <a:spcPct val="0"/>
        </a:spcBef>
        <a:spcAft>
          <a:spcPct val="0"/>
        </a:spcAft>
        <a:buFont typeface="Arial" panose="020B0604020202020204" pitchFamily="34" charset="0"/>
        <a:buNone/>
        <a:defRPr sz="2800" b="1" i="0" u="none" kern="1200" baseline="0">
          <a:solidFill>
            <a:schemeClr val="accent2"/>
          </a:solidFill>
          <a:latin typeface="+mn-lt"/>
          <a:ea typeface="+mn-ea"/>
          <a:cs typeface="+mn-cs"/>
        </a:defRPr>
      </a:lvl5pPr>
      <a:lvl6pPr marL="2286000" lvl="5" indent="0" algn="ctr" defTabSz="914400" eaLnBrk="1" fontAlgn="base" latinLnBrk="0" hangingPunct="1">
        <a:spcBef>
          <a:spcPct val="0"/>
        </a:spcBef>
        <a:spcAft>
          <a:spcPct val="0"/>
        </a:spcAft>
        <a:buFont typeface="Arial" panose="020B0604020202020204" pitchFamily="34" charset="0"/>
        <a:buNone/>
        <a:defRPr sz="2800" b="1" i="0" u="none" kern="1200" baseline="0">
          <a:solidFill>
            <a:schemeClr val="accent2"/>
          </a:solidFill>
          <a:latin typeface="+mn-lt"/>
          <a:ea typeface="+mn-ea"/>
          <a:cs typeface="+mn-cs"/>
        </a:defRPr>
      </a:lvl6pPr>
      <a:lvl7pPr marL="2743200" lvl="6" indent="0" algn="ctr" defTabSz="914400" eaLnBrk="1" fontAlgn="base" latinLnBrk="0" hangingPunct="1">
        <a:spcBef>
          <a:spcPct val="0"/>
        </a:spcBef>
        <a:spcAft>
          <a:spcPct val="0"/>
        </a:spcAft>
        <a:buFont typeface="Arial" panose="020B0604020202020204" pitchFamily="34" charset="0"/>
        <a:buNone/>
        <a:defRPr sz="2800" b="1" i="0" u="none" kern="1200" baseline="0">
          <a:solidFill>
            <a:schemeClr val="accent2"/>
          </a:solidFill>
          <a:latin typeface="+mn-lt"/>
          <a:ea typeface="+mn-ea"/>
          <a:cs typeface="+mn-cs"/>
        </a:defRPr>
      </a:lvl7pPr>
      <a:lvl8pPr marL="3200400" lvl="7" indent="0" algn="ctr" defTabSz="914400" eaLnBrk="1" fontAlgn="base" latinLnBrk="0" hangingPunct="1">
        <a:spcBef>
          <a:spcPct val="0"/>
        </a:spcBef>
        <a:spcAft>
          <a:spcPct val="0"/>
        </a:spcAft>
        <a:buFont typeface="Arial" panose="020B0604020202020204" pitchFamily="34" charset="0"/>
        <a:buNone/>
        <a:defRPr sz="2800" b="1" i="0" u="none" kern="1200" baseline="0">
          <a:solidFill>
            <a:schemeClr val="accent2"/>
          </a:solidFill>
          <a:latin typeface="+mn-lt"/>
          <a:ea typeface="+mn-ea"/>
          <a:cs typeface="+mn-cs"/>
        </a:defRPr>
      </a:lvl8pPr>
      <a:lvl9pPr marL="3657600" lvl="8" indent="0" algn="ctr" defTabSz="914400" eaLnBrk="1" fontAlgn="base" latinLnBrk="0" hangingPunct="1">
        <a:spcBef>
          <a:spcPct val="0"/>
        </a:spcBef>
        <a:spcAft>
          <a:spcPct val="0"/>
        </a:spcAft>
        <a:buFont typeface="Arial" panose="020B0604020202020204" pitchFamily="34" charset="0"/>
        <a:buNone/>
        <a:defRPr sz="2800" b="1" i="0" u="none" kern="1200" baseline="0">
          <a:solidFill>
            <a:schemeClr val="accent2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9218" name="Line 4"/>
          <p:cNvSpPr/>
          <p:nvPr/>
        </p:nvSpPr>
        <p:spPr>
          <a:xfrm>
            <a:off x="381000" y="990600"/>
            <a:ext cx="7391400" cy="0"/>
          </a:xfrm>
          <a:prstGeom prst="line">
            <a:avLst/>
          </a:prstGeom>
          <a:ln w="38100" cap="flat" cmpd="sng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t" anchorCtr="0"/>
          <a:p>
            <a:pPr lvl="0" algn="ctr" eaLnBrk="0" hangingPunct="0"/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pic>
        <p:nvPicPr>
          <p:cNvPr id="9219" name="Picture 6" descr="交大校徽"/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7956550" y="188913"/>
            <a:ext cx="939800" cy="762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9220" name="Rectangle 2"/>
          <p:cNvSpPr>
            <a:spLocks noGrp="1"/>
          </p:cNvSpPr>
          <p:nvPr>
            <p:ph type="title"/>
          </p:nvPr>
        </p:nvSpPr>
        <p:spPr>
          <a:xfrm>
            <a:off x="755650" y="260350"/>
            <a:ext cx="7086600" cy="685800"/>
          </a:xfrm>
          <a:prstGeom prst="rect">
            <a:avLst/>
          </a:prstGeom>
          <a:noFill/>
          <a:ln w="9525">
            <a:noFill/>
          </a:ln>
          <a:effectLst>
            <a:outerShdw dist="17961" dir="2699999" algn="ctr" rotWithShape="0">
              <a:srgbClr val="DDDDDD"/>
            </a:outerShdw>
          </a:effectLst>
        </p:spPr>
        <p:txBody>
          <a:bodyPr anchor="ctr" anchorCtr="0"/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9221" name="Rectangle 3"/>
          <p:cNvSpPr/>
          <p:nvPr>
            <p:ph type="body"/>
          </p:nvPr>
        </p:nvSpPr>
        <p:spPr>
          <a:xfrm>
            <a:off x="914400" y="1524000"/>
            <a:ext cx="7391400" cy="1978025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2054" name="Rectangle 5"/>
          <p:cNvSpPr>
            <a:spLocks noGrp="1"/>
          </p:cNvSpPr>
          <p:nvPr>
            <p:ph type="ftr" sz="quarter" idx="3"/>
          </p:nvPr>
        </p:nvSpPr>
        <p:spPr>
          <a:xfrm>
            <a:off x="3132138" y="6381750"/>
            <a:ext cx="2895600" cy="476250"/>
          </a:xfrm>
          <a:prstGeom prst="rect">
            <a:avLst/>
          </a:prstGeom>
          <a:noFill/>
          <a:ln w="9525">
            <a:noFill/>
            <a:miter/>
          </a:ln>
        </p:spPr>
        <p:txBody>
          <a:bodyPr/>
          <a:lstStyle>
            <a:lvl1pPr>
              <a:defRPr sz="1400" b="0">
                <a:solidFill>
                  <a:schemeClr val="tx1"/>
                </a:solidFill>
                <a:ea typeface="宋体" panose="02010600030101010101" pitchFamily="2" charset="-122"/>
              </a:defRPr>
            </a:lvl1pPr>
          </a:lstStyle>
          <a:p>
            <a:pPr lvl="0" eaLnBrk="1" fontAlgn="base" hangingPunct="1"/>
            <a:fld id="{9A0DB2DC-4C9A-4742-B13C-FB6460FD3503}" type="slidenum">
              <a:rPr lang="zh-CN" altLang="en-US" strike="noStrike" noProof="1" dirty="0">
                <a:latin typeface="Times New Roman" panose="02020603050405020304" pitchFamily="2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9" r:id="rId1"/>
    <p:sldLayoutId id="2147483750" r:id="rId2"/>
    <p:sldLayoutId id="2147483751" r:id="rId3"/>
    <p:sldLayoutId id="2147483752" r:id="rId4"/>
    <p:sldLayoutId id="2147483753" r:id="rId5"/>
    <p:sldLayoutId id="2147483754" r:id="rId6"/>
    <p:sldLayoutId id="2147483755" r:id="rId7"/>
    <p:sldLayoutId id="2147483756" r:id="rId8"/>
    <p:sldLayoutId id="2147483757" r:id="rId9"/>
    <p:sldLayoutId id="2147483758" r:id="rId10"/>
    <p:sldLayoutId id="2147483759" r:id="rId11"/>
    <p:sldLayoutId id="2147483760" r:id="rId12"/>
  </p:sldLayoutIdLst>
  <p:transition/>
  <p:hf sldNum="0" hdr="0" ftr="0" dt="0"/>
  <p:txStyles>
    <p:titleStyle>
      <a:lvl1pPr marL="0" lvl="0" indent="0" algn="ctr" defTabSz="914400" eaLnBrk="0" fontAlgn="base" latinLnBrk="0" hangingPunct="0">
        <a:spcBef>
          <a:spcPct val="0"/>
        </a:spcBef>
        <a:spcAft>
          <a:spcPct val="0"/>
        </a:spcAft>
        <a:buClr>
          <a:srgbClr val="000000"/>
        </a:buClr>
        <a:buNone/>
        <a:defRPr sz="2800" b="1" i="0" u="none" kern="1200" baseline="0">
          <a:solidFill>
            <a:srgbClr val="333399"/>
          </a:solidFill>
          <a:latin typeface="+mj-lt"/>
          <a:ea typeface="+mj-ea"/>
          <a:cs typeface="+mj-cs"/>
        </a:defRPr>
      </a:lvl1pPr>
    </p:titleStyle>
    <p:bodyStyle>
      <a:lvl1pPr marL="195580" lvl="0" indent="-195580" algn="just" defTabSz="914400" eaLnBrk="0" fontAlgn="base" latinLnBrk="0" hangingPunct="0">
        <a:lnSpc>
          <a:spcPct val="140000"/>
        </a:lnSpc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anose="05000000000000000000" pitchFamily="2" charset="2"/>
        <a:buChar char="l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671830" lvl="1" indent="-285750" algn="l" defTabSz="914400" eaLnBrk="0" fontAlgn="base" latinLnBrk="0" hangingPunct="0">
        <a:lnSpc>
          <a:spcPct val="140000"/>
        </a:lnSpc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anose="05000000000000000000" pitchFamily="2" charset="2"/>
        <a:buChar char="è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090930" lvl="2" indent="-228600" algn="l" defTabSz="914400" eaLnBrk="0" fontAlgn="base" latinLnBrk="0" hangingPunct="0">
        <a:lnSpc>
          <a:spcPct val="140000"/>
        </a:lnSpc>
        <a:spcBef>
          <a:spcPct val="20000"/>
        </a:spcBef>
        <a:spcAft>
          <a:spcPct val="0"/>
        </a:spcAft>
        <a:buClr>
          <a:schemeClr val="accent2"/>
        </a:buClr>
        <a:buFont typeface="Wingdings" panose="05000000000000000000" pitchFamily="2" charset="2"/>
        <a:buChar char="Ø"/>
        <a:defRPr sz="16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510030" lvl="3" indent="-228600" algn="l" defTabSz="914400" eaLnBrk="0" fontAlgn="base" latinLnBrk="0" hangingPunct="0">
        <a:lnSpc>
          <a:spcPct val="140000"/>
        </a:lnSpc>
        <a:spcBef>
          <a:spcPct val="20000"/>
        </a:spcBef>
        <a:spcAft>
          <a:spcPct val="0"/>
        </a:spcAft>
        <a:buFont typeface="Wingdings" panose="05000000000000000000" pitchFamily="2" charset="2"/>
        <a:buChar char="–"/>
        <a:defRPr sz="1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1929130" lvl="4" indent="-228600" algn="l" defTabSz="914400" eaLnBrk="0" fontAlgn="base" latinLnBrk="0" hangingPunct="0">
        <a:lnSpc>
          <a:spcPct val="140000"/>
        </a:lnSpc>
        <a:spcBef>
          <a:spcPct val="20000"/>
        </a:spcBef>
        <a:spcAft>
          <a:spcPct val="0"/>
        </a:spcAft>
        <a:buFont typeface="Wingdings" panose="05000000000000000000" pitchFamily="2" charset="2"/>
        <a:buChar char="»"/>
        <a:defRPr sz="1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0" fontAlgn="base" latinLnBrk="0" hangingPunct="0">
        <a:lnSpc>
          <a:spcPct val="140000"/>
        </a:lnSpc>
        <a:spcBef>
          <a:spcPct val="20000"/>
        </a:spcBef>
        <a:spcAft>
          <a:spcPct val="0"/>
        </a:spcAft>
        <a:buFont typeface="Wingdings" panose="05000000000000000000" pitchFamily="2" charset="2"/>
        <a:buChar char="»"/>
        <a:defRPr sz="1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lnSpc>
          <a:spcPct val="140000"/>
        </a:lnSpc>
        <a:spcBef>
          <a:spcPct val="20000"/>
        </a:spcBef>
        <a:spcAft>
          <a:spcPct val="0"/>
        </a:spcAft>
        <a:buFont typeface="Wingdings" panose="05000000000000000000" pitchFamily="2" charset="2"/>
        <a:buChar char="»"/>
        <a:defRPr sz="1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lnSpc>
          <a:spcPct val="140000"/>
        </a:lnSpc>
        <a:spcBef>
          <a:spcPct val="20000"/>
        </a:spcBef>
        <a:spcAft>
          <a:spcPct val="0"/>
        </a:spcAft>
        <a:buFont typeface="Wingdings" panose="05000000000000000000" pitchFamily="2" charset="2"/>
        <a:buChar char="»"/>
        <a:defRPr sz="1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lnSpc>
          <a:spcPct val="140000"/>
        </a:lnSpc>
        <a:spcBef>
          <a:spcPct val="20000"/>
        </a:spcBef>
        <a:spcAft>
          <a:spcPct val="0"/>
        </a:spcAft>
        <a:buFont typeface="Wingdings" panose="05000000000000000000" pitchFamily="2" charset="2"/>
        <a:buChar char="»"/>
        <a:defRPr sz="1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ctr" defTabSz="914400" eaLnBrk="0" fontAlgn="base" latinLnBrk="0" hangingPunct="0">
        <a:spcBef>
          <a:spcPct val="0"/>
        </a:spcBef>
        <a:spcAft>
          <a:spcPct val="0"/>
        </a:spcAft>
        <a:buFont typeface="Arial" panose="020B0604020202020204" pitchFamily="34" charset="0"/>
        <a:buNone/>
        <a:defRPr sz="2800" b="1" i="0" u="none" kern="1200" baseline="0">
          <a:solidFill>
            <a:schemeClr val="accent2"/>
          </a:solidFill>
          <a:latin typeface="+mn-lt"/>
          <a:ea typeface="+mn-ea"/>
          <a:cs typeface="+mn-cs"/>
        </a:defRPr>
      </a:lvl1pPr>
      <a:lvl2pPr marL="457200" lvl="1" indent="0" algn="ctr" defTabSz="914400" eaLnBrk="1" fontAlgn="base" latinLnBrk="0" hangingPunct="1">
        <a:spcBef>
          <a:spcPct val="0"/>
        </a:spcBef>
        <a:spcAft>
          <a:spcPct val="0"/>
        </a:spcAft>
        <a:buFont typeface="Arial" panose="020B0604020202020204" pitchFamily="34" charset="0"/>
        <a:buNone/>
        <a:defRPr sz="2800" b="1" i="0" u="none" kern="1200" baseline="0">
          <a:solidFill>
            <a:schemeClr val="accent2"/>
          </a:solidFill>
          <a:latin typeface="+mn-lt"/>
          <a:ea typeface="+mn-ea"/>
          <a:cs typeface="+mn-cs"/>
        </a:defRPr>
      </a:lvl2pPr>
      <a:lvl3pPr marL="914400" lvl="2" indent="0" algn="ctr" defTabSz="914400" eaLnBrk="1" fontAlgn="base" latinLnBrk="0" hangingPunct="1">
        <a:spcBef>
          <a:spcPct val="0"/>
        </a:spcBef>
        <a:spcAft>
          <a:spcPct val="0"/>
        </a:spcAft>
        <a:buFont typeface="Arial" panose="020B0604020202020204" pitchFamily="34" charset="0"/>
        <a:buNone/>
        <a:defRPr sz="2800" b="1" i="0" u="none" kern="1200" baseline="0">
          <a:solidFill>
            <a:schemeClr val="accent2"/>
          </a:solidFill>
          <a:latin typeface="+mn-lt"/>
          <a:ea typeface="+mn-ea"/>
          <a:cs typeface="+mn-cs"/>
        </a:defRPr>
      </a:lvl3pPr>
      <a:lvl4pPr marL="1371600" lvl="3" indent="0" algn="ctr" defTabSz="914400" eaLnBrk="1" fontAlgn="base" latinLnBrk="0" hangingPunct="1">
        <a:spcBef>
          <a:spcPct val="0"/>
        </a:spcBef>
        <a:spcAft>
          <a:spcPct val="0"/>
        </a:spcAft>
        <a:buFont typeface="Arial" panose="020B0604020202020204" pitchFamily="34" charset="0"/>
        <a:buNone/>
        <a:defRPr sz="2800" b="1" i="0" u="none" kern="1200" baseline="0">
          <a:solidFill>
            <a:schemeClr val="accent2"/>
          </a:solidFill>
          <a:latin typeface="+mn-lt"/>
          <a:ea typeface="+mn-ea"/>
          <a:cs typeface="+mn-cs"/>
        </a:defRPr>
      </a:lvl4pPr>
      <a:lvl5pPr marL="1828800" lvl="4" indent="0" algn="ctr" defTabSz="914400" eaLnBrk="1" fontAlgn="base" latinLnBrk="0" hangingPunct="1">
        <a:spcBef>
          <a:spcPct val="0"/>
        </a:spcBef>
        <a:spcAft>
          <a:spcPct val="0"/>
        </a:spcAft>
        <a:buFont typeface="Arial" panose="020B0604020202020204" pitchFamily="34" charset="0"/>
        <a:buNone/>
        <a:defRPr sz="2800" b="1" i="0" u="none" kern="1200" baseline="0">
          <a:solidFill>
            <a:schemeClr val="accent2"/>
          </a:solidFill>
          <a:latin typeface="+mn-lt"/>
          <a:ea typeface="+mn-ea"/>
          <a:cs typeface="+mn-cs"/>
        </a:defRPr>
      </a:lvl5pPr>
      <a:lvl6pPr marL="2286000" lvl="5" indent="0" algn="ctr" defTabSz="914400" eaLnBrk="1" fontAlgn="base" latinLnBrk="0" hangingPunct="1">
        <a:spcBef>
          <a:spcPct val="0"/>
        </a:spcBef>
        <a:spcAft>
          <a:spcPct val="0"/>
        </a:spcAft>
        <a:buFont typeface="Arial" panose="020B0604020202020204" pitchFamily="34" charset="0"/>
        <a:buNone/>
        <a:defRPr sz="2800" b="1" i="0" u="none" kern="1200" baseline="0">
          <a:solidFill>
            <a:schemeClr val="accent2"/>
          </a:solidFill>
          <a:latin typeface="+mn-lt"/>
          <a:ea typeface="+mn-ea"/>
          <a:cs typeface="+mn-cs"/>
        </a:defRPr>
      </a:lvl6pPr>
      <a:lvl7pPr marL="2743200" lvl="6" indent="0" algn="ctr" defTabSz="914400" eaLnBrk="1" fontAlgn="base" latinLnBrk="0" hangingPunct="1">
        <a:spcBef>
          <a:spcPct val="0"/>
        </a:spcBef>
        <a:spcAft>
          <a:spcPct val="0"/>
        </a:spcAft>
        <a:buFont typeface="Arial" panose="020B0604020202020204" pitchFamily="34" charset="0"/>
        <a:buNone/>
        <a:defRPr sz="2800" b="1" i="0" u="none" kern="1200" baseline="0">
          <a:solidFill>
            <a:schemeClr val="accent2"/>
          </a:solidFill>
          <a:latin typeface="+mn-lt"/>
          <a:ea typeface="+mn-ea"/>
          <a:cs typeface="+mn-cs"/>
        </a:defRPr>
      </a:lvl7pPr>
      <a:lvl8pPr marL="3200400" lvl="7" indent="0" algn="ctr" defTabSz="914400" eaLnBrk="1" fontAlgn="base" latinLnBrk="0" hangingPunct="1">
        <a:spcBef>
          <a:spcPct val="0"/>
        </a:spcBef>
        <a:spcAft>
          <a:spcPct val="0"/>
        </a:spcAft>
        <a:buFont typeface="Arial" panose="020B0604020202020204" pitchFamily="34" charset="0"/>
        <a:buNone/>
        <a:defRPr sz="2800" b="1" i="0" u="none" kern="1200" baseline="0">
          <a:solidFill>
            <a:schemeClr val="accent2"/>
          </a:solidFill>
          <a:latin typeface="+mn-lt"/>
          <a:ea typeface="+mn-ea"/>
          <a:cs typeface="+mn-cs"/>
        </a:defRPr>
      </a:lvl8pPr>
      <a:lvl9pPr marL="3657600" lvl="8" indent="0" algn="ctr" defTabSz="914400" eaLnBrk="1" fontAlgn="base" latinLnBrk="0" hangingPunct="1">
        <a:spcBef>
          <a:spcPct val="0"/>
        </a:spcBef>
        <a:spcAft>
          <a:spcPct val="0"/>
        </a:spcAft>
        <a:buFont typeface="Arial" panose="020B0604020202020204" pitchFamily="34" charset="0"/>
        <a:buNone/>
        <a:defRPr sz="2800" b="1" i="0" u="none" kern="1200" baseline="0">
          <a:solidFill>
            <a:schemeClr val="accent2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41.xml"/><Relationship Id="rId3" Type="http://schemas.openxmlformats.org/officeDocument/2006/relationships/image" Target="../media/image5.wmf"/><Relationship Id="rId2" Type="http://schemas.openxmlformats.org/officeDocument/2006/relationships/image" Target="../media/image4.jpeg"/><Relationship Id="rId1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8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41.xml"/><Relationship Id="rId4" Type="http://schemas.openxmlformats.org/officeDocument/2006/relationships/image" Target="../media/image7.png"/><Relationship Id="rId3" Type="http://schemas.openxmlformats.org/officeDocument/2006/relationships/tags" Target="../tags/tag2.xml"/><Relationship Id="rId2" Type="http://schemas.openxmlformats.org/officeDocument/2006/relationships/image" Target="../media/image6.png"/><Relationship Id="rId1" Type="http://schemas.openxmlformats.org/officeDocument/2006/relationships/tags" Target="../tags/tag1.xml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.xml"/><Relationship Id="rId3" Type="http://schemas.openxmlformats.org/officeDocument/2006/relationships/slideLayout" Target="../slideLayouts/slideLayout41.xml"/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58.xml"/><Relationship Id="rId3" Type="http://schemas.openxmlformats.org/officeDocument/2006/relationships/image" Target="../media/image11.png"/><Relationship Id="rId2" Type="http://schemas.openxmlformats.org/officeDocument/2006/relationships/tags" Target="../tags/tag3.xml"/><Relationship Id="rId1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image" Target="../media/image13.png"/><Relationship Id="rId1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3.xml"/><Relationship Id="rId2" Type="http://schemas.openxmlformats.org/officeDocument/2006/relationships/image" Target="../media/image15.png"/><Relationship Id="rId1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.xml"/><Relationship Id="rId3" Type="http://schemas.openxmlformats.org/officeDocument/2006/relationships/slideLayout" Target="../slideLayouts/slideLayout18.xml"/><Relationship Id="rId2" Type="http://schemas.openxmlformats.org/officeDocument/2006/relationships/image" Target="../media/image17.png"/><Relationship Id="rId1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6.xml"/><Relationship Id="rId3" Type="http://schemas.openxmlformats.org/officeDocument/2006/relationships/slideLayout" Target="../slideLayouts/slideLayout18.xml"/><Relationship Id="rId2" Type="http://schemas.openxmlformats.org/officeDocument/2006/relationships/image" Target="../media/image19.png"/><Relationship Id="rId1" Type="http://schemas.openxmlformats.org/officeDocument/2006/relationships/image" Target="../media/image18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4.xml"/><Relationship Id="rId2" Type="http://schemas.openxmlformats.org/officeDocument/2006/relationships/image" Target="../media/image20.jpeg"/><Relationship Id="rId1" Type="http://schemas.openxmlformats.org/officeDocument/2006/relationships/tags" Target="../tags/tag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3.xml"/><Relationship Id="rId1" Type="http://schemas.openxmlformats.org/officeDocument/2006/relationships/image" Target="../media/image21.png"/></Relationships>
</file>

<file path=ppt/slides/_rels/slide2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3.xml"/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image" Target="../media/image22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3.xml"/><Relationship Id="rId1" Type="http://schemas.openxmlformats.org/officeDocument/2006/relationships/image" Target="../media/image2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3.xml"/><Relationship Id="rId2" Type="http://schemas.openxmlformats.org/officeDocument/2006/relationships/image" Target="../media/image27.png"/><Relationship Id="rId1" Type="http://schemas.openxmlformats.org/officeDocument/2006/relationships/image" Target="../media/image26.png"/></Relationships>
</file>

<file path=ppt/slides/_rels/slide28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92.xml"/><Relationship Id="rId4" Type="http://schemas.openxmlformats.org/officeDocument/2006/relationships/image" Target="../media/image28.png"/><Relationship Id="rId3" Type="http://schemas.openxmlformats.org/officeDocument/2006/relationships/tags" Target="../tags/tag6.xml"/><Relationship Id="rId2" Type="http://schemas.openxmlformats.org/officeDocument/2006/relationships/image" Target="../media/image22.png"/><Relationship Id="rId1" Type="http://schemas.openxmlformats.org/officeDocument/2006/relationships/tags" Target="../tags/tag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1265" name="Rectangle 2"/>
          <p:cNvSpPr>
            <a:spLocks noGrp="1"/>
          </p:cNvSpPr>
          <p:nvPr>
            <p:ph type="ctrTitle"/>
          </p:nvPr>
        </p:nvSpPr>
        <p:spPr>
          <a:xfrm>
            <a:off x="3706813" y="2133600"/>
            <a:ext cx="4321175" cy="936625"/>
          </a:xfrm>
          <a:effectLst>
            <a:outerShdw dist="17961" dir="2699999" algn="ctr" rotWithShape="0">
              <a:srgbClr val="777777"/>
            </a:outerShdw>
          </a:effectLst>
        </p:spPr>
        <p:txBody>
          <a:bodyPr wrap="square" anchor="ctr" anchorCtr="0"/>
          <a:lstStyle>
            <a:lvl1pPr lvl="0">
              <a:defRPr/>
            </a:lvl1pPr>
          </a:lstStyle>
          <a:p>
            <a:pPr lvl="0" eaLnBrk="1" hangingPunct="1"/>
            <a:r>
              <a:rPr lang="zh-CN" altLang="en-US" sz="6000">
                <a:solidFill>
                  <a:schemeClr val="accent2"/>
                </a:solidFill>
                <a:ea typeface="华文中宋" panose="02010600040101010101" pitchFamily="2" charset="-122"/>
              </a:rPr>
              <a:t>计算机网络</a:t>
            </a:r>
            <a:endParaRPr lang="zh-CN" altLang="en-US" sz="6000">
              <a:solidFill>
                <a:schemeClr val="accent2"/>
              </a:solidFill>
              <a:ea typeface="华文中宋" panose="02010600040101010101" pitchFamily="2" charset="-122"/>
            </a:endParaRPr>
          </a:p>
        </p:txBody>
      </p:sp>
      <p:sp>
        <p:nvSpPr>
          <p:cNvPr id="7171" name="Rectangle 3"/>
          <p:cNvSpPr>
            <a:spLocks noGrp="1"/>
          </p:cNvSpPr>
          <p:nvPr>
            <p:ph type="subTitle" idx="4294967295"/>
          </p:nvPr>
        </p:nvSpPr>
        <p:spPr>
          <a:xfrm>
            <a:off x="5220335" y="4004945"/>
            <a:ext cx="2764790" cy="1383665"/>
          </a:xfrm>
          <a:ln>
            <a:miter/>
          </a:ln>
        </p:spPr>
        <p:txBody>
          <a:bodyPr vert="horz" wrap="square" anchor="t">
            <a:spAutoFit/>
          </a:bodyPr>
          <a:lstStyle>
            <a:lvl1pPr marL="0" lvl="0" indent="0" algn="ctr">
              <a:buNone/>
              <a:defRPr kern="1200"/>
            </a:lvl1pPr>
            <a:lvl2pPr marL="386080" lvl="1" indent="-386080" algn="ctr">
              <a:buNone/>
              <a:defRPr kern="1200"/>
            </a:lvl2pPr>
            <a:lvl3pPr marL="862330" lvl="2" indent="-862330" algn="ctr">
              <a:buNone/>
              <a:defRPr kern="1200"/>
            </a:lvl3pPr>
            <a:lvl4pPr marL="1281430" lvl="3" indent="-1281430" algn="ctr">
              <a:buNone/>
              <a:defRPr kern="1200"/>
            </a:lvl4pPr>
            <a:lvl5pPr marL="1700530" lvl="4" indent="-1700530" algn="ctr">
              <a:buNone/>
              <a:defRPr kern="1200"/>
            </a:lvl5pPr>
          </a:lstStyle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None/>
            </a:pPr>
            <a:r>
              <a:rPr kumimoji="0" lang="zh-CN" altLang="en-US" sz="2800" b="1" i="0" u="none" strike="noStrike" kern="1200" cap="none" spc="0" normalizeH="0" baseline="0" noProof="1" dirty="0">
                <a:solidFill>
                  <a:schemeClr val="accent2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华文中宋" panose="02010600040101010101" pitchFamily="2" charset="-122"/>
                <a:ea typeface="华文中宋" panose="02010600040101010101" pitchFamily="2" charset="-122"/>
                <a:cs typeface="+mn-cs"/>
              </a:rPr>
              <a:t>主讲：谢   昕</a:t>
            </a:r>
            <a:endParaRPr kumimoji="0" lang="zh-CN" altLang="en-US" sz="2800" b="1" i="0" u="none" strike="noStrike" kern="1200" cap="none" spc="0" normalizeH="0" baseline="0" noProof="1" dirty="0">
              <a:solidFill>
                <a:schemeClr val="accent2"/>
              </a:solidFill>
              <a:effectLst>
                <a:outerShdw blurRad="38100" dist="38100" dir="2700000">
                  <a:srgbClr val="C0C0C0"/>
                </a:outerShdw>
              </a:effectLst>
              <a:latin typeface="华文中宋" panose="02010600040101010101" pitchFamily="2" charset="-122"/>
              <a:ea typeface="华文中宋" panose="02010600040101010101" pitchFamily="2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None/>
            </a:pPr>
            <a:r>
              <a:rPr kumimoji="0" lang="zh-CN" altLang="en-US" sz="2800" b="1" i="0" u="none" strike="noStrike" kern="1200" cap="none" spc="0" normalizeH="0" baseline="0" noProof="1" dirty="0">
                <a:solidFill>
                  <a:schemeClr val="accent2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华文中宋" panose="02010600040101010101" pitchFamily="2" charset="-122"/>
                <a:ea typeface="华文中宋" panose="02010600040101010101" pitchFamily="2" charset="-122"/>
                <a:cs typeface="+mn-cs"/>
                <a:sym typeface="Arial" panose="020B0604020202020204" pitchFamily="34" charset="0"/>
              </a:rPr>
              <a:t>辅导：郑晗欣</a:t>
            </a:r>
            <a:endParaRPr kumimoji="0" lang="zh-CN" altLang="en-US" sz="2800" b="1" i="0" u="none" strike="noStrike" kern="1200" cap="none" spc="0" normalizeH="0" baseline="0" noProof="1" dirty="0">
              <a:solidFill>
                <a:schemeClr val="accent2"/>
              </a:solidFill>
              <a:effectLst>
                <a:outerShdw blurRad="38100" dist="38100" dir="2700000">
                  <a:srgbClr val="C0C0C0"/>
                </a:outerShdw>
              </a:effectLst>
              <a:latin typeface="华文中宋" panose="02010600040101010101" pitchFamily="2" charset="-122"/>
              <a:ea typeface="华文中宋" panose="02010600040101010101" pitchFamily="2" charset="-122"/>
              <a:cs typeface="+mn-cs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3313" name="页脚占位符 3"/>
          <p:cNvSpPr txBox="1">
            <a:spLocks noGrp="1"/>
          </p:cNvSpPr>
          <p:nvPr/>
        </p:nvSpPr>
        <p:spPr>
          <a:xfrm>
            <a:off x="3132138" y="6381750"/>
            <a:ext cx="2895600" cy="476250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p>
            <a:pPr algn="ctr" eaLnBrk="0" hangingPunct="0"/>
            <a:fld id="{9A0DB2DC-4C9A-4742-B13C-FB6460FD3503}" type="slidenum">
              <a:rPr lang="zh-CN" altLang="en-US" sz="1400" b="0" dirty="0">
                <a:solidFill>
                  <a:schemeClr val="tx1"/>
                </a:solidFill>
                <a:latin typeface="Times New Roman" panose="02020603050405020304" pitchFamily="2" charset="0"/>
                <a:ea typeface="宋体" panose="02010600030101010101" pitchFamily="2" charset="-122"/>
              </a:rPr>
            </a:fld>
            <a:endParaRPr lang="zh-CN" altLang="en-US" sz="1400" b="0" dirty="0">
              <a:solidFill>
                <a:schemeClr val="tx1"/>
              </a:solidFill>
              <a:latin typeface="Times New Roman" panose="02020603050405020304" pitchFamily="2" charset="0"/>
              <a:ea typeface="宋体" panose="02010600030101010101" pitchFamily="2" charset="-122"/>
            </a:endParaRPr>
          </a:p>
        </p:txBody>
      </p:sp>
      <p:sp>
        <p:nvSpPr>
          <p:cNvPr id="13314" name="Rectangle 2"/>
          <p:cNvSpPr>
            <a:spLocks noGrp="1"/>
          </p:cNvSpPr>
          <p:nvPr>
            <p:ph type="title"/>
          </p:nvPr>
        </p:nvSpPr>
        <p:spPr/>
        <p:txBody>
          <a:bodyPr wrap="square" anchor="ctr" anchorCtr="0"/>
          <a:p>
            <a:pPr eaLnBrk="1" hangingPunct="1"/>
            <a:r>
              <a:rPr lang="zh-CN" altLang="en-US" sz="3200">
                <a:ea typeface="华文中宋" panose="02010600040101010101" pitchFamily="2" charset="-122"/>
                <a:sym typeface="Arial" panose="020B0604020202020204" pitchFamily="34" charset="0"/>
              </a:rPr>
              <a:t>教师联系方式</a:t>
            </a:r>
            <a:endParaRPr lang="zh-CN" altLang="en-US" sz="3200">
              <a:ea typeface="华文中宋" panose="02010600040101010101" pitchFamily="2" charset="-122"/>
              <a:sym typeface="Arial" panose="020B0604020202020204" pitchFamily="34" charset="0"/>
            </a:endParaRPr>
          </a:p>
        </p:txBody>
      </p:sp>
      <p:sp>
        <p:nvSpPr>
          <p:cNvPr id="9220" name="Rectangle 3"/>
          <p:cNvSpPr/>
          <p:nvPr/>
        </p:nvSpPr>
        <p:spPr>
          <a:xfrm>
            <a:off x="1692275" y="1773238"/>
            <a:ext cx="5045075" cy="1383665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p>
            <a:pPr lvl="0" algn="l" eaLnBrk="1" fontAlgn="base" hangingPunct="1">
              <a:lnSpc>
                <a:spcPct val="150000"/>
              </a:lnSpc>
            </a:pPr>
            <a:r>
              <a:rPr lang="en-US" altLang="zh-CN" strike="noStrike" noProof="1" dirty="0">
                <a:solidFill>
                  <a:srgbClr val="3366FF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Times New Roman" panose="02020603050405020304" pitchFamily="2" charset="0"/>
                <a:ea typeface="Times New Roman" panose="02020603050405020304" pitchFamily="2" charset="0"/>
                <a:cs typeface="+mn-ea"/>
              </a:rPr>
              <a:t>   </a:t>
            </a:r>
            <a:r>
              <a:rPr lang="zh-CN" altLang="en-US" strike="noStrike" noProof="1" dirty="0">
                <a:solidFill>
                  <a:srgbClr val="3366FF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Times New Roman" panose="02020603050405020304" pitchFamily="2" charset="0"/>
                <a:ea typeface="Times New Roman" panose="02020603050405020304" pitchFamily="2" charset="0"/>
                <a:cs typeface="+mn-ea"/>
              </a:rPr>
              <a:t>E-Mail：xie</a:t>
            </a:r>
            <a:r>
              <a:rPr lang="en-US" altLang="zh-CN" strike="noStrike" noProof="1" dirty="0">
                <a:solidFill>
                  <a:srgbClr val="3366FF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Times New Roman" panose="02020603050405020304" pitchFamily="2" charset="0"/>
                <a:ea typeface="Times New Roman" panose="02020603050405020304" pitchFamily="2" charset="0"/>
                <a:cs typeface="+mn-ea"/>
              </a:rPr>
              <a:t>xin</a:t>
            </a:r>
            <a:r>
              <a:rPr lang="zh-CN" altLang="en-US" strike="noStrike" noProof="1" dirty="0">
                <a:solidFill>
                  <a:srgbClr val="3366FF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Times New Roman" panose="02020603050405020304" pitchFamily="2" charset="0"/>
                <a:ea typeface="Times New Roman" panose="02020603050405020304" pitchFamily="2" charset="0"/>
                <a:cs typeface="+mn-ea"/>
              </a:rPr>
              <a:t>@</a:t>
            </a:r>
            <a:r>
              <a:rPr lang="en-US" altLang="zh-CN" strike="noStrike" noProof="1" dirty="0">
                <a:solidFill>
                  <a:srgbClr val="3366FF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Times New Roman" panose="02020603050405020304" pitchFamily="2" charset="0"/>
                <a:ea typeface="Times New Roman" panose="02020603050405020304" pitchFamily="2" charset="0"/>
                <a:cs typeface="+mn-ea"/>
              </a:rPr>
              <a:t>ecjtu.edu</a:t>
            </a:r>
            <a:r>
              <a:rPr lang="zh-CN" altLang="en-US" strike="noStrike" noProof="1" dirty="0">
                <a:solidFill>
                  <a:srgbClr val="3366FF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Times New Roman" panose="02020603050405020304" pitchFamily="2" charset="0"/>
                <a:ea typeface="Times New Roman" panose="02020603050405020304" pitchFamily="2" charset="0"/>
                <a:cs typeface="+mn-ea"/>
              </a:rPr>
              <a:t>.c</a:t>
            </a:r>
            <a:r>
              <a:rPr lang="en-US" altLang="zh-CN" strike="noStrike" noProof="1" dirty="0">
                <a:solidFill>
                  <a:srgbClr val="3366FF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Times New Roman" panose="02020603050405020304" pitchFamily="2" charset="0"/>
                <a:ea typeface="Times New Roman" panose="02020603050405020304" pitchFamily="2" charset="0"/>
                <a:cs typeface="+mn-ea"/>
              </a:rPr>
              <a:t>n</a:t>
            </a:r>
            <a:endParaRPr lang="en-US" altLang="zh-CN" strike="noStrike" noProof="1" dirty="0">
              <a:solidFill>
                <a:srgbClr val="3366FF"/>
              </a:solidFill>
              <a:effectLst>
                <a:outerShdw blurRad="38100" dist="38100" dir="2700000">
                  <a:srgbClr val="C0C0C0"/>
                </a:outerShdw>
              </a:effectLst>
              <a:latin typeface="Times New Roman" panose="02020603050405020304" pitchFamily="2" charset="0"/>
              <a:ea typeface="Times New Roman" panose="02020603050405020304" pitchFamily="2" charset="0"/>
              <a:cs typeface="+mn-ea"/>
            </a:endParaRPr>
          </a:p>
          <a:p>
            <a:pPr lvl="0" algn="l" eaLnBrk="1" fontAlgn="base" hangingPunct="1">
              <a:lnSpc>
                <a:spcPct val="150000"/>
              </a:lnSpc>
            </a:pPr>
            <a:r>
              <a:rPr lang="en-US" altLang="zh-CN" strike="noStrike" noProof="1" dirty="0">
                <a:solidFill>
                  <a:srgbClr val="3366FF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Times New Roman" panose="02020603050405020304" pitchFamily="2" charset="0"/>
                <a:ea typeface="Times New Roman" panose="02020603050405020304" pitchFamily="2" charset="0"/>
                <a:cs typeface="+mn-ea"/>
              </a:rPr>
              <a:t>         QQ</a:t>
            </a:r>
            <a:r>
              <a:rPr lang="zh-CN" altLang="en-US" strike="noStrike" noProof="1" dirty="0">
                <a:solidFill>
                  <a:srgbClr val="3366FF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Times New Roman" panose="02020603050405020304" pitchFamily="2" charset="0"/>
                <a:ea typeface="Times New Roman" panose="02020603050405020304" pitchFamily="2" charset="0"/>
                <a:cs typeface="+mn-ea"/>
                <a:sym typeface="+mn-ea"/>
              </a:rPr>
              <a:t>：</a:t>
            </a:r>
            <a:r>
              <a:rPr lang="en-US" altLang="zh-CN" strike="noStrike" noProof="1" dirty="0">
                <a:solidFill>
                  <a:srgbClr val="3366FF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Times New Roman" panose="02020603050405020304" pitchFamily="2" charset="0"/>
                <a:ea typeface="Times New Roman" panose="02020603050405020304" pitchFamily="2" charset="0"/>
                <a:cs typeface="+mn-ea"/>
              </a:rPr>
              <a:t>119 574 166</a:t>
            </a:r>
            <a:endParaRPr lang="en-US" altLang="zh-CN" strike="noStrike" noProof="1" dirty="0">
              <a:solidFill>
                <a:srgbClr val="3366FF"/>
              </a:solidFill>
              <a:effectLst>
                <a:outerShdw blurRad="38100" dist="38100" dir="2700000">
                  <a:srgbClr val="C0C0C0"/>
                </a:outerShdw>
              </a:effectLst>
              <a:latin typeface="Times New Roman" panose="02020603050405020304" pitchFamily="2" charset="0"/>
              <a:ea typeface="Times New Roman" panose="02020603050405020304" pitchFamily="2" charset="0"/>
            </a:endParaRPr>
          </a:p>
        </p:txBody>
      </p:sp>
      <p:sp>
        <p:nvSpPr>
          <p:cNvPr id="9221" name="Rectangle 4"/>
          <p:cNvSpPr/>
          <p:nvPr/>
        </p:nvSpPr>
        <p:spPr>
          <a:xfrm>
            <a:off x="2338388" y="3357563"/>
            <a:ext cx="5038725" cy="517525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p>
            <a:pPr lvl="0" algn="l" eaLnBrk="1" fontAlgn="base" hangingPunct="1"/>
            <a:r>
              <a:rPr lang="zh-CN" altLang="en-US" strike="noStrike" noProof="1" dirty="0">
                <a:solidFill>
                  <a:srgbClr val="3366FF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Times New Roman" panose="02020603050405020304" pitchFamily="2" charset="0"/>
                <a:ea typeface="Times New Roman" panose="02020603050405020304" pitchFamily="2" charset="0"/>
                <a:cs typeface="+mn-ea"/>
              </a:rPr>
              <a:t>手机：</a:t>
            </a:r>
            <a:r>
              <a:rPr lang="en-US" altLang="x-none" strike="noStrike" noProof="1" dirty="0">
                <a:solidFill>
                  <a:srgbClr val="3366FF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Times New Roman" panose="02020603050405020304" pitchFamily="2" charset="0"/>
                <a:ea typeface="Times New Roman" panose="02020603050405020304" pitchFamily="2" charset="0"/>
                <a:cs typeface="+mn-ea"/>
              </a:rPr>
              <a:t>138 7910 6696</a:t>
            </a:r>
            <a:endParaRPr lang="en-US" altLang="x-none" strike="noStrike" noProof="1" dirty="0">
              <a:solidFill>
                <a:srgbClr val="3366FF"/>
              </a:solidFill>
              <a:effectLst>
                <a:outerShdw blurRad="38100" dist="38100" dir="2700000">
                  <a:srgbClr val="C0C0C0"/>
                </a:outerShdw>
              </a:effectLst>
              <a:latin typeface="Times New Roman" panose="02020603050405020304" pitchFamily="2" charset="0"/>
              <a:ea typeface="Times New Roman" panose="02020603050405020304" pitchFamily="2" charset="0"/>
            </a:endParaRPr>
          </a:p>
        </p:txBody>
      </p:sp>
      <p:sp>
        <p:nvSpPr>
          <p:cNvPr id="9222" name="Rectangle 5"/>
          <p:cNvSpPr/>
          <p:nvPr/>
        </p:nvSpPr>
        <p:spPr>
          <a:xfrm>
            <a:off x="1692275" y="4221163"/>
            <a:ext cx="6645275" cy="519113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p>
            <a:pPr lvl="0" algn="l" eaLnBrk="1" fontAlgn="base" hangingPunct="1"/>
            <a:r>
              <a:rPr lang="zh-CN" altLang="en-US" strike="noStrike" noProof="1" dirty="0">
                <a:solidFill>
                  <a:srgbClr val="3366FF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Times New Roman" panose="02020603050405020304" pitchFamily="2" charset="0"/>
                <a:ea typeface="Times New Roman" panose="02020603050405020304" pitchFamily="2" charset="0"/>
                <a:cs typeface="+mn-ea"/>
              </a:rPr>
              <a:t>辅导地点：创新大楼（教</a:t>
            </a:r>
            <a:r>
              <a:rPr lang="en-US" altLang="zh-CN" strike="noStrike" noProof="1" dirty="0">
                <a:solidFill>
                  <a:srgbClr val="3366FF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Times New Roman" panose="02020603050405020304" pitchFamily="2" charset="0"/>
                <a:ea typeface="Times New Roman" panose="02020603050405020304" pitchFamily="2" charset="0"/>
                <a:cs typeface="+mn-ea"/>
              </a:rPr>
              <a:t>19</a:t>
            </a:r>
            <a:r>
              <a:rPr lang="zh-CN" altLang="en-US" strike="noStrike" noProof="1" dirty="0">
                <a:solidFill>
                  <a:srgbClr val="3366FF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Times New Roman" panose="02020603050405020304" pitchFamily="2" charset="0"/>
                <a:ea typeface="Times New Roman" panose="02020603050405020304" pitchFamily="2" charset="0"/>
                <a:cs typeface="+mn-ea"/>
              </a:rPr>
              <a:t>）西楼 512</a:t>
            </a:r>
            <a:endParaRPr lang="zh-CN" altLang="en-US" strike="noStrike" noProof="1" dirty="0">
              <a:solidFill>
                <a:srgbClr val="3366FF"/>
              </a:solidFill>
              <a:effectLst>
                <a:outerShdw blurRad="38100" dist="38100" dir="2700000">
                  <a:srgbClr val="C0C0C0"/>
                </a:outerShdw>
              </a:effectLst>
              <a:latin typeface="Times New Roman" panose="02020603050405020304" pitchFamily="2" charset="0"/>
              <a:ea typeface="Times New Roman" panose="02020603050405020304" pitchFamily="2" charset="0"/>
            </a:endParaRPr>
          </a:p>
        </p:txBody>
      </p:sp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4337" name="页脚占位符 2"/>
          <p:cNvSpPr txBox="1">
            <a:spLocks noGrp="1"/>
          </p:cNvSpPr>
          <p:nvPr/>
        </p:nvSpPr>
        <p:spPr>
          <a:xfrm>
            <a:off x="3132138" y="6381750"/>
            <a:ext cx="2895600" cy="476250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p>
            <a:pPr algn="ctr" eaLnBrk="0" hangingPunct="0"/>
            <a:fld id="{9A0DB2DC-4C9A-4742-B13C-FB6460FD3503}" type="slidenum">
              <a:rPr lang="zh-CN" altLang="en-US" sz="1400" b="0" dirty="0">
                <a:solidFill>
                  <a:schemeClr val="tx1"/>
                </a:solidFill>
                <a:latin typeface="Times New Roman" panose="02020603050405020304" pitchFamily="2" charset="0"/>
                <a:ea typeface="宋体" panose="02010600030101010101" pitchFamily="2" charset="-122"/>
              </a:rPr>
            </a:fld>
            <a:endParaRPr lang="zh-CN" altLang="en-US" sz="1400" b="0" dirty="0">
              <a:solidFill>
                <a:schemeClr val="tx1"/>
              </a:solidFill>
              <a:latin typeface="Times New Roman" panose="02020603050405020304" pitchFamily="2" charset="0"/>
              <a:ea typeface="宋体" panose="02010600030101010101" pitchFamily="2" charset="-122"/>
            </a:endParaRPr>
          </a:p>
        </p:txBody>
      </p:sp>
      <p:sp>
        <p:nvSpPr>
          <p:cNvPr id="14338" name="Rectangle 2"/>
          <p:cNvSpPr>
            <a:spLocks noGrp="1"/>
          </p:cNvSpPr>
          <p:nvPr>
            <p:ph type="title"/>
          </p:nvPr>
        </p:nvSpPr>
        <p:spPr/>
        <p:txBody>
          <a:bodyPr wrap="square" anchor="ctr" anchorCtr="0"/>
          <a:p>
            <a:pPr eaLnBrk="1" hangingPunct="1"/>
            <a:r>
              <a:rPr lang="zh-CN" altLang="en-US" sz="3200">
                <a:ea typeface="华文中宋" panose="02010600040101010101" pitchFamily="2" charset="-122"/>
              </a:rPr>
              <a:t>课程内容</a:t>
            </a:r>
            <a:endParaRPr lang="zh-CN" altLang="en-US" sz="3200">
              <a:ea typeface="华文中宋" panose="02010600040101010101" pitchFamily="2" charset="-122"/>
            </a:endParaRPr>
          </a:p>
        </p:txBody>
      </p:sp>
      <p:sp>
        <p:nvSpPr>
          <p:cNvPr id="14339" name="Line 3"/>
          <p:cNvSpPr/>
          <p:nvPr/>
        </p:nvSpPr>
        <p:spPr>
          <a:xfrm>
            <a:off x="3551238" y="2603500"/>
            <a:ext cx="4216400" cy="0"/>
          </a:xfrm>
          <a:prstGeom prst="line">
            <a:avLst/>
          </a:prstGeom>
          <a:ln w="9525" cap="flat" cmpd="sng">
            <a:solidFill>
              <a:srgbClr val="6600CC"/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t" anchorCtr="0"/>
          <a:p>
            <a:pPr algn="ctr" eaLnBrk="0" hangingPunct="0"/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4340" name="Line 4"/>
          <p:cNvSpPr/>
          <p:nvPr/>
        </p:nvSpPr>
        <p:spPr>
          <a:xfrm>
            <a:off x="3563938" y="3284538"/>
            <a:ext cx="4203700" cy="0"/>
          </a:xfrm>
          <a:prstGeom prst="line">
            <a:avLst/>
          </a:prstGeom>
          <a:ln w="9525" cap="flat" cmpd="sng">
            <a:solidFill>
              <a:srgbClr val="6600CC"/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t" anchorCtr="0"/>
          <a:p>
            <a:pPr algn="ctr" eaLnBrk="0" hangingPunct="0"/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4341" name="Line 5"/>
          <p:cNvSpPr/>
          <p:nvPr/>
        </p:nvSpPr>
        <p:spPr>
          <a:xfrm>
            <a:off x="3563938" y="4122738"/>
            <a:ext cx="4203700" cy="0"/>
          </a:xfrm>
          <a:prstGeom prst="line">
            <a:avLst/>
          </a:prstGeom>
          <a:ln w="9525" cap="flat" cmpd="sng">
            <a:solidFill>
              <a:srgbClr val="6600CC"/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t" anchorCtr="0"/>
          <a:p>
            <a:pPr algn="ctr" eaLnBrk="0" hangingPunct="0"/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pic>
        <p:nvPicPr>
          <p:cNvPr id="14342" name="Picture 6" descr="dian"/>
          <p:cNvPicPr>
            <a:picLocks noChangeAspect="1"/>
          </p:cNvPicPr>
          <p:nvPr/>
        </p:nvPicPr>
        <p:blipFill>
          <a:blip r:embed="rId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500438" y="2184400"/>
            <a:ext cx="311150" cy="30638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4343" name="Picture 7" descr="dian3"/>
          <p:cNvPicPr>
            <a:picLocks noChangeAspect="1"/>
          </p:cNvPicPr>
          <p:nvPr/>
        </p:nvPicPr>
        <p:blipFill>
          <a:blip r:embed="rId2">
            <a:clrChange>
              <a:clrFrom>
                <a:srgbClr val="FDFFFF"/>
              </a:clrFrom>
              <a:clrTo>
                <a:srgbClr val="FD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500438" y="2852738"/>
            <a:ext cx="296862" cy="3048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4344" name="Picture 8" descr="dian3"/>
          <p:cNvPicPr>
            <a:picLocks noChangeAspect="1"/>
          </p:cNvPicPr>
          <p:nvPr/>
        </p:nvPicPr>
        <p:blipFill>
          <a:blip r:embed="rId2">
            <a:clrChange>
              <a:clrFrom>
                <a:srgbClr val="FDFFFF"/>
              </a:clrFrom>
              <a:clrTo>
                <a:srgbClr val="FD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500438" y="3690938"/>
            <a:ext cx="296862" cy="3048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4345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3886200"/>
            <a:ext cx="2895600" cy="11842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4346" name="Rectangle 10"/>
          <p:cNvSpPr/>
          <p:nvPr/>
        </p:nvSpPr>
        <p:spPr>
          <a:xfrm>
            <a:off x="3995738" y="1844675"/>
            <a:ext cx="2305050" cy="64516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 algn="ctr" eaLnBrk="0" hangingPunct="0">
              <a:lnSpc>
                <a:spcPct val="150000"/>
              </a:lnSpc>
              <a:spcBef>
                <a:spcPct val="50000"/>
              </a:spcBef>
              <a:spcAft>
                <a:spcPct val="50000"/>
              </a:spcAft>
            </a:pPr>
            <a:r>
              <a:rPr lang="en-US" altLang="zh-CN" sz="2400" dirty="0">
                <a:solidFill>
                  <a:schemeClr val="tx1"/>
                </a:solidFill>
                <a:latin typeface="Times New Roman" panose="02020603050405020304" pitchFamily="2" charset="0"/>
                <a:ea typeface="华文中宋" panose="02010600040101010101" pitchFamily="2" charset="-122"/>
              </a:rPr>
              <a:t>   </a:t>
            </a:r>
            <a:r>
              <a:rPr lang="zh-CN" altLang="en-US" sz="2400" dirty="0">
                <a:solidFill>
                  <a:schemeClr val="tx1"/>
                </a:solidFill>
                <a:latin typeface="Times New Roman" panose="02020603050405020304" pitchFamily="2" charset="0"/>
                <a:ea typeface="华文中宋" panose="02010600040101010101" pitchFamily="2" charset="-122"/>
              </a:rPr>
              <a:t>课程特点</a:t>
            </a:r>
            <a:endParaRPr lang="zh-CN" altLang="en-US" sz="2400" dirty="0">
              <a:solidFill>
                <a:schemeClr val="tx1"/>
              </a:solidFill>
              <a:latin typeface="Times New Roman" panose="02020603050405020304" pitchFamily="2" charset="0"/>
              <a:ea typeface="华文中宋" panose="02010600040101010101" pitchFamily="2" charset="-122"/>
            </a:endParaRPr>
          </a:p>
        </p:txBody>
      </p:sp>
      <p:sp>
        <p:nvSpPr>
          <p:cNvPr id="14347" name="Rectangle 11"/>
          <p:cNvSpPr/>
          <p:nvPr/>
        </p:nvSpPr>
        <p:spPr>
          <a:xfrm>
            <a:off x="3995738" y="2613025"/>
            <a:ext cx="2592387" cy="639763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 algn="ctr" eaLnBrk="0" hangingPunct="0">
              <a:lnSpc>
                <a:spcPct val="150000"/>
              </a:lnSpc>
              <a:spcBef>
                <a:spcPct val="50000"/>
              </a:spcBef>
              <a:spcAft>
                <a:spcPct val="50000"/>
              </a:spcAft>
            </a:pPr>
            <a:r>
              <a:rPr lang="zh-CN" altLang="en-US" sz="2400" dirty="0">
                <a:solidFill>
                  <a:schemeClr val="tx1"/>
                </a:solidFill>
                <a:latin typeface="Times New Roman" panose="02020603050405020304" pitchFamily="2" charset="0"/>
                <a:ea typeface="华文中宋" panose="02010600040101010101" pitchFamily="2" charset="-122"/>
              </a:rPr>
              <a:t>参考资料</a:t>
            </a:r>
            <a:endParaRPr lang="zh-CN" altLang="en-US" sz="2400" dirty="0">
              <a:solidFill>
                <a:schemeClr val="tx1"/>
              </a:solidFill>
              <a:latin typeface="Times New Roman" panose="02020603050405020304" pitchFamily="2" charset="0"/>
              <a:ea typeface="华文中宋" panose="02010600040101010101" pitchFamily="2" charset="-122"/>
            </a:endParaRPr>
          </a:p>
        </p:txBody>
      </p:sp>
      <p:sp>
        <p:nvSpPr>
          <p:cNvPr id="14348" name="Rectangle 12"/>
          <p:cNvSpPr/>
          <p:nvPr/>
        </p:nvSpPr>
        <p:spPr>
          <a:xfrm>
            <a:off x="3995738" y="3381375"/>
            <a:ext cx="2592387" cy="639763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 algn="ctr" eaLnBrk="0" hangingPunct="0">
              <a:lnSpc>
                <a:spcPct val="150000"/>
              </a:lnSpc>
              <a:spcBef>
                <a:spcPct val="50000"/>
              </a:spcBef>
              <a:spcAft>
                <a:spcPct val="50000"/>
              </a:spcAft>
            </a:pPr>
            <a:r>
              <a:rPr lang="zh-CN" altLang="en-US" sz="2400" dirty="0">
                <a:solidFill>
                  <a:schemeClr val="tx1"/>
                </a:solidFill>
                <a:latin typeface="Times New Roman" panose="02020603050405020304" pitchFamily="2" charset="0"/>
                <a:ea typeface="华文中宋" panose="02010600040101010101" pitchFamily="2" charset="-122"/>
              </a:rPr>
              <a:t>学习要求</a:t>
            </a:r>
            <a:endParaRPr lang="zh-CN" altLang="en-US" sz="2400" dirty="0">
              <a:solidFill>
                <a:schemeClr val="tx1"/>
              </a:solidFill>
              <a:latin typeface="Times New Roman" panose="02020603050405020304" pitchFamily="2" charset="0"/>
              <a:ea typeface="华文中宋" panose="02010600040101010101" pitchFamily="2" charset="-122"/>
            </a:endParaRPr>
          </a:p>
        </p:txBody>
      </p:sp>
      <p:sp>
        <p:nvSpPr>
          <p:cNvPr id="14349" name="Line 13"/>
          <p:cNvSpPr/>
          <p:nvPr/>
        </p:nvSpPr>
        <p:spPr>
          <a:xfrm>
            <a:off x="3563938" y="4914900"/>
            <a:ext cx="4203700" cy="0"/>
          </a:xfrm>
          <a:prstGeom prst="line">
            <a:avLst/>
          </a:prstGeom>
          <a:ln w="9525" cap="flat" cmpd="sng">
            <a:solidFill>
              <a:srgbClr val="6600CC"/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t" anchorCtr="0"/>
          <a:p>
            <a:pPr algn="ctr" eaLnBrk="0" hangingPunct="0"/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pic>
        <p:nvPicPr>
          <p:cNvPr id="14350" name="Picture 14" descr="dian3"/>
          <p:cNvPicPr>
            <a:picLocks noChangeAspect="1"/>
          </p:cNvPicPr>
          <p:nvPr/>
        </p:nvPicPr>
        <p:blipFill>
          <a:blip r:embed="rId2">
            <a:clrChange>
              <a:clrFrom>
                <a:srgbClr val="FDFFFF"/>
              </a:clrFrom>
              <a:clrTo>
                <a:srgbClr val="FD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500438" y="4483100"/>
            <a:ext cx="296862" cy="3048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4351" name="Rectangle 15"/>
          <p:cNvSpPr/>
          <p:nvPr/>
        </p:nvSpPr>
        <p:spPr>
          <a:xfrm>
            <a:off x="3995738" y="4149725"/>
            <a:ext cx="2592387" cy="639763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 algn="ctr" eaLnBrk="0" hangingPunct="0">
              <a:lnSpc>
                <a:spcPct val="150000"/>
              </a:lnSpc>
              <a:spcBef>
                <a:spcPct val="50000"/>
              </a:spcBef>
              <a:spcAft>
                <a:spcPct val="50000"/>
              </a:spcAft>
            </a:pPr>
            <a:r>
              <a:rPr lang="zh-CN" altLang="en-US" sz="2400" dirty="0">
                <a:solidFill>
                  <a:schemeClr val="tx1"/>
                </a:solidFill>
                <a:latin typeface="Times New Roman" panose="02020603050405020304" pitchFamily="2" charset="0"/>
                <a:ea typeface="华文中宋" panose="02010600040101010101" pitchFamily="2" charset="-122"/>
              </a:rPr>
              <a:t>主要内容</a:t>
            </a:r>
            <a:endParaRPr lang="zh-CN" altLang="en-US" sz="2400" dirty="0">
              <a:solidFill>
                <a:schemeClr val="tx1"/>
              </a:solidFill>
              <a:latin typeface="Times New Roman" panose="02020603050405020304" pitchFamily="2" charset="0"/>
              <a:ea typeface="华文中宋" panose="02010600040101010101" pitchFamily="2" charset="-122"/>
            </a:endParaRPr>
          </a:p>
        </p:txBody>
      </p:sp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6385" name="页脚占位符 3"/>
          <p:cNvSpPr txBox="1">
            <a:spLocks noGrp="1"/>
          </p:cNvSpPr>
          <p:nvPr/>
        </p:nvSpPr>
        <p:spPr>
          <a:xfrm>
            <a:off x="3132138" y="6381750"/>
            <a:ext cx="2895600" cy="476250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p>
            <a:pPr algn="ctr" eaLnBrk="0" hangingPunct="0"/>
            <a:fld id="{9A0DB2DC-4C9A-4742-B13C-FB6460FD3503}" type="slidenum">
              <a:rPr lang="zh-CN" altLang="en-US" sz="1400" b="0" dirty="0">
                <a:solidFill>
                  <a:schemeClr val="tx1"/>
                </a:solidFill>
                <a:latin typeface="Times New Roman" panose="02020603050405020304" pitchFamily="2" charset="0"/>
                <a:ea typeface="宋体" panose="02010600030101010101" pitchFamily="2" charset="-122"/>
              </a:rPr>
            </a:fld>
            <a:endParaRPr lang="zh-CN" altLang="en-US" sz="1400" b="0" dirty="0">
              <a:solidFill>
                <a:schemeClr val="tx1"/>
              </a:solidFill>
              <a:latin typeface="Times New Roman" panose="02020603050405020304" pitchFamily="2" charset="0"/>
              <a:ea typeface="宋体" panose="02010600030101010101" pitchFamily="2" charset="-122"/>
            </a:endParaRPr>
          </a:p>
        </p:txBody>
      </p:sp>
      <p:sp>
        <p:nvSpPr>
          <p:cNvPr id="16386" name="Rectangle 2"/>
          <p:cNvSpPr>
            <a:spLocks noGrp="1"/>
          </p:cNvSpPr>
          <p:nvPr>
            <p:ph type="title"/>
          </p:nvPr>
        </p:nvSpPr>
        <p:spPr>
          <a:xfrm>
            <a:off x="612775" y="981075"/>
            <a:ext cx="6337300" cy="720725"/>
          </a:xfrm>
        </p:spPr>
        <p:txBody>
          <a:bodyPr wrap="square" anchor="ctr" anchorCtr="0"/>
          <a:p>
            <a:pPr algn="l" eaLnBrk="1" hangingPunct="1"/>
            <a:r>
              <a:rPr lang="en-US" altLang="zh-CN" sz="2400" u="sng" dirty="0">
                <a:latin typeface="华文中宋" panose="02010600040101010101" pitchFamily="2" charset="-122"/>
                <a:ea typeface="华文中宋" panose="02010600040101010101" pitchFamily="2" charset="-122"/>
              </a:rPr>
              <a:t>1.</a:t>
            </a:r>
            <a:r>
              <a:rPr lang="zh-CN" altLang="en-US" sz="2400" u="sng" dirty="0">
                <a:latin typeface="华文中宋" panose="02010600040101010101" pitchFamily="2" charset="-122"/>
                <a:ea typeface="华文中宋" panose="02010600040101010101" pitchFamily="2" charset="-122"/>
              </a:rPr>
              <a:t>计算机网络技术在现代社会发展中的作用</a:t>
            </a:r>
            <a:endParaRPr lang="zh-CN" altLang="en-US" sz="2400" u="sng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16387" name="Rectangle 3"/>
          <p:cNvSpPr/>
          <p:nvPr>
            <p:ph type="body"/>
          </p:nvPr>
        </p:nvSpPr>
        <p:spPr>
          <a:xfrm>
            <a:off x="684213" y="1917700"/>
            <a:ext cx="7632700" cy="4535488"/>
          </a:xfrm>
          <a:ln w="57150" cmpd="thickThin">
            <a:solidFill>
              <a:srgbClr val="FF00FF"/>
            </a:solidFill>
            <a:miter/>
          </a:ln>
        </p:spPr>
        <p:txBody>
          <a:bodyPr wrap="square" anchor="t" anchorCtr="0">
            <a:spAutoFit/>
          </a:bodyPr>
          <a:p>
            <a:pPr eaLnBrk="1" hangingPunct="1">
              <a:buFont typeface="Wingdings" panose="05000000000000000000" pitchFamily="2" charset="2"/>
              <a:buChar char="Ø"/>
            </a:pPr>
            <a:r>
              <a:rPr lang="en-US" altLang="zh-CN" sz="2400" dirty="0">
                <a:latin typeface="华文中宋" panose="02010600040101010101" pitchFamily="2" charset="-122"/>
                <a:ea typeface="华文中宋" panose="02010600040101010101" pitchFamily="2" charset="-122"/>
              </a:rPr>
              <a:t>21</a:t>
            </a:r>
            <a:r>
              <a:rPr lang="zh-CN" altLang="en-US" sz="2400" dirty="0">
                <a:latin typeface="华文中宋" panose="02010600040101010101" pitchFamily="2" charset="-122"/>
                <a:ea typeface="华文中宋" panose="02010600040101010101" pitchFamily="2" charset="-122"/>
              </a:rPr>
              <a:t>世纪一个重要特征是：数字化、网络化与信息化；</a:t>
            </a:r>
            <a:endParaRPr lang="zh-CN" altLang="en-US" sz="2400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 eaLnBrk="1" hangingPunct="1">
              <a:buFont typeface="Wingdings" panose="05000000000000000000" pitchFamily="2" charset="2"/>
              <a:buChar char="Ø"/>
            </a:pPr>
            <a:r>
              <a:rPr lang="zh-CN" altLang="en-US" sz="2400" dirty="0">
                <a:latin typeface="华文中宋" panose="02010600040101010101" pitchFamily="2" charset="-122"/>
                <a:ea typeface="华文中宋" panose="02010600040101010101" pitchFamily="2" charset="-122"/>
              </a:rPr>
              <a:t>它的基础是支持全社会的、强大的计算机网络； </a:t>
            </a:r>
            <a:endParaRPr lang="zh-CN" altLang="en-US" sz="2400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 eaLnBrk="1" hangingPunct="1">
              <a:buFont typeface="Wingdings" panose="05000000000000000000" pitchFamily="2" charset="2"/>
              <a:buChar char="Ø"/>
            </a:pPr>
            <a:r>
              <a:rPr lang="zh-CN" altLang="en-US" sz="2400" dirty="0">
                <a:latin typeface="华文中宋" panose="02010600040101010101" pitchFamily="2" charset="-122"/>
                <a:ea typeface="华文中宋" panose="02010600040101010101" pitchFamily="2" charset="-122"/>
              </a:rPr>
              <a:t>计算机网络是当今计算机学科中发展最为迅速的技术之一，也是计算机应用中一个空前活跃的领域；</a:t>
            </a:r>
            <a:endParaRPr lang="zh-CN" altLang="en-US" sz="2400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 eaLnBrk="1" hangingPunct="1">
              <a:buFont typeface="Wingdings" panose="05000000000000000000" pitchFamily="2" charset="2"/>
              <a:buChar char="Ø"/>
            </a:pPr>
            <a:r>
              <a:rPr lang="zh-CN" altLang="en-US" sz="2400" dirty="0">
                <a:latin typeface="华文中宋" panose="02010600040101010101" pitchFamily="2" charset="-122"/>
                <a:ea typeface="华文中宋" panose="02010600040101010101" pitchFamily="2" charset="-122"/>
              </a:rPr>
              <a:t>计算机网络正在改变着人们的工作方式、生活方式与思维方式；</a:t>
            </a:r>
            <a:endParaRPr lang="zh-CN" altLang="en-US" sz="2400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 eaLnBrk="1" hangingPunct="1">
              <a:buFont typeface="Wingdings" panose="05000000000000000000" pitchFamily="2" charset="2"/>
              <a:buChar char="Ø"/>
            </a:pPr>
            <a:r>
              <a:rPr lang="zh-CN" altLang="en-US" sz="2400" dirty="0">
                <a:latin typeface="华文中宋" panose="02010600040101010101" pitchFamily="2" charset="-122"/>
                <a:ea typeface="华文中宋" panose="02010600040101010101" pitchFamily="2" charset="-122"/>
              </a:rPr>
              <a:t>网络技术发展与应用已成为影响一个国家与地区政治、经济、军事、科学与文化发展的重要因素之一。</a:t>
            </a:r>
            <a:endParaRPr lang="zh-CN" altLang="en-US" sz="2400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16388" name="Rectangle 4"/>
          <p:cNvSpPr/>
          <p:nvPr/>
        </p:nvSpPr>
        <p:spPr>
          <a:xfrm>
            <a:off x="539750" y="188913"/>
            <a:ext cx="4824413" cy="823912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 algn="ctr" eaLnBrk="0" hangingPunct="0">
              <a:lnSpc>
                <a:spcPct val="150000"/>
              </a:lnSpc>
              <a:spcBef>
                <a:spcPct val="50000"/>
              </a:spcBef>
              <a:spcAft>
                <a:spcPct val="50000"/>
              </a:spcAft>
            </a:pPr>
            <a:r>
              <a:rPr lang="zh-CN" altLang="en-US" sz="3200" dirty="0">
                <a:latin typeface="Times New Roman" panose="02020603050405020304" pitchFamily="2" charset="0"/>
                <a:ea typeface="华文中宋" panose="02010600040101010101" pitchFamily="2" charset="-122"/>
              </a:rPr>
              <a:t>一、计算机网络课程特点</a:t>
            </a:r>
            <a:endParaRPr lang="zh-CN" altLang="en-US" sz="3200" dirty="0">
              <a:latin typeface="Times New Roman" panose="02020603050405020304" pitchFamily="2" charset="0"/>
              <a:ea typeface="华文中宋" panose="02010600040101010101" pitchFamily="2" charset="-122"/>
            </a:endParaRPr>
          </a:p>
        </p:txBody>
      </p:sp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7409" name="页脚占位符 3"/>
          <p:cNvSpPr txBox="1">
            <a:spLocks noGrp="1"/>
          </p:cNvSpPr>
          <p:nvPr/>
        </p:nvSpPr>
        <p:spPr>
          <a:xfrm>
            <a:off x="3132138" y="6381750"/>
            <a:ext cx="2895600" cy="476250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p>
            <a:pPr algn="ctr" eaLnBrk="0" hangingPunct="0"/>
            <a:fld id="{9A0DB2DC-4C9A-4742-B13C-FB6460FD3503}" type="slidenum">
              <a:rPr lang="zh-CN" altLang="en-US" sz="1400" b="0" dirty="0">
                <a:solidFill>
                  <a:schemeClr val="tx1"/>
                </a:solidFill>
                <a:latin typeface="Times New Roman" panose="02020603050405020304" pitchFamily="2" charset="0"/>
                <a:ea typeface="宋体" panose="02010600030101010101" pitchFamily="2" charset="-122"/>
              </a:rPr>
            </a:fld>
            <a:endParaRPr lang="zh-CN" altLang="en-US" sz="1400" b="0" dirty="0">
              <a:solidFill>
                <a:schemeClr val="tx1"/>
              </a:solidFill>
              <a:latin typeface="Times New Roman" panose="02020603050405020304" pitchFamily="2" charset="0"/>
              <a:ea typeface="宋体" panose="02010600030101010101" pitchFamily="2" charset="-122"/>
            </a:endParaRPr>
          </a:p>
        </p:txBody>
      </p:sp>
      <p:sp>
        <p:nvSpPr>
          <p:cNvPr id="17410" name="Rectangle 2"/>
          <p:cNvSpPr>
            <a:spLocks noGrp="1"/>
          </p:cNvSpPr>
          <p:nvPr>
            <p:ph type="title"/>
          </p:nvPr>
        </p:nvSpPr>
        <p:spPr>
          <a:xfrm>
            <a:off x="468313" y="1125538"/>
            <a:ext cx="7704137" cy="720725"/>
          </a:xfrm>
        </p:spPr>
        <p:txBody>
          <a:bodyPr wrap="square" anchor="ctr" anchorCtr="0"/>
          <a:p>
            <a:pPr algn="l" eaLnBrk="1" hangingPunct="1"/>
            <a:r>
              <a:rPr lang="en-US" altLang="zh-CN" sz="2400" u="sng" dirty="0">
                <a:latin typeface="华文中宋" panose="02010600040101010101" pitchFamily="2" charset="-122"/>
                <a:ea typeface="华文中宋" panose="02010600040101010101" pitchFamily="2" charset="-122"/>
              </a:rPr>
              <a:t>2.</a:t>
            </a:r>
            <a:r>
              <a:rPr lang="zh-CN" altLang="en-US" sz="2400" u="sng" dirty="0">
                <a:latin typeface="华文中宋" panose="02010600040101010101" pitchFamily="2" charset="-122"/>
                <a:ea typeface="华文中宋" panose="02010600040101010101" pitchFamily="2" charset="-122"/>
              </a:rPr>
              <a:t>网络技术是多学科交叉的产物，也是一门基础性课程</a:t>
            </a:r>
            <a:endParaRPr lang="zh-CN" altLang="en-US" sz="2400" u="sng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17411" name="Rectangle 3"/>
          <p:cNvSpPr/>
          <p:nvPr>
            <p:ph type="body"/>
          </p:nvPr>
        </p:nvSpPr>
        <p:spPr>
          <a:xfrm>
            <a:off x="755650" y="2205038"/>
            <a:ext cx="7246938" cy="3930015"/>
          </a:xfrm>
          <a:ln w="38100" cmpd="dbl">
            <a:solidFill>
              <a:srgbClr val="FF00FF"/>
            </a:solidFill>
            <a:miter/>
          </a:ln>
        </p:spPr>
        <p:txBody>
          <a:bodyPr wrap="square" anchor="t" anchorCtr="0">
            <a:spAutoFit/>
          </a:bodyPr>
          <a:p>
            <a:pPr eaLnBrk="1" hangingPunct="1"/>
            <a:r>
              <a:rPr lang="zh-CN" altLang="en-US" sz="2400">
                <a:latin typeface="华文中宋" panose="02010600040101010101" pitchFamily="2" charset="-122"/>
                <a:ea typeface="华文中宋" panose="02010600040101010101" pitchFamily="2" charset="-122"/>
              </a:rPr>
              <a:t>计算机网络是计算机技术与通信技术相互渗透、密切结合而形成的一门交叉科学；</a:t>
            </a:r>
            <a:endParaRPr lang="zh-CN" altLang="en-US" sz="2400"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 eaLnBrk="1" hangingPunct="1"/>
            <a:r>
              <a:rPr lang="zh-CN" altLang="en-US" sz="2400" u="sng">
                <a:solidFill>
                  <a:srgbClr val="FF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计算机网络已经成为软件编程的基本环境；</a:t>
            </a:r>
            <a:endParaRPr lang="zh-CN" altLang="en-US" sz="2400" u="sng">
              <a:solidFill>
                <a:srgbClr val="FF000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 eaLnBrk="1" hangingPunct="1"/>
            <a:r>
              <a:rPr lang="zh-CN" altLang="en-US" sz="2400">
                <a:latin typeface="华文中宋" panose="02010600040101010101" pitchFamily="2" charset="-122"/>
                <a:ea typeface="华文中宋" panose="02010600040101010101" pitchFamily="2" charset="-122"/>
              </a:rPr>
              <a:t>很多课程的学习是建立在学生掌握了网络知识的基础上的； </a:t>
            </a:r>
            <a:endParaRPr lang="zh-CN" altLang="en-US" sz="2400"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 eaLnBrk="1" hangingPunct="1"/>
            <a:r>
              <a:rPr lang="zh-CN" altLang="en-US" sz="2400">
                <a:latin typeface="华文中宋" panose="02010600040101010101" pitchFamily="2" charset="-122"/>
                <a:ea typeface="华文中宋" panose="02010600040101010101" pitchFamily="2" charset="-122"/>
              </a:rPr>
              <a:t>计算机网络教学已经成为</a:t>
            </a:r>
            <a:r>
              <a:rPr lang="zh-CN" altLang="en-US" sz="2400" b="1">
                <a:solidFill>
                  <a:schemeClr val="accent2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计算机类</a:t>
            </a:r>
            <a:r>
              <a:rPr lang="zh-CN" altLang="en-US" sz="2400">
                <a:latin typeface="华文中宋" panose="02010600040101010101" pitchFamily="2" charset="-122"/>
                <a:ea typeface="华文中宋" panose="02010600040101010101" pitchFamily="2" charset="-122"/>
              </a:rPr>
              <a:t>专业学生学习的一门基础性的课程。</a:t>
            </a:r>
            <a:endParaRPr lang="zh-CN" altLang="en-US" sz="2400"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17412" name="Rectangle 4"/>
          <p:cNvSpPr/>
          <p:nvPr/>
        </p:nvSpPr>
        <p:spPr>
          <a:xfrm>
            <a:off x="539750" y="188913"/>
            <a:ext cx="4824413" cy="823912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pPr algn="ctr" eaLnBrk="0" hangingPunct="0">
              <a:lnSpc>
                <a:spcPct val="150000"/>
              </a:lnSpc>
              <a:spcBef>
                <a:spcPct val="50000"/>
              </a:spcBef>
              <a:spcAft>
                <a:spcPct val="50000"/>
              </a:spcAft>
            </a:pPr>
            <a:r>
              <a:rPr lang="zh-CN" altLang="en-US" sz="3200" dirty="0">
                <a:latin typeface="Times New Roman" panose="02020603050405020304" pitchFamily="2" charset="0"/>
                <a:ea typeface="华文中宋" panose="02010600040101010101" pitchFamily="2" charset="-122"/>
                <a:sym typeface="Arial" panose="020B0604020202020204" pitchFamily="34" charset="0"/>
              </a:rPr>
              <a:t>一、计算机网络课程特点</a:t>
            </a:r>
            <a:endParaRPr lang="zh-CN" altLang="en-US" sz="3200" dirty="0">
              <a:latin typeface="Times New Roman" panose="02020603050405020304" pitchFamily="2" charset="0"/>
              <a:ea typeface="华文中宋" panose="02010600040101010101" pitchFamily="2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8433" name="页脚占位符 3"/>
          <p:cNvSpPr txBox="1">
            <a:spLocks noGrp="1"/>
          </p:cNvSpPr>
          <p:nvPr/>
        </p:nvSpPr>
        <p:spPr>
          <a:xfrm>
            <a:off x="3132138" y="6381750"/>
            <a:ext cx="2895600" cy="476250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p>
            <a:pPr algn="ctr" eaLnBrk="0" hangingPunct="0"/>
            <a:fld id="{9A0DB2DC-4C9A-4742-B13C-FB6460FD3503}" type="slidenum">
              <a:rPr lang="zh-CN" altLang="en-US" sz="1400" b="0" dirty="0">
                <a:solidFill>
                  <a:schemeClr val="tx1"/>
                </a:solidFill>
                <a:latin typeface="Times New Roman" panose="02020603050405020304" pitchFamily="2" charset="0"/>
                <a:ea typeface="宋体" panose="02010600030101010101" pitchFamily="2" charset="-122"/>
              </a:rPr>
            </a:fld>
            <a:endParaRPr lang="zh-CN" altLang="en-US" sz="1400" b="0" dirty="0">
              <a:solidFill>
                <a:schemeClr val="tx1"/>
              </a:solidFill>
              <a:latin typeface="Times New Roman" panose="02020603050405020304" pitchFamily="2" charset="0"/>
              <a:ea typeface="宋体" panose="02010600030101010101" pitchFamily="2" charset="-122"/>
            </a:endParaRPr>
          </a:p>
        </p:txBody>
      </p:sp>
      <p:sp>
        <p:nvSpPr>
          <p:cNvPr id="18434" name="Rectangle 2"/>
          <p:cNvSpPr>
            <a:spLocks noGrp="1"/>
          </p:cNvSpPr>
          <p:nvPr>
            <p:ph type="title"/>
          </p:nvPr>
        </p:nvSpPr>
        <p:spPr>
          <a:xfrm>
            <a:off x="755650" y="1052513"/>
            <a:ext cx="6696075" cy="685800"/>
          </a:xfrm>
        </p:spPr>
        <p:txBody>
          <a:bodyPr wrap="square" anchor="ctr" anchorCtr="0"/>
          <a:p>
            <a:pPr algn="l" eaLnBrk="1" hangingPunct="1"/>
            <a:r>
              <a:rPr lang="en-US" altLang="zh-CN" sz="2400" u="sng" dirty="0">
                <a:latin typeface="华文中宋" panose="02010600040101010101" pitchFamily="2" charset="-122"/>
                <a:ea typeface="华文中宋" panose="02010600040101010101" pitchFamily="2" charset="-122"/>
              </a:rPr>
              <a:t>3.</a:t>
            </a:r>
            <a:r>
              <a:rPr lang="zh-CN" altLang="en-US" sz="2400" u="sng" dirty="0">
                <a:latin typeface="华文中宋" panose="02010600040101010101" pitchFamily="2" charset="-122"/>
                <a:ea typeface="华文中宋" panose="02010600040101010101" pitchFamily="2" charset="-122"/>
              </a:rPr>
              <a:t>网络课程教学的特点</a:t>
            </a:r>
            <a:endParaRPr lang="zh-CN" altLang="en-US" sz="2400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18435" name="Rectangle 3"/>
          <p:cNvSpPr/>
          <p:nvPr>
            <p:ph type="body"/>
          </p:nvPr>
        </p:nvSpPr>
        <p:spPr>
          <a:xfrm>
            <a:off x="539750" y="1773238"/>
            <a:ext cx="8424863" cy="4151630"/>
          </a:xfrm>
          <a:ln w="38100" cmpd="dbl">
            <a:solidFill>
              <a:srgbClr val="FF00FF"/>
            </a:solidFill>
            <a:miter/>
          </a:ln>
        </p:spPr>
        <p:txBody>
          <a:bodyPr wrap="square" anchor="t" anchorCtr="0">
            <a:spAutoFit/>
          </a:bodyPr>
          <a:p>
            <a:pPr eaLnBrk="1" hangingPunct="1"/>
            <a:r>
              <a:rPr lang="zh-CN" altLang="en-US" sz="2400" dirty="0">
                <a:latin typeface="华文中宋" panose="02010600040101010101" pitchFamily="2" charset="-122"/>
                <a:ea typeface="华文中宋" panose="02010600040101010101" pitchFamily="2" charset="-122"/>
              </a:rPr>
              <a:t>网络技术经过几十年的发展，已形成自身比较完善的体系；</a:t>
            </a:r>
            <a:endParaRPr lang="zh-CN" altLang="en-US" sz="2400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 eaLnBrk="1" hangingPunct="1"/>
            <a:r>
              <a:rPr lang="zh-CN" altLang="en-US" sz="2400" dirty="0">
                <a:latin typeface="华文中宋" panose="02010600040101010101" pitchFamily="2" charset="-122"/>
                <a:ea typeface="华文中宋" panose="02010600040101010101" pitchFamily="2" charset="-122"/>
              </a:rPr>
              <a:t>目前网络技术发展十分迅速，应用广泛，知识更新快；</a:t>
            </a:r>
            <a:endParaRPr lang="zh-CN" altLang="en-US" sz="2400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 eaLnBrk="1" hangingPunct="1"/>
            <a:r>
              <a:rPr lang="zh-CN" altLang="en-US" sz="2400" dirty="0">
                <a:latin typeface="华文中宋" panose="02010600040101010101" pitchFamily="2" charset="-122"/>
                <a:ea typeface="华文中宋" panose="02010600040101010101" pitchFamily="2" charset="-122"/>
              </a:rPr>
              <a:t>计算机网络课程的教学中应该注意：</a:t>
            </a:r>
            <a:endParaRPr lang="zh-CN" altLang="en-US" sz="2400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 eaLnBrk="1" hangingPunct="1">
              <a:buNone/>
            </a:pPr>
            <a:r>
              <a:rPr lang="zh-CN" altLang="en-US" sz="2400" dirty="0">
                <a:latin typeface="华文中宋" panose="02010600040101010101" pitchFamily="2" charset="-122"/>
                <a:ea typeface="华文中宋" panose="02010600040101010101" pitchFamily="2" charset="-122"/>
              </a:rPr>
              <a:t>　　教学体系的组织</a:t>
            </a:r>
            <a:endParaRPr lang="zh-CN" altLang="en-US" sz="2400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 eaLnBrk="1" hangingPunct="1">
              <a:buNone/>
            </a:pPr>
            <a:r>
              <a:rPr lang="zh-CN" altLang="en-US" sz="2400" dirty="0">
                <a:latin typeface="华文中宋" panose="02010600040101010101" pitchFamily="2" charset="-122"/>
                <a:ea typeface="华文中宋" panose="02010600040101010101" pitchFamily="2" charset="-122"/>
              </a:rPr>
              <a:t>　　如何反映出新的技术发展</a:t>
            </a:r>
            <a:endParaRPr lang="zh-CN" altLang="en-US" sz="2400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 eaLnBrk="1" hangingPunct="1">
              <a:buNone/>
            </a:pPr>
            <a:r>
              <a:rPr lang="zh-CN" altLang="en-US" sz="2400" dirty="0">
                <a:latin typeface="华文中宋" panose="02010600040101010101" pitchFamily="2" charset="-122"/>
                <a:ea typeface="华文中宋" panose="02010600040101010101" pitchFamily="2" charset="-122"/>
              </a:rPr>
              <a:t>　　</a:t>
            </a:r>
            <a:r>
              <a:rPr lang="zh-CN" altLang="en-US" sz="2400" b="1" u="sng" dirty="0">
                <a:solidFill>
                  <a:srgbClr val="FF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掌握网络技术基本知识与基本技能</a:t>
            </a:r>
            <a:endParaRPr lang="zh-CN" altLang="en-US" sz="2400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 eaLnBrk="1" hangingPunct="1">
              <a:buNone/>
            </a:pPr>
            <a:r>
              <a:rPr lang="zh-CN" altLang="en-US" sz="2400" dirty="0">
                <a:latin typeface="华文中宋" panose="02010600040101010101" pitchFamily="2" charset="-122"/>
                <a:ea typeface="华文中宋" panose="02010600040101010101" pitchFamily="2" charset="-122"/>
              </a:rPr>
              <a:t>            </a:t>
            </a:r>
            <a:r>
              <a:rPr lang="en-US" altLang="zh-CN" sz="2400" dirty="0">
                <a:latin typeface="华文中宋" panose="02010600040101010101" pitchFamily="2" charset="-122"/>
                <a:ea typeface="华文中宋" panose="02010600040101010101" pitchFamily="2" charset="-122"/>
              </a:rPr>
              <a:t>—</a:t>
            </a:r>
            <a:r>
              <a:rPr lang="zh-CN" altLang="en-US" sz="2400" dirty="0">
                <a:latin typeface="华文中宋" panose="02010600040101010101" pitchFamily="2" charset="-122"/>
                <a:ea typeface="华文中宋" panose="02010600040101010101" pitchFamily="2" charset="-122"/>
              </a:rPr>
              <a:t>课堂教学与实验的结合。</a:t>
            </a:r>
            <a:endParaRPr lang="zh-CN" altLang="en-US" sz="2400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18436" name="Rectangle 4"/>
          <p:cNvSpPr/>
          <p:nvPr/>
        </p:nvSpPr>
        <p:spPr>
          <a:xfrm>
            <a:off x="539750" y="188913"/>
            <a:ext cx="4824413" cy="823912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pPr algn="ctr" eaLnBrk="0" hangingPunct="0">
              <a:lnSpc>
                <a:spcPct val="150000"/>
              </a:lnSpc>
              <a:spcBef>
                <a:spcPct val="50000"/>
              </a:spcBef>
              <a:spcAft>
                <a:spcPct val="50000"/>
              </a:spcAft>
            </a:pPr>
            <a:r>
              <a:rPr lang="zh-CN" altLang="en-US" sz="3200" dirty="0">
                <a:latin typeface="Times New Roman" panose="02020603050405020304" pitchFamily="2" charset="0"/>
                <a:ea typeface="华文中宋" panose="02010600040101010101" pitchFamily="2" charset="-122"/>
                <a:sym typeface="Arial" panose="020B0604020202020204" pitchFamily="34" charset="0"/>
              </a:rPr>
              <a:t>一、计算机网络课程特点</a:t>
            </a:r>
            <a:endParaRPr lang="zh-CN" altLang="en-US" sz="3200" dirty="0">
              <a:latin typeface="Times New Roman" panose="02020603050405020304" pitchFamily="2" charset="0"/>
              <a:ea typeface="华文中宋" panose="02010600040101010101" pitchFamily="2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9457" name="页脚占位符 3"/>
          <p:cNvSpPr txBox="1">
            <a:spLocks noGrp="1"/>
          </p:cNvSpPr>
          <p:nvPr/>
        </p:nvSpPr>
        <p:spPr>
          <a:xfrm>
            <a:off x="3132138" y="6381750"/>
            <a:ext cx="2895600" cy="476250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p>
            <a:pPr algn="ctr" eaLnBrk="0" hangingPunct="0"/>
            <a:fld id="{9A0DB2DC-4C9A-4742-B13C-FB6460FD3503}" type="slidenum">
              <a:rPr lang="zh-CN" altLang="en-US" sz="1400" b="0" dirty="0">
                <a:solidFill>
                  <a:schemeClr val="tx1"/>
                </a:solidFill>
                <a:latin typeface="Times New Roman" panose="02020603050405020304" pitchFamily="2" charset="0"/>
                <a:ea typeface="宋体" panose="02010600030101010101" pitchFamily="2" charset="-122"/>
              </a:rPr>
            </a:fld>
            <a:endParaRPr lang="zh-CN" altLang="en-US" sz="1400" b="0" dirty="0">
              <a:solidFill>
                <a:schemeClr val="tx1"/>
              </a:solidFill>
              <a:latin typeface="Times New Roman" panose="02020603050405020304" pitchFamily="2" charset="0"/>
              <a:ea typeface="宋体" panose="02010600030101010101" pitchFamily="2" charset="-122"/>
            </a:endParaRPr>
          </a:p>
        </p:txBody>
      </p:sp>
      <p:sp>
        <p:nvSpPr>
          <p:cNvPr id="19458" name="Rectangle 2"/>
          <p:cNvSpPr>
            <a:spLocks noGrp="1"/>
          </p:cNvSpPr>
          <p:nvPr>
            <p:ph type="title"/>
          </p:nvPr>
        </p:nvSpPr>
        <p:spPr>
          <a:xfrm>
            <a:off x="539750" y="1217613"/>
            <a:ext cx="7086600" cy="411162"/>
          </a:xfrm>
        </p:spPr>
        <p:txBody>
          <a:bodyPr wrap="square" anchor="ctr" anchorCtr="0"/>
          <a:p>
            <a:pPr algn="l" eaLnBrk="1" hangingPunct="1"/>
            <a:r>
              <a:rPr lang="en-US" altLang="zh-CN" sz="2400" u="sng" dirty="0">
                <a:latin typeface="华文中宋" panose="02010600040101010101" pitchFamily="2" charset="-122"/>
                <a:ea typeface="华文中宋" panose="02010600040101010101" pitchFamily="2" charset="-122"/>
              </a:rPr>
              <a:t>4</a:t>
            </a:r>
            <a:r>
              <a:rPr lang="zh-CN" altLang="en-US" sz="2400" u="sng" dirty="0">
                <a:latin typeface="华文中宋" panose="02010600040101010101" pitchFamily="2" charset="-122"/>
                <a:ea typeface="华文中宋" panose="02010600040101010101" pitchFamily="2" charset="-122"/>
              </a:rPr>
              <a:t>、对于计算机类本科专业学生学习的要求</a:t>
            </a:r>
            <a:r>
              <a:rPr lang="en-US" altLang="zh-CN" sz="2400" u="sng" dirty="0">
                <a:latin typeface="华文中宋" panose="02010600040101010101" pitchFamily="2" charset="-122"/>
                <a:ea typeface="华文中宋" panose="02010600040101010101" pitchFamily="2" charset="-122"/>
              </a:rPr>
              <a:t>:</a:t>
            </a:r>
            <a:endParaRPr lang="en-US" altLang="zh-CN" sz="2400" u="sng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15364" name="Rectangle 3"/>
          <p:cNvSpPr/>
          <p:nvPr>
            <p:ph type="body" idx="4294967295"/>
          </p:nvPr>
        </p:nvSpPr>
        <p:spPr>
          <a:xfrm>
            <a:off x="971550" y="3789363"/>
            <a:ext cx="7029450" cy="1114425"/>
          </a:xfrm>
          <a:ln>
            <a:miter/>
          </a:ln>
        </p:spPr>
        <p:txBody>
          <a:bodyPr vert="horz" wrap="square" anchor="t">
            <a:spAutoFit/>
          </a:bodyPr>
          <a:p>
            <a:pPr marL="195580" marR="0" lvl="0" indent="-195580" algn="just" defTabSz="914400" rtl="0" eaLnBrk="1" fontAlgn="base" latinLnBrk="0" hangingPunct="1">
              <a:lnSpc>
                <a:spcPct val="14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</a:pPr>
            <a:r>
              <a:rPr kumimoji="0" lang="zh-CN" altLang="en-US" sz="2400" b="0" i="0" u="none" strike="noStrike" kern="1200" cap="none" spc="0" normalizeH="0" baseline="0" noProof="1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+mn-cs"/>
              </a:rPr>
              <a:t>面对不断变化的网络技术，</a:t>
            </a:r>
            <a:r>
              <a:rPr kumimoji="0" lang="zh-CN" altLang="en-US" sz="2400" b="0" i="0" u="sng" strike="noStrike" kern="1200" cap="none" spc="0" normalizeH="0" baseline="0" noProof="1">
                <a:solidFill>
                  <a:srgbClr val="FF00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华文中宋" panose="02010600040101010101" pitchFamily="2" charset="-122"/>
                <a:ea typeface="华文中宋" panose="02010600040101010101" pitchFamily="2" charset="-122"/>
                <a:cs typeface="+mn-cs"/>
              </a:rPr>
              <a:t>具有跟踪、继续学习的基础与能力。</a:t>
            </a:r>
            <a:endParaRPr kumimoji="0" lang="zh-CN" altLang="en-US" sz="2400" b="0" i="0" u="sng" strike="noStrike" kern="1200" cap="none" spc="0" normalizeH="0" baseline="0" noProof="1">
              <a:solidFill>
                <a:srgbClr val="FF0000"/>
              </a:solidFill>
              <a:effectLst>
                <a:outerShdw blurRad="38100" dist="38100" dir="2700000">
                  <a:srgbClr val="C0C0C0"/>
                </a:outerShdw>
              </a:effectLst>
              <a:latin typeface="华文中宋" panose="02010600040101010101" pitchFamily="2" charset="-122"/>
              <a:ea typeface="华文中宋" panose="02010600040101010101" pitchFamily="2" charset="-122"/>
              <a:cs typeface="+mn-cs"/>
            </a:endParaRPr>
          </a:p>
        </p:txBody>
      </p:sp>
      <p:sp>
        <p:nvSpPr>
          <p:cNvPr id="19460" name="Rectangle 4"/>
          <p:cNvSpPr/>
          <p:nvPr/>
        </p:nvSpPr>
        <p:spPr>
          <a:xfrm>
            <a:off x="900113" y="2349500"/>
            <a:ext cx="7029450" cy="1114425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 marL="195580" indent="-195580" algn="just" eaLnBrk="0" hangingPunct="0">
              <a:lnSpc>
                <a:spcPct val="140000"/>
              </a:lnSpc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</a:pPr>
            <a:r>
              <a:rPr lang="zh-CN" altLang="en-US" sz="2400" b="0" dirty="0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理解网络的最基本工作原理，掌握处理网络问题的基本方法</a:t>
            </a:r>
            <a:r>
              <a:rPr lang="en-US" altLang="zh-CN" sz="2400" b="0" dirty="0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;</a:t>
            </a:r>
            <a:endParaRPr lang="en-US" altLang="zh-CN" sz="2400" b="0" dirty="0">
              <a:solidFill>
                <a:schemeClr val="tx1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19461" name="Rectangle 5"/>
          <p:cNvSpPr/>
          <p:nvPr/>
        </p:nvSpPr>
        <p:spPr>
          <a:xfrm>
            <a:off x="539750" y="188913"/>
            <a:ext cx="4824413" cy="823912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pPr algn="ctr" eaLnBrk="0" hangingPunct="0">
              <a:lnSpc>
                <a:spcPct val="150000"/>
              </a:lnSpc>
              <a:spcBef>
                <a:spcPct val="50000"/>
              </a:spcBef>
              <a:spcAft>
                <a:spcPct val="50000"/>
              </a:spcAft>
            </a:pPr>
            <a:r>
              <a:rPr lang="zh-CN" altLang="en-US" sz="3200" dirty="0">
                <a:latin typeface="Times New Roman" panose="02020603050405020304" pitchFamily="2" charset="0"/>
                <a:ea typeface="华文中宋" panose="02010600040101010101" pitchFamily="2" charset="-122"/>
                <a:sym typeface="Arial" panose="020B0604020202020204" pitchFamily="34" charset="0"/>
              </a:rPr>
              <a:t>一、计算机网络课程特点</a:t>
            </a:r>
            <a:endParaRPr lang="zh-CN" altLang="en-US" sz="3200" dirty="0">
              <a:latin typeface="Times New Roman" panose="02020603050405020304" pitchFamily="2" charset="0"/>
              <a:ea typeface="华文中宋" panose="02010600040101010101" pitchFamily="2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0481" name="页脚占位符 2"/>
          <p:cNvSpPr txBox="1">
            <a:spLocks noGrp="1"/>
          </p:cNvSpPr>
          <p:nvPr/>
        </p:nvSpPr>
        <p:spPr>
          <a:xfrm>
            <a:off x="3132138" y="6381750"/>
            <a:ext cx="2895600" cy="476250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p>
            <a:pPr algn="ctr" eaLnBrk="0" hangingPunct="0"/>
            <a:fld id="{9A0DB2DC-4C9A-4742-B13C-FB6460FD3503}" type="slidenum">
              <a:rPr lang="en-US" altLang="zh-CN" sz="1400" b="0" dirty="0">
                <a:solidFill>
                  <a:schemeClr val="tx1"/>
                </a:solidFill>
                <a:latin typeface="Times New Roman" panose="02020603050405020304" pitchFamily="2" charset="0"/>
                <a:ea typeface="宋体" panose="02010600030101010101" pitchFamily="2" charset="-122"/>
              </a:rPr>
            </a:fld>
            <a:endParaRPr lang="en-US" altLang="zh-CN" sz="1400" b="0" dirty="0">
              <a:solidFill>
                <a:schemeClr val="tx1"/>
              </a:solidFill>
              <a:latin typeface="Times New Roman" panose="02020603050405020304" pitchFamily="2" charset="0"/>
              <a:ea typeface="宋体" panose="02010600030101010101" pitchFamily="2" charset="-122"/>
            </a:endParaRPr>
          </a:p>
        </p:txBody>
      </p:sp>
      <p:sp>
        <p:nvSpPr>
          <p:cNvPr id="20482" name="Rectangle 2"/>
          <p:cNvSpPr>
            <a:spLocks noGrp="1"/>
          </p:cNvSpPr>
          <p:nvPr>
            <p:ph type="title"/>
          </p:nvPr>
        </p:nvSpPr>
        <p:spPr>
          <a:xfrm>
            <a:off x="755650" y="238125"/>
            <a:ext cx="7086600" cy="822325"/>
          </a:xfrm>
        </p:spPr>
        <p:txBody>
          <a:bodyPr wrap="square" anchor="t" anchorCtr="0">
            <a:spAutoFit/>
          </a:bodyPr>
          <a:p>
            <a:pPr algn="l" eaLnBrk="1" hangingPunct="1">
              <a:lnSpc>
                <a:spcPct val="150000"/>
              </a:lnSpc>
              <a:spcBef>
                <a:spcPct val="50000"/>
              </a:spcBef>
              <a:spcAft>
                <a:spcPct val="50000"/>
              </a:spcAft>
            </a:pPr>
            <a:r>
              <a:rPr lang="zh-CN" altLang="en-US" sz="3200">
                <a:solidFill>
                  <a:schemeClr val="accent2"/>
                </a:solidFill>
                <a:ea typeface="华文中宋" panose="02010600040101010101" pitchFamily="2" charset="-122"/>
                <a:sym typeface="Arial" panose="020B0604020202020204" pitchFamily="34" charset="0"/>
              </a:rPr>
              <a:t>二、课程教材与参考资料</a:t>
            </a:r>
            <a:endParaRPr lang="zh-CN" altLang="en-US" sz="3200">
              <a:solidFill>
                <a:schemeClr val="accent2"/>
              </a:solidFill>
              <a:ea typeface="华文中宋" panose="02010600040101010101" pitchFamily="2" charset="-122"/>
              <a:sym typeface="Arial" panose="020B0604020202020204" pitchFamily="34" charset="0"/>
            </a:endParaRPr>
          </a:p>
        </p:txBody>
      </p:sp>
      <p:pic>
        <p:nvPicPr>
          <p:cNvPr id="2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683260" y="1060450"/>
            <a:ext cx="3949700" cy="567690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4787900" y="1196975"/>
            <a:ext cx="3961765" cy="545592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2529" name="页脚占位符 3"/>
          <p:cNvSpPr txBox="1">
            <a:spLocks noGrp="1"/>
          </p:cNvSpPr>
          <p:nvPr/>
        </p:nvSpPr>
        <p:spPr>
          <a:xfrm>
            <a:off x="3132138" y="6381750"/>
            <a:ext cx="2895600" cy="476250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p>
            <a:pPr algn="ctr" eaLnBrk="0" hangingPunct="0"/>
            <a:fld id="{9A0DB2DC-4C9A-4742-B13C-FB6460FD3503}" type="slidenum">
              <a:rPr lang="zh-CN" altLang="en-US" sz="1400" b="0" dirty="0">
                <a:solidFill>
                  <a:schemeClr val="tx1"/>
                </a:solidFill>
                <a:latin typeface="Times New Roman" panose="02020603050405020304" pitchFamily="2" charset="0"/>
                <a:ea typeface="宋体" panose="02010600030101010101" pitchFamily="2" charset="-122"/>
              </a:rPr>
            </a:fld>
            <a:endParaRPr lang="zh-CN" altLang="en-US" sz="1400" b="0" dirty="0">
              <a:solidFill>
                <a:schemeClr val="tx1"/>
              </a:solidFill>
              <a:latin typeface="Times New Roman" panose="02020603050405020304" pitchFamily="2" charset="0"/>
              <a:ea typeface="宋体" panose="02010600030101010101" pitchFamily="2" charset="-122"/>
            </a:endParaRPr>
          </a:p>
        </p:txBody>
      </p:sp>
      <p:grpSp>
        <p:nvGrpSpPr>
          <p:cNvPr id="22530" name="组合 19458"/>
          <p:cNvGrpSpPr/>
          <p:nvPr/>
        </p:nvGrpSpPr>
        <p:grpSpPr>
          <a:xfrm>
            <a:off x="539750" y="1052513"/>
            <a:ext cx="7777163" cy="5329237"/>
            <a:chOff x="0" y="0"/>
            <a:chExt cx="4368" cy="2544"/>
          </a:xfrm>
        </p:grpSpPr>
        <p:sp>
          <p:nvSpPr>
            <p:cNvPr id="22531" name="AutoShape 4"/>
            <p:cNvSpPr/>
            <p:nvPr/>
          </p:nvSpPr>
          <p:spPr>
            <a:xfrm>
              <a:off x="5" y="0"/>
              <a:ext cx="4363" cy="2544"/>
            </a:xfrm>
            <a:prstGeom prst="foldedCorner">
              <a:avLst>
                <a:gd name="adj" fmla="val 0"/>
              </a:avLst>
            </a:prstGeom>
            <a:noFill/>
            <a:ln w="28575" cap="flat" cmpd="sng">
              <a:solidFill>
                <a:srgbClr val="4C61A4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anchor="ctr" anchorCtr="0"/>
            <a:p>
              <a:pPr algn="ctr" eaLnBrk="0" hangingPunct="0"/>
              <a:endParaRPr lang="zh-CN" altLang="en-US" dirty="0">
                <a:latin typeface="Times New Roman" panose="02020603050405020304" pitchFamily="2" charset="0"/>
                <a:ea typeface="华文中宋" panose="02010600040101010101" pitchFamily="2" charset="-122"/>
              </a:endParaRPr>
            </a:p>
          </p:txBody>
        </p:sp>
        <p:sp>
          <p:nvSpPr>
            <p:cNvPr id="22532" name="Rectangle 5"/>
            <p:cNvSpPr/>
            <p:nvPr/>
          </p:nvSpPr>
          <p:spPr>
            <a:xfrm>
              <a:off x="0" y="0"/>
              <a:ext cx="104" cy="2544"/>
            </a:xfrm>
            <a:prstGeom prst="rect">
              <a:avLst/>
            </a:prstGeom>
            <a:solidFill>
              <a:srgbClr val="4C61A4"/>
            </a:solidFill>
            <a:ln w="9525">
              <a:noFill/>
            </a:ln>
          </p:spPr>
          <p:txBody>
            <a:bodyPr anchor="ctr" anchorCtr="0">
              <a:spAutoFit/>
            </a:bodyPr>
            <a:p>
              <a:pPr algn="ctr" eaLnBrk="0" hangingPunct="0"/>
              <a:endParaRPr lang="zh-CN" altLang="en-US" dirty="0">
                <a:latin typeface="Times New Roman" panose="02020603050405020304" pitchFamily="2" charset="0"/>
                <a:ea typeface="华文中宋" panose="02010600040101010101" pitchFamily="2" charset="-122"/>
              </a:endParaRPr>
            </a:p>
          </p:txBody>
        </p:sp>
        <p:sp>
          <p:nvSpPr>
            <p:cNvPr id="22533" name="Rectangle 6"/>
            <p:cNvSpPr/>
            <p:nvPr/>
          </p:nvSpPr>
          <p:spPr>
            <a:xfrm>
              <a:off x="4264" y="0"/>
              <a:ext cx="104" cy="2544"/>
            </a:xfrm>
            <a:prstGeom prst="rect">
              <a:avLst/>
            </a:prstGeom>
            <a:solidFill>
              <a:srgbClr val="4C61A4"/>
            </a:solidFill>
            <a:ln w="9525">
              <a:noFill/>
            </a:ln>
          </p:spPr>
          <p:txBody>
            <a:bodyPr anchor="ctr" anchorCtr="0">
              <a:spAutoFit/>
            </a:bodyPr>
            <a:p>
              <a:pPr algn="ctr" eaLnBrk="0" hangingPunct="0"/>
              <a:endParaRPr lang="zh-CN" altLang="en-US" dirty="0">
                <a:latin typeface="Times New Roman" panose="02020603050405020304" pitchFamily="2" charset="0"/>
                <a:ea typeface="华文中宋" panose="02010600040101010101" pitchFamily="2" charset="-122"/>
              </a:endParaRPr>
            </a:p>
          </p:txBody>
        </p:sp>
      </p:grpSp>
      <p:sp>
        <p:nvSpPr>
          <p:cNvPr id="22534" name="Rectangle 7"/>
          <p:cNvSpPr/>
          <p:nvPr/>
        </p:nvSpPr>
        <p:spPr>
          <a:xfrm>
            <a:off x="611188" y="188913"/>
            <a:ext cx="4824412" cy="823912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pPr algn="ctr" eaLnBrk="0" hangingPunct="0">
              <a:lnSpc>
                <a:spcPct val="150000"/>
              </a:lnSpc>
              <a:spcBef>
                <a:spcPct val="50000"/>
              </a:spcBef>
              <a:spcAft>
                <a:spcPct val="50000"/>
              </a:spcAft>
            </a:pPr>
            <a:r>
              <a:rPr lang="zh-CN" altLang="en-US" sz="3200" dirty="0">
                <a:latin typeface="Times New Roman" panose="02020603050405020304" pitchFamily="2" charset="0"/>
                <a:ea typeface="华文中宋" panose="02010600040101010101" pitchFamily="2" charset="-122"/>
                <a:sym typeface="Arial" panose="020B0604020202020204" pitchFamily="34" charset="0"/>
              </a:rPr>
              <a:t>二、课程教材与参考资料</a:t>
            </a:r>
            <a:endParaRPr lang="zh-CN" altLang="en-US" sz="3200" dirty="0">
              <a:latin typeface="Times New Roman" panose="02020603050405020304" pitchFamily="2" charset="0"/>
              <a:ea typeface="华文中宋" panose="02010600040101010101" pitchFamily="2" charset="-122"/>
              <a:sym typeface="Arial" panose="020B0604020202020204" pitchFamily="34" charset="0"/>
            </a:endParaRPr>
          </a:p>
        </p:txBody>
      </p:sp>
      <p:sp>
        <p:nvSpPr>
          <p:cNvPr id="22537" name="Rectangle 2"/>
          <p:cNvSpPr/>
          <p:nvPr/>
        </p:nvSpPr>
        <p:spPr>
          <a:xfrm>
            <a:off x="755650" y="5734050"/>
            <a:ext cx="7489825" cy="62547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pPr marL="381000" indent="-381000" algn="ctr" eaLnBrk="0" hangingPunct="0">
              <a:lnSpc>
                <a:spcPct val="125000"/>
              </a:lnSpc>
              <a:spcBef>
                <a:spcPct val="1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</a:pPr>
            <a:r>
              <a:rPr lang="zh-CN" altLang="en-US" dirty="0">
                <a:latin typeface="华文中宋" panose="02010600040101010101" pitchFamily="2" charset="-122"/>
                <a:ea typeface="华文中宋" panose="02010600040101010101" pitchFamily="2" charset="-122"/>
              </a:rPr>
              <a:t>吴功宜，</a:t>
            </a:r>
            <a:r>
              <a:rPr lang="zh-CN" altLang="en-US" sz="2400" b="0" dirty="0">
                <a:latin typeface="华文中宋" panose="02010600040101010101" pitchFamily="2" charset="-122"/>
                <a:ea typeface="华文中宋" panose="02010600040101010101" pitchFamily="2" charset="-122"/>
              </a:rPr>
              <a:t>清华大学</a:t>
            </a:r>
            <a:endParaRPr lang="zh-CN" altLang="en-US" sz="2400" b="0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5650" y="1125220"/>
            <a:ext cx="3755390" cy="458660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9930" y="1125220"/>
            <a:ext cx="3429635" cy="455612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5601" name="标题 18433"/>
          <p:cNvSpPr>
            <a:spLocks noGrp="1"/>
          </p:cNvSpPr>
          <p:nvPr>
            <p:ph type="title"/>
          </p:nvPr>
        </p:nvSpPr>
        <p:spPr/>
        <p:txBody>
          <a:bodyPr wrap="square" anchor="t" anchorCtr="0">
            <a:spAutoFit/>
          </a:bodyPr>
          <a:p>
            <a:pPr algn="l" eaLnBrk="1" hangingPunct="1">
              <a:lnSpc>
                <a:spcPct val="150000"/>
              </a:lnSpc>
              <a:spcBef>
                <a:spcPct val="50000"/>
              </a:spcBef>
              <a:spcAft>
                <a:spcPct val="50000"/>
              </a:spcAft>
              <a:buFont typeface="Arial" panose="020B0604020202020204" pitchFamily="34" charset="0"/>
              <a:buChar char="•"/>
            </a:pPr>
            <a:r>
              <a:rPr lang="zh-CN" altLang="en-US" sz="3200" dirty="0">
                <a:solidFill>
                  <a:schemeClr val="accent2"/>
                </a:solidFill>
                <a:ea typeface="华文中宋" panose="02010600040101010101" pitchFamily="2" charset="-122"/>
                <a:sym typeface="Arial" panose="020B0604020202020204" pitchFamily="34" charset="0"/>
              </a:rPr>
              <a:t>二、课程教材与参考资料</a:t>
            </a:r>
            <a:endParaRPr lang="zh-CN" altLang="en-US" sz="3200" dirty="0">
              <a:solidFill>
                <a:schemeClr val="accent2"/>
              </a:solidFill>
              <a:ea typeface="华文中宋" panose="02010600040101010101" pitchFamily="2" charset="-122"/>
              <a:sym typeface="Arial" panose="020B0604020202020204" pitchFamily="34" charset="0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16145" y="1196975"/>
            <a:ext cx="3721100" cy="531876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755650" y="946150"/>
            <a:ext cx="3923030" cy="561340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5601" name="标题 18433"/>
          <p:cNvSpPr>
            <a:spLocks noGrp="1"/>
          </p:cNvSpPr>
          <p:nvPr>
            <p:ph type="title"/>
          </p:nvPr>
        </p:nvSpPr>
        <p:spPr/>
        <p:txBody>
          <a:bodyPr wrap="square" anchor="t" anchorCtr="0">
            <a:spAutoFit/>
          </a:bodyPr>
          <a:p>
            <a:pPr algn="l" eaLnBrk="1" hangingPunct="1">
              <a:lnSpc>
                <a:spcPct val="150000"/>
              </a:lnSpc>
              <a:spcBef>
                <a:spcPct val="50000"/>
              </a:spcBef>
              <a:spcAft>
                <a:spcPct val="50000"/>
              </a:spcAft>
              <a:buFont typeface="Arial" panose="020B0604020202020204" pitchFamily="34" charset="0"/>
              <a:buChar char="•"/>
            </a:pPr>
            <a:r>
              <a:rPr lang="zh-CN" altLang="en-US" sz="3200" dirty="0">
                <a:solidFill>
                  <a:schemeClr val="accent2"/>
                </a:solidFill>
                <a:ea typeface="华文中宋" panose="02010600040101010101" pitchFamily="2" charset="-122"/>
                <a:sym typeface="Arial" panose="020B0604020202020204" pitchFamily="34" charset="0"/>
              </a:rPr>
              <a:t>二、课程教材与参考资料</a:t>
            </a:r>
            <a:endParaRPr lang="zh-CN" altLang="en-US" sz="3200" dirty="0">
              <a:solidFill>
                <a:schemeClr val="accent2"/>
              </a:solidFill>
              <a:ea typeface="华文中宋" panose="02010600040101010101" pitchFamily="2" charset="-122"/>
              <a:sym typeface="Arial" panose="020B0604020202020204" pitchFamily="34" charset="0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16145" y="1125220"/>
            <a:ext cx="3796665" cy="526161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8040" y="1196975"/>
            <a:ext cx="3587115" cy="529145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6625" name="Rectangle 7"/>
          <p:cNvSpPr/>
          <p:nvPr/>
        </p:nvSpPr>
        <p:spPr>
          <a:xfrm>
            <a:off x="611188" y="188913"/>
            <a:ext cx="4824412" cy="823912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pPr algn="ctr" eaLnBrk="0" hangingPunct="0">
              <a:lnSpc>
                <a:spcPct val="150000"/>
              </a:lnSpc>
              <a:spcBef>
                <a:spcPct val="50000"/>
              </a:spcBef>
              <a:spcAft>
                <a:spcPct val="50000"/>
              </a:spcAft>
            </a:pPr>
            <a:r>
              <a:rPr lang="zh-CN" altLang="en-US" sz="3200" dirty="0">
                <a:latin typeface="Times New Roman" panose="02020603050405020304" pitchFamily="2" charset="0"/>
                <a:ea typeface="华文中宋" panose="02010600040101010101" pitchFamily="2" charset="-122"/>
                <a:sym typeface="Arial" panose="020B0604020202020204" pitchFamily="34" charset="0"/>
              </a:rPr>
              <a:t>二、课程教材与参考资料</a:t>
            </a:r>
            <a:endParaRPr lang="zh-CN" altLang="en-US" sz="3200" dirty="0">
              <a:latin typeface="Times New Roman" panose="02020603050405020304" pitchFamily="2" charset="0"/>
              <a:ea typeface="华文中宋" panose="02010600040101010101" pitchFamily="2" charset="-122"/>
              <a:sym typeface="Arial" panose="020B0604020202020204" pitchFamily="34" charset="0"/>
            </a:endParaRPr>
          </a:p>
        </p:txBody>
      </p:sp>
      <p:pic>
        <p:nvPicPr>
          <p:cNvPr id="26626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5288" y="1268413"/>
            <a:ext cx="3751262" cy="491648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6627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3438" y="1384300"/>
            <a:ext cx="3757612" cy="44164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6628" name="文本框 25605"/>
          <p:cNvSpPr txBox="1"/>
          <p:nvPr/>
        </p:nvSpPr>
        <p:spPr>
          <a:xfrm>
            <a:off x="2784475" y="6165850"/>
            <a:ext cx="3617913" cy="517525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pPr algn="ctr" eaLnBrk="0" hangingPunct="0"/>
            <a:r>
              <a:rPr lang="zh-CN" altLang="en-US" dirty="0">
                <a:latin typeface="华文中宋" panose="02010600040101010101" pitchFamily="2" charset="-122"/>
                <a:ea typeface="华文中宋" panose="02010600040101010101" pitchFamily="2" charset="-122"/>
              </a:rPr>
              <a:t>韩立刚  中国水利水电</a:t>
            </a:r>
            <a:endParaRPr lang="zh-CN" altLang="en-US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7649" name="页脚占位符 3"/>
          <p:cNvSpPr txBox="1">
            <a:spLocks noGrp="1"/>
          </p:cNvSpPr>
          <p:nvPr/>
        </p:nvSpPr>
        <p:spPr>
          <a:xfrm>
            <a:off x="3132138" y="6381750"/>
            <a:ext cx="2895600" cy="476250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p>
            <a:pPr algn="ctr" eaLnBrk="0" hangingPunct="0"/>
            <a:fld id="{9A0DB2DC-4C9A-4742-B13C-FB6460FD3503}" type="slidenum">
              <a:rPr lang="zh-CN" altLang="en-US" sz="1400" b="0" dirty="0">
                <a:solidFill>
                  <a:schemeClr val="tx1"/>
                </a:solidFill>
                <a:latin typeface="Times New Roman" panose="02020603050405020304" pitchFamily="2" charset="0"/>
                <a:ea typeface="宋体" panose="02010600030101010101" pitchFamily="2" charset="-122"/>
              </a:rPr>
            </a:fld>
            <a:endParaRPr lang="zh-CN" altLang="en-US" sz="1400" b="0" dirty="0">
              <a:solidFill>
                <a:schemeClr val="tx1"/>
              </a:solidFill>
              <a:latin typeface="Times New Roman" panose="02020603050405020304" pitchFamily="2" charset="0"/>
              <a:ea typeface="宋体" panose="02010600030101010101" pitchFamily="2" charset="-122"/>
            </a:endParaRPr>
          </a:p>
        </p:txBody>
      </p:sp>
      <p:sp>
        <p:nvSpPr>
          <p:cNvPr id="27650" name="Rectangle 2"/>
          <p:cNvSpPr/>
          <p:nvPr>
            <p:ph type="body"/>
          </p:nvPr>
        </p:nvSpPr>
        <p:spPr>
          <a:xfrm>
            <a:off x="755650" y="5734050"/>
            <a:ext cx="7489825" cy="625475"/>
          </a:xfrm>
        </p:spPr>
        <p:txBody>
          <a:bodyPr wrap="square" anchor="t" anchorCtr="0">
            <a:spAutoFit/>
          </a:bodyPr>
          <a:p>
            <a:pPr marL="381000" indent="-381000" eaLnBrk="1" hangingPunct="1">
              <a:lnSpc>
                <a:spcPct val="125000"/>
              </a:lnSpc>
              <a:spcBef>
                <a:spcPct val="10000"/>
              </a:spcBef>
              <a:buNone/>
            </a:pPr>
            <a:r>
              <a:rPr lang="en-US" altLang="zh-CN" sz="2800" b="1" dirty="0">
                <a:solidFill>
                  <a:schemeClr val="accent2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Andrew 《Computer Networks》</a:t>
            </a:r>
            <a:r>
              <a:rPr lang="zh-CN" altLang="en-US" sz="2800" b="1" dirty="0">
                <a:solidFill>
                  <a:schemeClr val="accent2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，</a:t>
            </a:r>
            <a:r>
              <a:rPr lang="zh-CN" altLang="en-US" sz="2400" dirty="0">
                <a:solidFill>
                  <a:schemeClr val="accent2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清华大学</a:t>
            </a:r>
            <a:endParaRPr lang="zh-CN" altLang="en-US" sz="2400" dirty="0">
              <a:solidFill>
                <a:schemeClr val="accent2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27651" name="Rectangle 7"/>
          <p:cNvSpPr/>
          <p:nvPr/>
        </p:nvSpPr>
        <p:spPr>
          <a:xfrm>
            <a:off x="611188" y="188913"/>
            <a:ext cx="4824412" cy="823912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pPr algn="ctr" eaLnBrk="0" hangingPunct="0">
              <a:lnSpc>
                <a:spcPct val="150000"/>
              </a:lnSpc>
              <a:spcBef>
                <a:spcPct val="50000"/>
              </a:spcBef>
              <a:spcAft>
                <a:spcPct val="50000"/>
              </a:spcAft>
            </a:pPr>
            <a:r>
              <a:rPr lang="zh-CN" altLang="en-US" sz="3200" dirty="0">
                <a:latin typeface="Times New Roman" panose="02020603050405020304" pitchFamily="2" charset="0"/>
                <a:ea typeface="华文中宋" panose="02010600040101010101" pitchFamily="2" charset="-122"/>
                <a:sym typeface="Arial" panose="020B0604020202020204" pitchFamily="34" charset="0"/>
              </a:rPr>
              <a:t>二、课程教材与参考资料</a:t>
            </a:r>
            <a:endParaRPr lang="zh-CN" altLang="en-US" sz="3200" dirty="0">
              <a:latin typeface="Times New Roman" panose="02020603050405020304" pitchFamily="2" charset="0"/>
              <a:ea typeface="华文中宋" panose="02010600040101010101" pitchFamily="2" charset="-122"/>
              <a:sym typeface="Arial" panose="020B0604020202020204" pitchFamily="34" charset="0"/>
            </a:endParaRPr>
          </a:p>
        </p:txBody>
      </p:sp>
      <p:pic>
        <p:nvPicPr>
          <p:cNvPr id="27652" name="图片 2150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4213" y="981075"/>
            <a:ext cx="3311525" cy="44640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7653" name="图片 2150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56100" y="982663"/>
            <a:ext cx="3457575" cy="446405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9697" name="页脚占位符 3"/>
          <p:cNvSpPr txBox="1">
            <a:spLocks noGrp="1"/>
          </p:cNvSpPr>
          <p:nvPr/>
        </p:nvSpPr>
        <p:spPr>
          <a:xfrm>
            <a:off x="3132138" y="6381750"/>
            <a:ext cx="2895600" cy="476250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p>
            <a:pPr algn="ctr" eaLnBrk="0" hangingPunct="0"/>
            <a:fld id="{9A0DB2DC-4C9A-4742-B13C-FB6460FD3503}" type="slidenum">
              <a:rPr lang="zh-CN" altLang="en-US" sz="1400" b="0" dirty="0">
                <a:solidFill>
                  <a:schemeClr val="tx1"/>
                </a:solidFill>
                <a:latin typeface="Times New Roman" panose="02020603050405020304" pitchFamily="2" charset="0"/>
                <a:ea typeface="宋体" panose="02010600030101010101" pitchFamily="2" charset="-122"/>
              </a:rPr>
            </a:fld>
            <a:endParaRPr lang="zh-CN" altLang="en-US" sz="1400" b="0" dirty="0">
              <a:solidFill>
                <a:schemeClr val="tx1"/>
              </a:solidFill>
              <a:latin typeface="Times New Roman" panose="02020603050405020304" pitchFamily="2" charset="0"/>
              <a:ea typeface="宋体" panose="02010600030101010101" pitchFamily="2" charset="-122"/>
            </a:endParaRPr>
          </a:p>
        </p:txBody>
      </p:sp>
      <p:sp>
        <p:nvSpPr>
          <p:cNvPr id="29698" name="Rectangle 7"/>
          <p:cNvSpPr/>
          <p:nvPr/>
        </p:nvSpPr>
        <p:spPr>
          <a:xfrm>
            <a:off x="611188" y="188913"/>
            <a:ext cx="4824412" cy="823912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pPr algn="ctr" eaLnBrk="0" hangingPunct="0">
              <a:lnSpc>
                <a:spcPct val="150000"/>
              </a:lnSpc>
              <a:spcBef>
                <a:spcPct val="50000"/>
              </a:spcBef>
              <a:spcAft>
                <a:spcPct val="50000"/>
              </a:spcAft>
            </a:pPr>
            <a:r>
              <a:rPr lang="zh-CN" altLang="en-US" sz="3200" dirty="0">
                <a:latin typeface="Times New Roman" panose="02020603050405020304" pitchFamily="2" charset="0"/>
                <a:ea typeface="华文中宋" panose="02010600040101010101" pitchFamily="2" charset="-122"/>
                <a:sym typeface="Arial" panose="020B0604020202020204" pitchFamily="34" charset="0"/>
              </a:rPr>
              <a:t>二、课程教材与参考资料</a:t>
            </a:r>
            <a:endParaRPr lang="zh-CN" altLang="en-US" sz="3200" dirty="0">
              <a:latin typeface="Times New Roman" panose="02020603050405020304" pitchFamily="2" charset="0"/>
              <a:ea typeface="华文中宋" panose="02010600040101010101" pitchFamily="2" charset="-122"/>
              <a:sym typeface="Arial" panose="020B0604020202020204" pitchFamily="34" charset="0"/>
            </a:endParaRPr>
          </a:p>
        </p:txBody>
      </p:sp>
      <p:sp>
        <p:nvSpPr>
          <p:cNvPr id="29701" name="Rectangle 2"/>
          <p:cNvSpPr/>
          <p:nvPr/>
        </p:nvSpPr>
        <p:spPr>
          <a:xfrm>
            <a:off x="899478" y="6059805"/>
            <a:ext cx="7489825" cy="62992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pPr marL="381000" indent="-381000" algn="ctr" eaLnBrk="0" hangingPunct="0">
              <a:lnSpc>
                <a:spcPct val="125000"/>
              </a:lnSpc>
              <a:spcBef>
                <a:spcPct val="1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</a:pPr>
            <a:r>
              <a:rPr lang="zh-CN" altLang="en-US" dirty="0">
                <a:latin typeface="华文中宋" panose="02010600040101010101" pitchFamily="2" charset="-122"/>
                <a:ea typeface="华文中宋" panose="02010600040101010101" pitchFamily="2" charset="-122"/>
              </a:rPr>
              <a:t>吴功宜</a:t>
            </a:r>
            <a:r>
              <a:rPr lang="en-US" altLang="zh-CN" dirty="0">
                <a:latin typeface="华文中宋" panose="02010600040101010101" pitchFamily="2" charset="-122"/>
                <a:ea typeface="华文中宋" panose="02010600040101010101" pitchFamily="2" charset="-122"/>
              </a:rPr>
              <a:t>                       </a:t>
            </a:r>
            <a:r>
              <a:rPr lang="zh-CN" altLang="en-US" dirty="0">
                <a:latin typeface="华文中宋" panose="02010600040101010101" pitchFamily="2" charset="-122"/>
                <a:ea typeface="华文中宋" panose="02010600040101010101" pitchFamily="2" charset="-122"/>
              </a:rPr>
              <a:t>陈鸣  </a:t>
            </a:r>
            <a:endParaRPr lang="zh-CN" altLang="en-US" dirty="0">
              <a:latin typeface="华文中宋" panose="02010600040101010101" pitchFamily="2" charset="-122"/>
              <a:ea typeface="华文中宋" panose="02010600040101010101" pitchFamily="2" charset="-122"/>
              <a:sym typeface="Arial" panose="020B0604020202020204" pitchFamily="34" charset="0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995" y="1012825"/>
            <a:ext cx="3757930" cy="502539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4345" y="1052830"/>
            <a:ext cx="3982085" cy="500888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3793" name="页脚占位符 3"/>
          <p:cNvSpPr txBox="1">
            <a:spLocks noGrp="1"/>
          </p:cNvSpPr>
          <p:nvPr/>
        </p:nvSpPr>
        <p:spPr>
          <a:xfrm>
            <a:off x="3132138" y="6381750"/>
            <a:ext cx="2895600" cy="476250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p>
            <a:pPr algn="ctr" eaLnBrk="0" hangingPunct="0"/>
            <a:fld id="{9A0DB2DC-4C9A-4742-B13C-FB6460FD3503}" type="slidenum">
              <a:rPr lang="zh-CN" altLang="en-US" sz="1400" b="0" dirty="0">
                <a:solidFill>
                  <a:schemeClr val="tx1"/>
                </a:solidFill>
                <a:latin typeface="Times New Roman" panose="02020603050405020304" pitchFamily="2" charset="0"/>
                <a:ea typeface="宋体" panose="02010600030101010101" pitchFamily="2" charset="-122"/>
              </a:rPr>
            </a:fld>
            <a:endParaRPr lang="zh-CN" altLang="en-US" sz="1400" b="0" dirty="0">
              <a:solidFill>
                <a:schemeClr val="tx1"/>
              </a:solidFill>
              <a:latin typeface="Times New Roman" panose="02020603050405020304" pitchFamily="2" charset="0"/>
              <a:ea typeface="宋体" panose="02010600030101010101" pitchFamily="2" charset="-122"/>
            </a:endParaRPr>
          </a:p>
        </p:txBody>
      </p:sp>
      <p:sp>
        <p:nvSpPr>
          <p:cNvPr id="33794" name="Rectangle 2"/>
          <p:cNvSpPr>
            <a:spLocks noGrp="1"/>
          </p:cNvSpPr>
          <p:nvPr>
            <p:ph type="title"/>
          </p:nvPr>
        </p:nvSpPr>
        <p:spPr/>
        <p:txBody>
          <a:bodyPr wrap="square" anchor="t" anchorCtr="0">
            <a:spAutoFit/>
          </a:bodyPr>
          <a:p>
            <a:pPr algn="l" eaLnBrk="1" hangingPunct="1">
              <a:lnSpc>
                <a:spcPct val="150000"/>
              </a:lnSpc>
              <a:spcBef>
                <a:spcPct val="50000"/>
              </a:spcBef>
              <a:spcAft>
                <a:spcPct val="50000"/>
              </a:spcAft>
            </a:pPr>
            <a:r>
              <a:rPr lang="zh-CN" altLang="en-US" sz="3200">
                <a:solidFill>
                  <a:schemeClr val="accent2"/>
                </a:solidFill>
                <a:ea typeface="华文中宋" panose="02010600040101010101" pitchFamily="2" charset="-122"/>
                <a:sym typeface="Arial" panose="020B0604020202020204" pitchFamily="34" charset="0"/>
              </a:rPr>
              <a:t>相关网站</a:t>
            </a:r>
            <a:endParaRPr lang="zh-CN" altLang="en-US" sz="3200">
              <a:solidFill>
                <a:schemeClr val="accent2"/>
              </a:solidFill>
              <a:ea typeface="华文中宋" panose="02010600040101010101" pitchFamily="2" charset="-122"/>
              <a:sym typeface="Arial" panose="020B0604020202020204" pitchFamily="34" charset="0"/>
            </a:endParaRPr>
          </a:p>
        </p:txBody>
      </p:sp>
      <p:sp>
        <p:nvSpPr>
          <p:cNvPr id="33795" name="Rectangle 3"/>
          <p:cNvSpPr/>
          <p:nvPr>
            <p:ph type="body"/>
          </p:nvPr>
        </p:nvSpPr>
        <p:spPr>
          <a:xfrm>
            <a:off x="755650" y="1196975"/>
            <a:ext cx="7200900" cy="4659313"/>
          </a:xfrm>
        </p:spPr>
        <p:txBody>
          <a:bodyPr wrap="square" anchor="t" anchorCtr="0">
            <a:spAutoFit/>
          </a:bodyPr>
          <a:p>
            <a:pPr marL="381000" indent="-381000" eaLnBrk="1" hangingPunct="1">
              <a:lnSpc>
                <a:spcPct val="160000"/>
              </a:lnSpc>
              <a:buNone/>
            </a:pPr>
            <a:r>
              <a:rPr lang="zh-CN" altLang="en-US" sz="2800" dirty="0">
                <a:solidFill>
                  <a:schemeClr val="accent2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1、豆豆技术网（www.ddvip.com）</a:t>
            </a:r>
            <a:endParaRPr lang="zh-CN" altLang="en-US" sz="2800" dirty="0">
              <a:solidFill>
                <a:schemeClr val="accent2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 marL="381000" indent="-381000" eaLnBrk="1" hangingPunct="1">
              <a:lnSpc>
                <a:spcPct val="160000"/>
              </a:lnSpc>
              <a:buNone/>
            </a:pPr>
            <a:r>
              <a:rPr lang="zh-CN" altLang="en-US" sz="2800" dirty="0">
                <a:solidFill>
                  <a:schemeClr val="accent2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2、中国IT实验室（www.chinaI</a:t>
            </a:r>
            <a:r>
              <a:rPr lang="en-US" altLang="zh-CN" sz="2800" dirty="0">
                <a:solidFill>
                  <a:schemeClr val="accent2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T</a:t>
            </a:r>
            <a:r>
              <a:rPr lang="zh-CN" altLang="en-US" sz="2800" dirty="0">
                <a:solidFill>
                  <a:schemeClr val="accent2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lab.com） </a:t>
            </a:r>
            <a:endParaRPr lang="zh-CN" altLang="en-US" sz="2800" dirty="0">
              <a:solidFill>
                <a:schemeClr val="accent2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 marL="381000" indent="-381000" eaLnBrk="1" hangingPunct="1">
              <a:lnSpc>
                <a:spcPct val="160000"/>
              </a:lnSpc>
              <a:buNone/>
            </a:pPr>
            <a:r>
              <a:rPr lang="zh-CN" altLang="en-US" sz="2800" dirty="0">
                <a:solidFill>
                  <a:schemeClr val="accent2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3、Cisco网络技术（www.net130.com）</a:t>
            </a:r>
            <a:endParaRPr lang="zh-CN" altLang="en-US" sz="2800" dirty="0">
              <a:solidFill>
                <a:schemeClr val="accent2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 marL="381000" indent="-381000" eaLnBrk="1" hangingPunct="1">
              <a:lnSpc>
                <a:spcPct val="160000"/>
              </a:lnSpc>
              <a:buNone/>
            </a:pPr>
            <a:r>
              <a:rPr lang="zh-CN" altLang="en-US" sz="2800" dirty="0">
                <a:solidFill>
                  <a:schemeClr val="accent2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4、网络技术论坛（</a:t>
            </a:r>
            <a:r>
              <a:rPr lang="en-US" altLang="zh-CN" sz="2800" dirty="0">
                <a:solidFill>
                  <a:schemeClr val="accent2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www.nettf.net</a:t>
            </a:r>
            <a:r>
              <a:rPr lang="zh-CN" altLang="en-US" sz="2800" dirty="0">
                <a:solidFill>
                  <a:schemeClr val="accent2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）</a:t>
            </a:r>
            <a:endParaRPr lang="en-US" altLang="zh-CN" sz="2800" dirty="0">
              <a:solidFill>
                <a:schemeClr val="accent2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 marL="381000" indent="-381000" eaLnBrk="1" hangingPunct="1">
              <a:lnSpc>
                <a:spcPct val="160000"/>
              </a:lnSpc>
              <a:buNone/>
            </a:pPr>
            <a:r>
              <a:rPr lang="zh-CN" altLang="en-US" sz="2800" dirty="0">
                <a:solidFill>
                  <a:schemeClr val="accent2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5、www.netexpert.cn(网络分析专家论坛)</a:t>
            </a:r>
            <a:endParaRPr lang="zh-CN" altLang="en-US" sz="2800" dirty="0">
              <a:solidFill>
                <a:schemeClr val="accent2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 marL="381000" indent="-381000" eaLnBrk="1" hangingPunct="1">
              <a:lnSpc>
                <a:spcPct val="160000"/>
              </a:lnSpc>
              <a:buNone/>
            </a:pPr>
            <a:r>
              <a:rPr lang="en-US" altLang="zh-CN" sz="2800" dirty="0">
                <a:solidFill>
                  <a:schemeClr val="accent2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6</a:t>
            </a:r>
            <a:r>
              <a:rPr lang="zh-CN" altLang="en-US" sz="2800" dirty="0">
                <a:solidFill>
                  <a:schemeClr val="accent2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、天极网、赛迪网、太平洋电脑网等等。</a:t>
            </a:r>
            <a:endParaRPr lang="zh-CN" altLang="en-US" sz="2800" dirty="0">
              <a:solidFill>
                <a:schemeClr val="accent2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grpSp>
        <p:nvGrpSpPr>
          <p:cNvPr id="33796" name="组合 27652"/>
          <p:cNvGrpSpPr/>
          <p:nvPr/>
        </p:nvGrpSpPr>
        <p:grpSpPr>
          <a:xfrm>
            <a:off x="539750" y="1343025"/>
            <a:ext cx="7777163" cy="4606925"/>
            <a:chOff x="0" y="0"/>
            <a:chExt cx="4368" cy="2544"/>
          </a:xfrm>
        </p:grpSpPr>
        <p:sp>
          <p:nvSpPr>
            <p:cNvPr id="33797" name="AutoShape 5"/>
            <p:cNvSpPr/>
            <p:nvPr/>
          </p:nvSpPr>
          <p:spPr>
            <a:xfrm>
              <a:off x="5" y="0"/>
              <a:ext cx="4363" cy="2544"/>
            </a:xfrm>
            <a:prstGeom prst="foldedCorner">
              <a:avLst>
                <a:gd name="adj" fmla="val 0"/>
              </a:avLst>
            </a:prstGeom>
            <a:noFill/>
            <a:ln w="28575" cap="flat" cmpd="sng">
              <a:solidFill>
                <a:srgbClr val="4C61A4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anchor="ctr" anchorCtr="0"/>
            <a:p>
              <a:pPr algn="ctr" eaLnBrk="0" hangingPunct="0"/>
              <a:endParaRPr lang="zh-CN" altLang="en-US" dirty="0">
                <a:latin typeface="Times New Roman" panose="02020603050405020304" pitchFamily="2" charset="0"/>
                <a:ea typeface="华文中宋" panose="02010600040101010101" pitchFamily="2" charset="-122"/>
              </a:endParaRPr>
            </a:p>
          </p:txBody>
        </p:sp>
        <p:sp>
          <p:nvSpPr>
            <p:cNvPr id="33798" name="Rectangle 6"/>
            <p:cNvSpPr/>
            <p:nvPr/>
          </p:nvSpPr>
          <p:spPr>
            <a:xfrm>
              <a:off x="0" y="0"/>
              <a:ext cx="104" cy="2544"/>
            </a:xfrm>
            <a:prstGeom prst="rect">
              <a:avLst/>
            </a:prstGeom>
            <a:solidFill>
              <a:srgbClr val="4C61A4"/>
            </a:solidFill>
            <a:ln w="9525">
              <a:noFill/>
            </a:ln>
          </p:spPr>
          <p:txBody>
            <a:bodyPr anchor="ctr" anchorCtr="0">
              <a:spAutoFit/>
            </a:bodyPr>
            <a:p>
              <a:pPr algn="ctr" eaLnBrk="0" hangingPunct="0"/>
              <a:endParaRPr lang="zh-CN" altLang="en-US" dirty="0">
                <a:latin typeface="Times New Roman" panose="02020603050405020304" pitchFamily="2" charset="0"/>
                <a:ea typeface="华文中宋" panose="02010600040101010101" pitchFamily="2" charset="-122"/>
              </a:endParaRPr>
            </a:p>
          </p:txBody>
        </p:sp>
        <p:sp>
          <p:nvSpPr>
            <p:cNvPr id="33799" name="Rectangle 7"/>
            <p:cNvSpPr/>
            <p:nvPr/>
          </p:nvSpPr>
          <p:spPr>
            <a:xfrm>
              <a:off x="4264" y="0"/>
              <a:ext cx="104" cy="2544"/>
            </a:xfrm>
            <a:prstGeom prst="rect">
              <a:avLst/>
            </a:prstGeom>
            <a:solidFill>
              <a:srgbClr val="4C61A4"/>
            </a:solidFill>
            <a:ln w="9525">
              <a:noFill/>
            </a:ln>
          </p:spPr>
          <p:txBody>
            <a:bodyPr anchor="ctr" anchorCtr="0">
              <a:spAutoFit/>
            </a:bodyPr>
            <a:p>
              <a:pPr algn="ctr" eaLnBrk="0" hangingPunct="0"/>
              <a:endParaRPr lang="zh-CN" altLang="en-US" dirty="0">
                <a:latin typeface="Times New Roman" panose="02020603050405020304" pitchFamily="2" charset="0"/>
                <a:ea typeface="华文中宋" panose="02010600040101010101" pitchFamily="2" charset="-122"/>
              </a:endParaRPr>
            </a:p>
          </p:txBody>
        </p:sp>
      </p:grpSp>
    </p:spTree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5841" name="页脚占位符 4"/>
          <p:cNvSpPr txBox="1">
            <a:spLocks noGrp="1"/>
          </p:cNvSpPr>
          <p:nvPr/>
        </p:nvSpPr>
        <p:spPr>
          <a:xfrm>
            <a:off x="3132138" y="6381750"/>
            <a:ext cx="2895600" cy="476250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p>
            <a:pPr algn="ctr" eaLnBrk="0" hangingPunct="0"/>
            <a:fld id="{9A0DB2DC-4C9A-4742-B13C-FB6460FD3503}" type="slidenum">
              <a:rPr lang="zh-CN" altLang="en-US" sz="1400" b="0" dirty="0">
                <a:solidFill>
                  <a:schemeClr val="tx1"/>
                </a:solidFill>
                <a:latin typeface="Times New Roman" panose="02020603050405020304" pitchFamily="2" charset="0"/>
                <a:ea typeface="宋体" panose="02010600030101010101" pitchFamily="2" charset="-122"/>
              </a:rPr>
            </a:fld>
            <a:endParaRPr lang="zh-CN" altLang="en-US" sz="1400" b="0" dirty="0">
              <a:solidFill>
                <a:schemeClr val="tx1"/>
              </a:solidFill>
              <a:latin typeface="Times New Roman" panose="02020603050405020304" pitchFamily="2" charset="0"/>
              <a:ea typeface="宋体" panose="02010600030101010101" pitchFamily="2" charset="-122"/>
            </a:endParaRPr>
          </a:p>
        </p:txBody>
      </p:sp>
      <p:sp>
        <p:nvSpPr>
          <p:cNvPr id="35842" name="Rectangle 2"/>
          <p:cNvSpPr/>
          <p:nvPr>
            <p:ph type="body" sz="half"/>
          </p:nvPr>
        </p:nvSpPr>
        <p:spPr>
          <a:xfrm>
            <a:off x="682625" y="1557338"/>
            <a:ext cx="7875588" cy="3796030"/>
          </a:xfrm>
        </p:spPr>
        <p:txBody>
          <a:bodyPr wrap="square" anchor="t" anchorCtr="0">
            <a:spAutoFit/>
          </a:bodyPr>
          <a:lstStyle>
            <a:lvl1pPr lvl="0">
              <a:defRPr sz="2800"/>
            </a:lvl1pPr>
            <a:lvl2pPr lvl="1">
              <a:defRPr sz="2400"/>
            </a:lvl2pPr>
            <a:lvl3pPr lvl="2">
              <a:defRPr sz="2000"/>
            </a:lvl3pPr>
            <a:lvl4pPr lvl="3">
              <a:defRPr sz="1800"/>
            </a:lvl4pPr>
            <a:lvl5pPr lvl="4">
              <a:defRPr sz="1800"/>
            </a:lvl5pPr>
          </a:lstStyle>
          <a:p>
            <a:pPr lvl="0" eaLnBrk="1" hangingPunct="1">
              <a:lnSpc>
                <a:spcPct val="200000"/>
              </a:lnSpc>
              <a:buFont typeface="Wingdings 2" panose="05020102010507070707" pitchFamily="2" charset="2"/>
              <a:buChar char="ô"/>
            </a:pPr>
            <a:r>
              <a:rPr lang="zh-CN" altLang="en-US" sz="2800" dirty="0">
                <a:latin typeface="华文中宋" panose="02010600040101010101" pitchFamily="2" charset="-122"/>
                <a:ea typeface="华文中宋" panose="02010600040101010101" pitchFamily="2" charset="-122"/>
              </a:rPr>
              <a:t>总学时：</a:t>
            </a:r>
            <a:r>
              <a:rPr lang="zh-CN" altLang="en-US" sz="2800" b="1" dirty="0">
                <a:solidFill>
                  <a:schemeClr val="accent2"/>
                </a:solidFill>
                <a:latin typeface="华文中宋" panose="02010600040101010101" pitchFamily="2" charset="-122"/>
                <a:ea typeface="华文中宋" panose="02010600040101010101" pitchFamily="2" charset="-122"/>
                <a:sym typeface="Arial" panose="020B0604020202020204" pitchFamily="34" charset="0"/>
              </a:rPr>
              <a:t>4</a:t>
            </a:r>
            <a:r>
              <a:rPr lang="en-US" altLang="zh-CN" sz="2800" b="1" dirty="0">
                <a:solidFill>
                  <a:schemeClr val="accent2"/>
                </a:solidFill>
                <a:latin typeface="华文中宋" panose="02010600040101010101" pitchFamily="2" charset="-122"/>
                <a:ea typeface="华文中宋" panose="02010600040101010101" pitchFamily="2" charset="-122"/>
                <a:sym typeface="Arial" panose="020B0604020202020204" pitchFamily="34" charset="0"/>
              </a:rPr>
              <a:t>8</a:t>
            </a:r>
            <a:r>
              <a:rPr lang="zh-CN" altLang="en-US" sz="2800" b="1" dirty="0">
                <a:solidFill>
                  <a:schemeClr val="accent2"/>
                </a:solidFill>
                <a:latin typeface="华文中宋" panose="02010600040101010101" pitchFamily="2" charset="-122"/>
                <a:ea typeface="华文中宋" panose="02010600040101010101" pitchFamily="2" charset="-122"/>
                <a:sym typeface="Arial" panose="020B0604020202020204" pitchFamily="34" charset="0"/>
              </a:rPr>
              <a:t>学时（</a:t>
            </a:r>
            <a:r>
              <a:rPr lang="zh-CN" altLang="en-US" b="1" dirty="0">
                <a:solidFill>
                  <a:schemeClr val="accent2"/>
                </a:solidFill>
                <a:latin typeface="华文中宋" panose="02010600040101010101" pitchFamily="2" charset="-122"/>
                <a:ea typeface="华文中宋" panose="02010600040101010101" pitchFamily="2" charset="-122"/>
                <a:sym typeface="Arial" panose="020B0604020202020204" pitchFamily="34" charset="0"/>
              </a:rPr>
              <a:t>计算机</a:t>
            </a:r>
            <a:r>
              <a:rPr lang="zh-CN" altLang="en-US" sz="2800" b="1" dirty="0">
                <a:solidFill>
                  <a:schemeClr val="accent2"/>
                </a:solidFill>
                <a:latin typeface="华文中宋" panose="02010600040101010101" pitchFamily="2" charset="-122"/>
                <a:ea typeface="华文中宋" panose="02010600040101010101" pitchFamily="2" charset="-122"/>
                <a:sym typeface="Arial" panose="020B0604020202020204" pitchFamily="34" charset="0"/>
              </a:rPr>
              <a:t>）</a:t>
            </a:r>
            <a:endParaRPr lang="zh-CN" altLang="en-US" sz="2800" b="1" dirty="0">
              <a:solidFill>
                <a:schemeClr val="accent2"/>
              </a:solidFill>
              <a:latin typeface="华文中宋" panose="02010600040101010101" pitchFamily="2" charset="-122"/>
              <a:ea typeface="华文中宋" panose="02010600040101010101" pitchFamily="2" charset="-122"/>
              <a:sym typeface="Arial" panose="020B0604020202020204" pitchFamily="34" charset="0"/>
            </a:endParaRPr>
          </a:p>
          <a:p>
            <a:pPr lvl="0" eaLnBrk="1" hangingPunct="1">
              <a:lnSpc>
                <a:spcPct val="200000"/>
              </a:lnSpc>
              <a:buFont typeface="Wingdings 2" panose="05020102010507070707" pitchFamily="2" charset="2"/>
              <a:buChar char="ô"/>
            </a:pPr>
            <a:r>
              <a:rPr lang="zh-CN" altLang="en-US" sz="2800" dirty="0">
                <a:latin typeface="华文中宋" panose="02010600040101010101" pitchFamily="2" charset="-122"/>
                <a:ea typeface="华文中宋" panose="02010600040101010101" pitchFamily="2" charset="-122"/>
                <a:sym typeface="Arial" panose="020B0604020202020204" pitchFamily="34" charset="0"/>
              </a:rPr>
              <a:t>实  验</a:t>
            </a:r>
            <a:r>
              <a:rPr lang="zh-CN" altLang="en-US" sz="2800" dirty="0">
                <a:latin typeface="华文中宋" panose="02010600040101010101" pitchFamily="2" charset="-122"/>
                <a:ea typeface="华文中宋" panose="02010600040101010101" pitchFamily="2" charset="-122"/>
              </a:rPr>
              <a:t>：</a:t>
            </a:r>
            <a:r>
              <a:rPr lang="zh-CN" altLang="en-US" sz="2800" b="1" dirty="0">
                <a:solidFill>
                  <a:schemeClr val="accent2"/>
                </a:solidFill>
                <a:latin typeface="华文中宋" panose="02010600040101010101" pitchFamily="2" charset="-122"/>
                <a:ea typeface="华文中宋" panose="02010600040101010101" pitchFamily="2" charset="-122"/>
                <a:sym typeface="Arial" panose="020B0604020202020204" pitchFamily="34" charset="0"/>
              </a:rPr>
              <a:t>1</a:t>
            </a:r>
            <a:r>
              <a:rPr lang="zh-CN" altLang="en-US" sz="2800" b="1" dirty="0">
                <a:solidFill>
                  <a:schemeClr val="accent2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0学时</a:t>
            </a:r>
            <a:r>
              <a:rPr lang="zh-CN" altLang="en-US" sz="2800" b="1" dirty="0">
                <a:solidFill>
                  <a:schemeClr val="accent2"/>
                </a:solidFill>
                <a:latin typeface="华文中宋" panose="02010600040101010101" pitchFamily="2" charset="-122"/>
                <a:ea typeface="华文中宋" panose="02010600040101010101" pitchFamily="2" charset="-122"/>
                <a:sym typeface="宋体" panose="02010600030101010101" pitchFamily="2" charset="-122"/>
              </a:rPr>
              <a:t>（</a:t>
            </a:r>
            <a:r>
              <a:rPr lang="zh-CN" altLang="en-US" b="1" dirty="0">
                <a:solidFill>
                  <a:schemeClr val="accent2"/>
                </a:solidFill>
                <a:latin typeface="华文中宋" panose="02010600040101010101" pitchFamily="2" charset="-122"/>
                <a:ea typeface="华文中宋" panose="02010600040101010101" pitchFamily="2" charset="-122"/>
                <a:sym typeface="Arial" panose="020B0604020202020204" pitchFamily="34" charset="0"/>
              </a:rPr>
              <a:t>计算机</a:t>
            </a:r>
            <a:r>
              <a:rPr lang="zh-CN" altLang="en-US" sz="2800" b="1" dirty="0">
                <a:solidFill>
                  <a:schemeClr val="accent2"/>
                </a:solidFill>
                <a:latin typeface="华文中宋" panose="02010600040101010101" pitchFamily="2" charset="-122"/>
                <a:ea typeface="华文中宋" panose="02010600040101010101" pitchFamily="2" charset="-122"/>
                <a:sym typeface="宋体" panose="02010600030101010101" pitchFamily="2" charset="-122"/>
              </a:rPr>
              <a:t>）</a:t>
            </a:r>
            <a:endParaRPr lang="zh-CN" altLang="en-US" sz="2800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 lvl="0" eaLnBrk="1" hangingPunct="1">
              <a:lnSpc>
                <a:spcPct val="200000"/>
              </a:lnSpc>
              <a:buFont typeface="Wingdings 2" panose="05020102010507070707" pitchFamily="2" charset="2"/>
              <a:buChar char="ô"/>
            </a:pPr>
            <a:r>
              <a:rPr lang="zh-CN" altLang="en-US" sz="2800" dirty="0">
                <a:latin typeface="华文中宋" panose="02010600040101010101" pitchFamily="2" charset="-122"/>
                <a:ea typeface="华文中宋" panose="02010600040101010101" pitchFamily="2" charset="-122"/>
              </a:rPr>
              <a:t>课程性质：</a:t>
            </a:r>
            <a:r>
              <a:rPr lang="zh-CN" altLang="en-US" sz="2800" b="1" dirty="0">
                <a:solidFill>
                  <a:schemeClr val="accent2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考试（</a:t>
            </a:r>
            <a:r>
              <a:rPr lang="zh-CN" altLang="en-US" b="1" dirty="0">
                <a:solidFill>
                  <a:schemeClr val="accent2"/>
                </a:solidFill>
                <a:latin typeface="华文中宋" panose="02010600040101010101" pitchFamily="2" charset="-122"/>
                <a:ea typeface="华文中宋" panose="02010600040101010101" pitchFamily="2" charset="-122"/>
                <a:sym typeface="Arial" panose="020B0604020202020204" pitchFamily="34" charset="0"/>
              </a:rPr>
              <a:t>计算机</a:t>
            </a:r>
            <a:r>
              <a:rPr lang="zh-CN" altLang="en-US" sz="2800" b="1" dirty="0">
                <a:solidFill>
                  <a:schemeClr val="accent2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）</a:t>
            </a:r>
            <a:endParaRPr lang="zh-CN" altLang="en-US" sz="2800" b="1" dirty="0">
              <a:solidFill>
                <a:srgbClr val="FF0000"/>
              </a:solidFill>
              <a:latin typeface="华文中宋" panose="02010600040101010101" pitchFamily="2" charset="-122"/>
              <a:ea typeface="华文中宋" panose="02010600040101010101" pitchFamily="2" charset="-122"/>
              <a:sym typeface="Arial" panose="020B0604020202020204" pitchFamily="34" charset="0"/>
            </a:endParaRPr>
          </a:p>
          <a:p>
            <a:pPr lvl="0" eaLnBrk="1" hangingPunct="1">
              <a:lnSpc>
                <a:spcPct val="200000"/>
              </a:lnSpc>
              <a:buFont typeface="Wingdings 2" panose="05020102010507070707" pitchFamily="2" charset="2"/>
              <a:buChar char="ô"/>
            </a:pPr>
            <a:r>
              <a:rPr lang="zh-CN" altLang="en-US" sz="2800" dirty="0">
                <a:latin typeface="华文中宋" panose="02010600040101010101" pitchFamily="2" charset="-122"/>
                <a:ea typeface="华文中宋" panose="02010600040101010101" pitchFamily="2" charset="-122"/>
              </a:rPr>
              <a:t>课程设计：第</a:t>
            </a:r>
            <a:r>
              <a:rPr lang="zh-CN" altLang="en-US" sz="2800" b="1" dirty="0">
                <a:solidFill>
                  <a:schemeClr val="accent2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1</a:t>
            </a:r>
            <a:r>
              <a:rPr lang="en-US" altLang="zh-CN" sz="2800" b="1" dirty="0">
                <a:solidFill>
                  <a:schemeClr val="accent2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7</a:t>
            </a:r>
            <a:r>
              <a:rPr lang="zh-CN" altLang="en-US" sz="2800" b="1" dirty="0">
                <a:solidFill>
                  <a:schemeClr val="accent2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周（</a:t>
            </a:r>
            <a:r>
              <a:rPr lang="zh-CN" altLang="en-US" b="1" dirty="0">
                <a:solidFill>
                  <a:schemeClr val="accent2"/>
                </a:solidFill>
                <a:latin typeface="华文中宋" panose="02010600040101010101" pitchFamily="2" charset="-122"/>
                <a:ea typeface="华文中宋" panose="02010600040101010101" pitchFamily="2" charset="-122"/>
                <a:sym typeface="Arial" panose="020B0604020202020204" pitchFamily="34" charset="0"/>
              </a:rPr>
              <a:t>计算机</a:t>
            </a:r>
            <a:r>
              <a:rPr lang="zh-CN" altLang="en-US" sz="2800" b="1" dirty="0">
                <a:solidFill>
                  <a:schemeClr val="accent2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）</a:t>
            </a:r>
            <a:endParaRPr lang="zh-CN" altLang="en-US" sz="2800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35843" name="Rectangle 3"/>
          <p:cNvSpPr/>
          <p:nvPr/>
        </p:nvSpPr>
        <p:spPr>
          <a:xfrm>
            <a:off x="612775" y="188913"/>
            <a:ext cx="6816725" cy="82994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pPr algn="ctr" eaLnBrk="0" hangingPunct="0">
              <a:lnSpc>
                <a:spcPct val="150000"/>
              </a:lnSpc>
              <a:spcBef>
                <a:spcPct val="50000"/>
              </a:spcBef>
              <a:spcAft>
                <a:spcPct val="50000"/>
              </a:spcAft>
            </a:pPr>
            <a:r>
              <a:rPr lang="zh-CN" altLang="en-US" sz="3200" dirty="0">
                <a:latin typeface="Times New Roman" panose="02020603050405020304" pitchFamily="2" charset="0"/>
                <a:ea typeface="华文中宋" panose="02010600040101010101" pitchFamily="2" charset="-122"/>
                <a:sym typeface="Arial" panose="020B0604020202020204" pitchFamily="34" charset="0"/>
              </a:rPr>
              <a:t>三、课程学时分配与要求（</a:t>
            </a:r>
            <a:r>
              <a:rPr lang="zh-CN" altLang="en-US" sz="3200" dirty="0">
                <a:latin typeface="华文中宋" panose="02010600040101010101" pitchFamily="2" charset="-122"/>
                <a:ea typeface="华文中宋" panose="02010600040101010101" pitchFamily="2" charset="-122"/>
                <a:sym typeface="Arial" panose="020B0604020202020204" pitchFamily="34" charset="0"/>
              </a:rPr>
              <a:t>计算机</a:t>
            </a:r>
            <a:r>
              <a:rPr lang="zh-CN" altLang="en-US" sz="3200" dirty="0">
                <a:latin typeface="Times New Roman" panose="02020603050405020304" pitchFamily="2" charset="0"/>
                <a:ea typeface="华文中宋" panose="02010600040101010101" pitchFamily="2" charset="-122"/>
                <a:sym typeface="Arial" panose="020B0604020202020204" pitchFamily="34" charset="0"/>
              </a:rPr>
              <a:t>）</a:t>
            </a:r>
            <a:endParaRPr lang="zh-CN" altLang="en-US" sz="3200" dirty="0">
              <a:latin typeface="Times New Roman" panose="02020603050405020304" pitchFamily="2" charset="0"/>
              <a:ea typeface="华文中宋" panose="02010600040101010101" pitchFamily="2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>
    <p:random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6865" name="页脚占位符 3"/>
          <p:cNvSpPr txBox="1">
            <a:spLocks noGrp="1"/>
          </p:cNvSpPr>
          <p:nvPr/>
        </p:nvSpPr>
        <p:spPr>
          <a:xfrm>
            <a:off x="3132138" y="6381750"/>
            <a:ext cx="2895600" cy="476250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p>
            <a:pPr algn="ctr" eaLnBrk="0" hangingPunct="0"/>
            <a:fld id="{9A0DB2DC-4C9A-4742-B13C-FB6460FD3503}" type="slidenum">
              <a:rPr lang="zh-CN" altLang="en-US" sz="1400" b="0" dirty="0">
                <a:solidFill>
                  <a:schemeClr val="tx1"/>
                </a:solidFill>
                <a:latin typeface="Times New Roman" panose="02020603050405020304" pitchFamily="2" charset="0"/>
                <a:ea typeface="宋体" panose="02010600030101010101" pitchFamily="2" charset="-122"/>
              </a:rPr>
            </a:fld>
            <a:endParaRPr lang="zh-CN" altLang="en-US" sz="1400" b="0" dirty="0">
              <a:solidFill>
                <a:schemeClr val="tx1"/>
              </a:solidFill>
              <a:latin typeface="Times New Roman" panose="02020603050405020304" pitchFamily="2" charset="0"/>
              <a:ea typeface="宋体" panose="02010600030101010101" pitchFamily="2" charset="-122"/>
            </a:endParaRPr>
          </a:p>
        </p:txBody>
      </p:sp>
      <p:sp>
        <p:nvSpPr>
          <p:cNvPr id="36866" name="Rectangle 2"/>
          <p:cNvSpPr>
            <a:spLocks noGrp="1"/>
          </p:cNvSpPr>
          <p:nvPr>
            <p:ph type="title"/>
          </p:nvPr>
        </p:nvSpPr>
        <p:spPr/>
        <p:txBody>
          <a:bodyPr wrap="square" anchor="t" anchorCtr="0">
            <a:spAutoFit/>
          </a:bodyPr>
          <a:p>
            <a:pPr algn="l" eaLnBrk="1" hangingPunct="1">
              <a:lnSpc>
                <a:spcPct val="150000"/>
              </a:lnSpc>
              <a:spcBef>
                <a:spcPct val="50000"/>
              </a:spcBef>
              <a:spcAft>
                <a:spcPct val="50000"/>
              </a:spcAft>
            </a:pPr>
            <a:r>
              <a:rPr lang="zh-CN" altLang="en-US" sz="3200">
                <a:solidFill>
                  <a:schemeClr val="accent2"/>
                </a:solidFill>
                <a:ea typeface="华文中宋" panose="02010600040101010101" pitchFamily="2" charset="-122"/>
                <a:sym typeface="Arial" panose="020B0604020202020204" pitchFamily="34" charset="0"/>
              </a:rPr>
              <a:t>成绩考核</a:t>
            </a:r>
            <a:endParaRPr lang="zh-CN" altLang="en-US" sz="3200">
              <a:solidFill>
                <a:schemeClr val="accent2"/>
              </a:solidFill>
              <a:ea typeface="华文中宋" panose="02010600040101010101" pitchFamily="2" charset="-122"/>
              <a:sym typeface="Arial" panose="020B0604020202020204" pitchFamily="34" charset="0"/>
            </a:endParaRPr>
          </a:p>
        </p:txBody>
      </p:sp>
      <p:sp>
        <p:nvSpPr>
          <p:cNvPr id="36867" name="Rectangle 3"/>
          <p:cNvSpPr/>
          <p:nvPr>
            <p:ph type="body"/>
          </p:nvPr>
        </p:nvSpPr>
        <p:spPr>
          <a:xfrm>
            <a:off x="828675" y="1196975"/>
            <a:ext cx="7391400" cy="2071370"/>
          </a:xfrm>
        </p:spPr>
        <p:txBody>
          <a:bodyPr wrap="square" anchor="t" anchorCtr="0">
            <a:spAutoFit/>
          </a:bodyPr>
          <a:p>
            <a:pPr eaLnBrk="1" hangingPunct="1">
              <a:buFont typeface="Wingdings" panose="05000000000000000000" charset="0"/>
              <a:buChar char="Ø"/>
            </a:pPr>
            <a:r>
              <a:rPr lang="zh-CN" altLang="en-US" sz="2800" dirty="0">
                <a:solidFill>
                  <a:schemeClr val="tx1"/>
                </a:solidFill>
                <a:uFillTx/>
                <a:latin typeface="Times New Roman" panose="02020603050405020304" pitchFamily="2" charset="0"/>
                <a:ea typeface="华文中宋" panose="02010600040101010101" pitchFamily="2" charset="-122"/>
              </a:rPr>
              <a:t>总评成绩＝平时＊4</a:t>
            </a:r>
            <a:r>
              <a:rPr lang="en-US" altLang="zh-CN" sz="2800" dirty="0">
                <a:solidFill>
                  <a:schemeClr val="tx1"/>
                </a:solidFill>
                <a:uFillTx/>
                <a:latin typeface="Times New Roman" panose="02020603050405020304" pitchFamily="2" charset="0"/>
                <a:ea typeface="华文中宋" panose="02010600040101010101" pitchFamily="2" charset="-122"/>
              </a:rPr>
              <a:t>0%</a:t>
            </a:r>
            <a:r>
              <a:rPr lang="zh-CN" altLang="en-US" sz="2800" dirty="0">
                <a:solidFill>
                  <a:schemeClr val="tx1"/>
                </a:solidFill>
                <a:uFillTx/>
                <a:latin typeface="Times New Roman" panose="02020603050405020304" pitchFamily="2" charset="0"/>
                <a:ea typeface="华文中宋" panose="02010600040101010101" pitchFamily="2" charset="-122"/>
              </a:rPr>
              <a:t>＋期末考试＊6</a:t>
            </a:r>
            <a:r>
              <a:rPr lang="en-US" altLang="zh-CN" sz="2800" dirty="0">
                <a:solidFill>
                  <a:schemeClr val="tx1"/>
                </a:solidFill>
                <a:uFillTx/>
                <a:latin typeface="Times New Roman" panose="02020603050405020304" pitchFamily="2" charset="0"/>
                <a:ea typeface="华文中宋" panose="02010600040101010101" pitchFamily="2" charset="-122"/>
              </a:rPr>
              <a:t>0%</a:t>
            </a:r>
            <a:r>
              <a:rPr lang="zh-CN" altLang="en-US" sz="2800" dirty="0">
                <a:solidFill>
                  <a:schemeClr val="tx1"/>
                </a:solidFill>
                <a:uFillTx/>
                <a:latin typeface="Times New Roman" panose="02020603050405020304" pitchFamily="2" charset="0"/>
                <a:ea typeface="华文中宋" panose="02010600040101010101" pitchFamily="2" charset="-122"/>
              </a:rPr>
              <a:t> </a:t>
            </a:r>
            <a:endParaRPr lang="en-US" altLang="zh-CN" sz="2800" dirty="0">
              <a:solidFill>
                <a:schemeClr val="tx1"/>
              </a:solidFill>
              <a:uFillTx/>
              <a:latin typeface="Times New Roman" panose="02020603050405020304" pitchFamily="2" charset="0"/>
              <a:ea typeface="华文中宋" panose="02010600040101010101" pitchFamily="2" charset="-122"/>
            </a:endParaRPr>
          </a:p>
          <a:p>
            <a:pPr eaLnBrk="1" hangingPunct="1">
              <a:buFont typeface="Wingdings" panose="05000000000000000000" charset="0"/>
              <a:buChar char="Ø"/>
            </a:pPr>
            <a:r>
              <a:rPr lang="zh-CN" altLang="en-US" sz="2800" dirty="0">
                <a:solidFill>
                  <a:schemeClr val="tx1"/>
                </a:solidFill>
                <a:uFillTx/>
                <a:latin typeface="Times New Roman" panose="02020603050405020304" pitchFamily="2" charset="0"/>
                <a:ea typeface="华文中宋" panose="02010600040101010101" pitchFamily="2" charset="-122"/>
              </a:rPr>
              <a:t>平时成绩：作业、</a:t>
            </a:r>
            <a:r>
              <a:rPr lang="zh-CN" altLang="en-US" sz="2800" dirty="0">
                <a:uFillTx/>
                <a:latin typeface="Times New Roman" panose="02020603050405020304" pitchFamily="2" charset="0"/>
                <a:ea typeface="华文中宋" panose="02010600040101010101" pitchFamily="2" charset="-122"/>
                <a:sym typeface="+mn-ea"/>
              </a:rPr>
              <a:t>实验、</a:t>
            </a:r>
            <a:r>
              <a:rPr lang="zh-CN" altLang="en-US" sz="2800" dirty="0">
                <a:solidFill>
                  <a:schemeClr val="tx1"/>
                </a:solidFill>
                <a:uFillTx/>
                <a:latin typeface="Times New Roman" panose="02020603050405020304" pitchFamily="2" charset="0"/>
                <a:ea typeface="华文中宋" panose="02010600040101010101" pitchFamily="2" charset="-122"/>
              </a:rPr>
              <a:t>提问、测验、考勤</a:t>
            </a:r>
            <a:endParaRPr lang="zh-CN" altLang="en-US" sz="2800" dirty="0">
              <a:solidFill>
                <a:schemeClr val="tx1"/>
              </a:solidFill>
              <a:uFillTx/>
              <a:latin typeface="Times New Roman" panose="02020603050405020304" pitchFamily="2" charset="0"/>
              <a:ea typeface="华文中宋" panose="02010600040101010101" pitchFamily="2" charset="-122"/>
            </a:endParaRPr>
          </a:p>
          <a:p>
            <a:pPr eaLnBrk="1" hangingPunct="1">
              <a:buFont typeface="Wingdings" panose="05000000000000000000" charset="0"/>
              <a:buChar char="Ø"/>
            </a:pPr>
            <a:r>
              <a:rPr lang="zh-CN" altLang="en-US" sz="2800" dirty="0">
                <a:solidFill>
                  <a:schemeClr val="tx1"/>
                </a:solidFill>
                <a:uFillTx/>
                <a:latin typeface="Times New Roman" panose="02020603050405020304" pitchFamily="2" charset="0"/>
                <a:ea typeface="华文中宋" panose="02010600040101010101" pitchFamily="2" charset="-122"/>
              </a:rPr>
              <a:t>期末成绩：</a:t>
            </a:r>
            <a:r>
              <a:rPr lang="zh-CN" altLang="en-US" sz="2800" b="1" dirty="0">
                <a:solidFill>
                  <a:srgbClr val="FF0000"/>
                </a:solidFill>
                <a:uFillTx/>
                <a:latin typeface="Times New Roman" panose="02020603050405020304" pitchFamily="2" charset="0"/>
                <a:ea typeface="华文中宋" panose="02010600040101010101" pitchFamily="2" charset="-122"/>
              </a:rPr>
              <a:t>实验考核</a:t>
            </a:r>
            <a:r>
              <a:rPr lang="zh-CN" altLang="en-US" sz="2800" b="1" dirty="0">
                <a:solidFill>
                  <a:srgbClr val="FF0000"/>
                </a:solidFill>
                <a:uFillTx/>
                <a:latin typeface="Times New Roman" panose="02020603050405020304" pitchFamily="2" charset="0"/>
                <a:ea typeface="华文中宋" panose="02010600040101010101" pitchFamily="2" charset="-122"/>
                <a:sym typeface="+mn-ea"/>
              </a:rPr>
              <a:t>＊4</a:t>
            </a:r>
            <a:r>
              <a:rPr lang="en-US" altLang="zh-CN" sz="2800" b="1" dirty="0">
                <a:solidFill>
                  <a:srgbClr val="FF0000"/>
                </a:solidFill>
                <a:uFillTx/>
                <a:latin typeface="Times New Roman" panose="02020603050405020304" pitchFamily="2" charset="0"/>
                <a:ea typeface="华文中宋" panose="02010600040101010101" pitchFamily="2" charset="-122"/>
                <a:sym typeface="+mn-ea"/>
              </a:rPr>
              <a:t>0%</a:t>
            </a:r>
            <a:r>
              <a:rPr lang="en-US" altLang="zh-CN" sz="2800" dirty="0">
                <a:solidFill>
                  <a:schemeClr val="tx1"/>
                </a:solidFill>
                <a:uFillTx/>
                <a:latin typeface="Times New Roman" panose="02020603050405020304" pitchFamily="2" charset="0"/>
                <a:ea typeface="华文中宋" panose="02010600040101010101" pitchFamily="2" charset="-122"/>
              </a:rPr>
              <a:t>+</a:t>
            </a:r>
            <a:r>
              <a:rPr lang="zh-CN" altLang="en-US" sz="2800" dirty="0">
                <a:solidFill>
                  <a:schemeClr val="tx1"/>
                </a:solidFill>
                <a:uFillTx/>
                <a:latin typeface="Times New Roman" panose="02020603050405020304" pitchFamily="2" charset="0"/>
                <a:ea typeface="华文中宋" panose="02010600040101010101" pitchFamily="2" charset="-122"/>
              </a:rPr>
              <a:t>理论考试</a:t>
            </a:r>
            <a:r>
              <a:rPr lang="zh-CN" altLang="en-US" sz="2800" dirty="0">
                <a:solidFill>
                  <a:schemeClr val="tx1"/>
                </a:solidFill>
                <a:uFillTx/>
                <a:latin typeface="Times New Roman" panose="02020603050405020304" pitchFamily="2" charset="0"/>
                <a:ea typeface="华文中宋" panose="02010600040101010101" pitchFamily="2" charset="-122"/>
                <a:sym typeface="+mn-ea"/>
              </a:rPr>
              <a:t>＊6</a:t>
            </a:r>
            <a:r>
              <a:rPr lang="en-US" altLang="zh-CN" sz="2800" dirty="0">
                <a:solidFill>
                  <a:schemeClr val="tx1"/>
                </a:solidFill>
                <a:uFillTx/>
                <a:latin typeface="Times New Roman" panose="02020603050405020304" pitchFamily="2" charset="0"/>
                <a:ea typeface="华文中宋" panose="02010600040101010101" pitchFamily="2" charset="-122"/>
                <a:sym typeface="+mn-ea"/>
              </a:rPr>
              <a:t>0%</a:t>
            </a:r>
            <a:endParaRPr lang="en-US" altLang="zh-CN" sz="2800" dirty="0">
              <a:solidFill>
                <a:schemeClr val="tx1"/>
              </a:solidFill>
              <a:uFillTx/>
              <a:latin typeface="Times New Roman" panose="02020603050405020304" pitchFamily="2" charset="0"/>
              <a:ea typeface="华文中宋" panose="02010600040101010101" pitchFamily="2" charset="-122"/>
              <a:sym typeface="+mn-ea"/>
            </a:endParaRPr>
          </a:p>
        </p:txBody>
      </p:sp>
      <p:sp>
        <p:nvSpPr>
          <p:cNvPr id="36868" name="Rectangle 5"/>
          <p:cNvSpPr/>
          <p:nvPr/>
        </p:nvSpPr>
        <p:spPr>
          <a:xfrm>
            <a:off x="1331595" y="5778500"/>
            <a:ext cx="6048375" cy="60325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 marL="195580" indent="-195580" algn="just" eaLnBrk="0" hangingPunct="0">
              <a:lnSpc>
                <a:spcPct val="140000"/>
              </a:lnSpc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2" charset="2"/>
              <a:buChar char=":"/>
            </a:pPr>
            <a:r>
              <a:rPr lang="zh-CN" altLang="en-US" sz="2400" b="0" dirty="0">
                <a:solidFill>
                  <a:schemeClr val="tx1"/>
                </a:solidFill>
                <a:latin typeface="Arial" panose="020B0604020202020204" pitchFamily="34" charset="0"/>
                <a:ea typeface="华文中宋" panose="02010600040101010101" pitchFamily="2" charset="-122"/>
              </a:rPr>
              <a:t>平时成绩会在考前公布，敬请关注！</a:t>
            </a:r>
            <a:endParaRPr lang="zh-CN" altLang="en-US" sz="2400" b="0" dirty="0">
              <a:solidFill>
                <a:schemeClr val="tx1"/>
              </a:solidFill>
              <a:latin typeface="Arial" panose="020B0604020202020204" pitchFamily="34" charset="0"/>
              <a:ea typeface="华文中宋" panose="02010600040101010101" pitchFamily="2" charset="-122"/>
            </a:endParaRPr>
          </a:p>
        </p:txBody>
      </p:sp>
      <p:sp>
        <p:nvSpPr>
          <p:cNvPr id="36869" name="Rectangle 4"/>
          <p:cNvSpPr/>
          <p:nvPr/>
        </p:nvSpPr>
        <p:spPr>
          <a:xfrm>
            <a:off x="1150620" y="3356610"/>
            <a:ext cx="6842125" cy="2287270"/>
          </a:xfrm>
          <a:prstGeom prst="rect">
            <a:avLst/>
          </a:prstGeom>
          <a:solidFill>
            <a:srgbClr val="E7FFFF"/>
          </a:solidFill>
          <a:ln w="19050" cap="flat" cmpd="sng">
            <a:solidFill>
              <a:srgbClr val="FF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square" anchor="t" anchorCtr="0">
            <a:spAutoFit/>
          </a:bodyPr>
          <a:p>
            <a:pPr marL="195580" indent="-195580" algn="just" eaLnBrk="0" hangingPunct="0">
              <a:lnSpc>
                <a:spcPct val="195000"/>
              </a:lnSpc>
              <a:spcBef>
                <a:spcPct val="5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</a:pPr>
            <a:r>
              <a:rPr lang="zh-CN" altLang="en-US" sz="2400" dirty="0">
                <a:solidFill>
                  <a:srgbClr val="FF0000"/>
                </a:solidFill>
                <a:latin typeface="微软雅黑" panose="020B0503020204020204" charset="-122"/>
                <a:ea typeface="华文中宋" panose="02010600040101010101" pitchFamily="2" charset="-122"/>
              </a:rPr>
              <a:t>有下列条件之一者，取消考试资格：</a:t>
            </a:r>
            <a:endParaRPr lang="zh-CN" altLang="en-US" sz="2400" dirty="0">
              <a:solidFill>
                <a:srgbClr val="FF0000"/>
              </a:solidFill>
              <a:latin typeface="微软雅黑" panose="020B0503020204020204" charset="-122"/>
              <a:ea typeface="华文中宋" panose="02010600040101010101" pitchFamily="2" charset="-122"/>
            </a:endParaRPr>
          </a:p>
          <a:p>
            <a:pPr marL="671830" lvl="1" indent="-285750" algn="just">
              <a:lnSpc>
                <a:spcPct val="195000"/>
              </a:lnSpc>
              <a:spcBef>
                <a:spcPct val="5000"/>
              </a:spcBef>
              <a:buClr>
                <a:srgbClr val="FF0000"/>
              </a:buClr>
              <a:buSzPct val="70000"/>
              <a:buFont typeface="Wingdings" panose="05000000000000000000" pitchFamily="2" charset="2"/>
              <a:buChar char="Ø"/>
            </a:pPr>
            <a:r>
              <a:rPr lang="zh-CN" altLang="en-US" sz="2400" dirty="0">
                <a:solidFill>
                  <a:schemeClr val="tx1"/>
                </a:solidFill>
                <a:latin typeface="微软雅黑" panose="020B0503020204020204" charset="-122"/>
                <a:ea typeface="华文中宋" panose="02010600040101010101" pitchFamily="2" charset="-122"/>
              </a:rPr>
              <a:t>请假超过：</a:t>
            </a:r>
            <a:r>
              <a:rPr lang="zh-CN" altLang="en-US" sz="2400" dirty="0">
                <a:solidFill>
                  <a:srgbClr val="FF0000"/>
                </a:solidFill>
                <a:latin typeface="微软雅黑" panose="020B0503020204020204" charset="-122"/>
                <a:ea typeface="华文中宋" panose="02010600040101010101" pitchFamily="2" charset="-122"/>
              </a:rPr>
              <a:t>4次       </a:t>
            </a:r>
            <a:r>
              <a:rPr lang="zh-CN" altLang="en-US" sz="2400" dirty="0">
                <a:solidFill>
                  <a:schemeClr val="tx1"/>
                </a:solidFill>
                <a:latin typeface="微软雅黑" panose="020B0503020204020204" charset="-122"/>
                <a:ea typeface="华文中宋" panose="02010600040101010101" pitchFamily="2" charset="-122"/>
                <a:sym typeface="Arial" panose="020B0604020202020204" pitchFamily="34" charset="0"/>
              </a:rPr>
              <a:t>缺勤超过：</a:t>
            </a:r>
            <a:r>
              <a:rPr lang="zh-CN" altLang="en-US" sz="2400" dirty="0">
                <a:solidFill>
                  <a:srgbClr val="FF0000"/>
                </a:solidFill>
                <a:latin typeface="微软雅黑" panose="020B0503020204020204" charset="-122"/>
                <a:ea typeface="华文中宋" panose="02010600040101010101" pitchFamily="2" charset="-122"/>
                <a:sym typeface="Arial" panose="020B0604020202020204" pitchFamily="34" charset="0"/>
              </a:rPr>
              <a:t>4次</a:t>
            </a:r>
            <a:endParaRPr lang="zh-CN" altLang="en-US" sz="2400" dirty="0">
              <a:solidFill>
                <a:srgbClr val="FF0000"/>
              </a:solidFill>
              <a:latin typeface="微软雅黑" panose="020B0503020204020204" charset="-122"/>
              <a:ea typeface="华文中宋" panose="02010600040101010101" pitchFamily="2" charset="-122"/>
              <a:sym typeface="Arial" panose="020B0604020202020204" pitchFamily="34" charset="0"/>
            </a:endParaRPr>
          </a:p>
          <a:p>
            <a:pPr marL="671830" lvl="1" indent="-285750" algn="just">
              <a:lnSpc>
                <a:spcPct val="195000"/>
              </a:lnSpc>
              <a:spcBef>
                <a:spcPct val="5000"/>
              </a:spcBef>
              <a:buClr>
                <a:srgbClr val="FF0000"/>
              </a:buClr>
              <a:buSzPct val="70000"/>
              <a:buFont typeface="Wingdings" panose="05000000000000000000" pitchFamily="2" charset="2"/>
              <a:buChar char="Ø"/>
            </a:pPr>
            <a:r>
              <a:rPr lang="zh-CN" altLang="en-US" sz="2400" dirty="0">
                <a:solidFill>
                  <a:schemeClr val="tx1"/>
                </a:solidFill>
                <a:latin typeface="微软雅黑" panose="020B0503020204020204" charset="-122"/>
                <a:ea typeface="华文中宋" panose="02010600040101010101" pitchFamily="2" charset="-122"/>
                <a:sym typeface="Arial" panose="020B0604020202020204" pitchFamily="34" charset="0"/>
              </a:rPr>
              <a:t>作业缺交：</a:t>
            </a:r>
            <a:r>
              <a:rPr lang="en-US" altLang="zh-CN" sz="2400" dirty="0">
                <a:solidFill>
                  <a:srgbClr val="FF0000"/>
                </a:solidFill>
                <a:latin typeface="微软雅黑" panose="020B0503020204020204" charset="-122"/>
                <a:ea typeface="华文中宋" panose="02010600040101010101" pitchFamily="2" charset="-122"/>
                <a:sym typeface="Arial" panose="020B0604020202020204" pitchFamily="34" charset="0"/>
              </a:rPr>
              <a:t>2</a:t>
            </a:r>
            <a:r>
              <a:rPr lang="zh-CN" altLang="en-US" sz="2400" dirty="0">
                <a:solidFill>
                  <a:srgbClr val="FF0000"/>
                </a:solidFill>
                <a:latin typeface="微软雅黑" panose="020B0503020204020204" charset="-122"/>
                <a:ea typeface="华文中宋" panose="02010600040101010101" pitchFamily="2" charset="-122"/>
                <a:sym typeface="Arial" panose="020B0604020202020204" pitchFamily="34" charset="0"/>
              </a:rPr>
              <a:t>次  </a:t>
            </a:r>
            <a:r>
              <a:rPr lang="en-US" altLang="zh-CN" sz="2400" dirty="0">
                <a:solidFill>
                  <a:srgbClr val="FF0000"/>
                </a:solidFill>
                <a:latin typeface="微软雅黑" panose="020B0503020204020204" charset="-122"/>
                <a:ea typeface="华文中宋" panose="02010600040101010101" pitchFamily="2" charset="-122"/>
                <a:sym typeface="Arial" panose="020B0604020202020204" pitchFamily="34" charset="0"/>
              </a:rPr>
              <a:t>&amp; </a:t>
            </a:r>
            <a:r>
              <a:rPr lang="zh-CN" altLang="en-US" sz="2400" dirty="0">
                <a:solidFill>
                  <a:schemeClr val="tx1"/>
                </a:solidFill>
                <a:latin typeface="微软雅黑" panose="020B0503020204020204" charset="-122"/>
                <a:ea typeface="华文中宋" panose="02010600040101010101" pitchFamily="2" charset="-122"/>
              </a:rPr>
              <a:t>报告</a:t>
            </a:r>
            <a:r>
              <a:rPr lang="zh-CN" altLang="en-US" sz="2400" dirty="0">
                <a:solidFill>
                  <a:schemeClr val="tx1"/>
                </a:solidFill>
                <a:latin typeface="微软雅黑" panose="020B0503020204020204" charset="-122"/>
                <a:ea typeface="华文中宋" panose="02010600040101010101" pitchFamily="2" charset="-122"/>
                <a:sym typeface="Arial" panose="020B0604020202020204" pitchFamily="34" charset="0"/>
              </a:rPr>
              <a:t>缺交：</a:t>
            </a:r>
            <a:r>
              <a:rPr lang="zh-CN" altLang="en-US" sz="2400" dirty="0">
                <a:solidFill>
                  <a:srgbClr val="FF0000"/>
                </a:solidFill>
                <a:latin typeface="微软雅黑" panose="020B0503020204020204" charset="-122"/>
                <a:ea typeface="华文中宋" panose="02010600040101010101" pitchFamily="2" charset="-122"/>
                <a:sym typeface="Arial" panose="020B0604020202020204" pitchFamily="34" charset="0"/>
              </a:rPr>
              <a:t>2次</a:t>
            </a:r>
            <a:endParaRPr lang="zh-CN" altLang="en-US" sz="2400" dirty="0">
              <a:solidFill>
                <a:srgbClr val="FF0000"/>
              </a:solidFill>
              <a:latin typeface="微软雅黑" panose="020B0503020204020204" charset="-122"/>
              <a:ea typeface="华文中宋" panose="02010600040101010101" pitchFamily="2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7889" name="页脚占位符 3"/>
          <p:cNvSpPr txBox="1">
            <a:spLocks noGrp="1"/>
          </p:cNvSpPr>
          <p:nvPr/>
        </p:nvSpPr>
        <p:spPr>
          <a:xfrm>
            <a:off x="3132138" y="6381750"/>
            <a:ext cx="2895600" cy="476250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p>
            <a:pPr algn="ctr" eaLnBrk="0" hangingPunct="0"/>
            <a:fld id="{9A0DB2DC-4C9A-4742-B13C-FB6460FD3503}" type="slidenum">
              <a:rPr lang="zh-CN" altLang="en-US" sz="1400" b="0" dirty="0">
                <a:solidFill>
                  <a:schemeClr val="tx1"/>
                </a:solidFill>
                <a:latin typeface="Times New Roman" panose="02020603050405020304" pitchFamily="2" charset="0"/>
                <a:ea typeface="宋体" panose="02010600030101010101" pitchFamily="2" charset="-122"/>
              </a:rPr>
            </a:fld>
            <a:endParaRPr lang="zh-CN" altLang="en-US" sz="1400" b="0" dirty="0">
              <a:solidFill>
                <a:schemeClr val="tx1"/>
              </a:solidFill>
              <a:latin typeface="Times New Roman" panose="02020603050405020304" pitchFamily="2" charset="0"/>
              <a:ea typeface="宋体" panose="02010600030101010101" pitchFamily="2" charset="-122"/>
            </a:endParaRPr>
          </a:p>
        </p:txBody>
      </p:sp>
      <p:sp>
        <p:nvSpPr>
          <p:cNvPr id="37890" name="Rectangle 2"/>
          <p:cNvSpPr/>
          <p:nvPr>
            <p:ph type="body"/>
          </p:nvPr>
        </p:nvSpPr>
        <p:spPr>
          <a:xfrm>
            <a:off x="1930400" y="1214438"/>
            <a:ext cx="5883275" cy="4668520"/>
          </a:xfrm>
        </p:spPr>
        <p:txBody>
          <a:bodyPr wrap="square" anchor="t" anchorCtr="0">
            <a:spAutoFit/>
          </a:bodyPr>
          <a:p>
            <a:pPr eaLnBrk="1" hangingPunct="1">
              <a:lnSpc>
                <a:spcPct val="120000"/>
              </a:lnSpc>
            </a:pPr>
            <a:r>
              <a:rPr lang="zh-CN" altLang="en-US" sz="2400" b="1" dirty="0">
                <a:solidFill>
                  <a:srgbClr val="FF0000"/>
                </a:solidFill>
                <a:latin typeface="宋体" panose="02010600030101010101" pitchFamily="2" charset="-122"/>
              </a:rPr>
              <a:t>√</a:t>
            </a:r>
            <a:r>
              <a:rPr lang="zh-CN" altLang="en-US" sz="2400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第</a:t>
            </a:r>
            <a:r>
              <a:rPr lang="en-US" altLang="zh-CN" sz="2400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1</a:t>
            </a:r>
            <a:r>
              <a:rPr lang="zh-CN" altLang="en-US" sz="2400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章：概述</a:t>
            </a:r>
            <a:endParaRPr lang="zh-CN" altLang="en-US" sz="2400" b="1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 eaLnBrk="1" hangingPunct="1">
              <a:lnSpc>
                <a:spcPct val="120000"/>
              </a:lnSpc>
            </a:pPr>
            <a:r>
              <a:rPr lang="zh-CN" altLang="en-US" sz="2400" b="1" dirty="0">
                <a:solidFill>
                  <a:srgbClr val="FF0000"/>
                </a:solidFill>
                <a:latin typeface="宋体" panose="02010600030101010101" pitchFamily="2" charset="-122"/>
              </a:rPr>
              <a:t>√</a:t>
            </a:r>
            <a:r>
              <a:rPr lang="zh-CN" altLang="en-US" sz="2400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第</a:t>
            </a:r>
            <a:r>
              <a:rPr lang="en-US" altLang="zh-CN" sz="2400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2</a:t>
            </a:r>
            <a:r>
              <a:rPr lang="zh-CN" altLang="en-US" sz="2400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章：物理层</a:t>
            </a:r>
            <a:endParaRPr lang="zh-CN" altLang="en-US" sz="2400" b="1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 eaLnBrk="1" hangingPunct="1">
              <a:lnSpc>
                <a:spcPct val="120000"/>
              </a:lnSpc>
            </a:pPr>
            <a:r>
              <a:rPr lang="zh-CN" altLang="en-US" sz="2400" b="1" dirty="0">
                <a:solidFill>
                  <a:srgbClr val="FF0000"/>
                </a:solidFill>
                <a:latin typeface="宋体" panose="02010600030101010101" pitchFamily="2" charset="-122"/>
              </a:rPr>
              <a:t>√</a:t>
            </a:r>
            <a:r>
              <a:rPr lang="zh-CN" altLang="en-US" sz="2400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第</a:t>
            </a:r>
            <a:r>
              <a:rPr lang="en-US" altLang="zh-CN" sz="2400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3</a:t>
            </a:r>
            <a:r>
              <a:rPr lang="zh-CN" altLang="en-US" sz="2400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章：数据链路层</a:t>
            </a:r>
            <a:endParaRPr lang="zh-CN" altLang="en-US" sz="2400" b="1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 eaLnBrk="1" hangingPunct="1">
              <a:lnSpc>
                <a:spcPct val="120000"/>
              </a:lnSpc>
            </a:pPr>
            <a:r>
              <a:rPr lang="zh-CN" altLang="en-US" sz="2400" b="1" dirty="0">
                <a:solidFill>
                  <a:srgbClr val="FF0000"/>
                </a:solidFill>
                <a:latin typeface="宋体" panose="02010600030101010101" pitchFamily="2" charset="-122"/>
              </a:rPr>
              <a:t>√</a:t>
            </a:r>
            <a:r>
              <a:rPr lang="zh-CN" altLang="en-US" sz="2400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第</a:t>
            </a:r>
            <a:r>
              <a:rPr lang="en-US" altLang="zh-CN" sz="2400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4</a:t>
            </a:r>
            <a:r>
              <a:rPr lang="zh-CN" altLang="en-US" sz="2400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章：网络层</a:t>
            </a:r>
            <a:endParaRPr lang="zh-CN" altLang="en-US" sz="2400" b="1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 eaLnBrk="1" hangingPunct="1">
              <a:lnSpc>
                <a:spcPct val="120000"/>
              </a:lnSpc>
            </a:pPr>
            <a:r>
              <a:rPr lang="zh-CN" altLang="en-US" sz="2400" b="1" dirty="0">
                <a:solidFill>
                  <a:srgbClr val="FF0000"/>
                </a:solidFill>
                <a:latin typeface="宋体" panose="02010600030101010101" pitchFamily="2" charset="-122"/>
              </a:rPr>
              <a:t>√</a:t>
            </a:r>
            <a:r>
              <a:rPr lang="zh-CN" altLang="en-US" sz="2400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第</a:t>
            </a:r>
            <a:r>
              <a:rPr lang="en-US" altLang="zh-CN" sz="2400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5</a:t>
            </a:r>
            <a:r>
              <a:rPr lang="zh-CN" altLang="en-US" sz="2400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章：运输层</a:t>
            </a:r>
            <a:r>
              <a:rPr lang="zh-CN" altLang="en-US" sz="2400" dirty="0">
                <a:latin typeface="华文中宋" panose="02010600040101010101" pitchFamily="2" charset="-122"/>
                <a:ea typeface="华文中宋" panose="02010600040101010101" pitchFamily="2" charset="-122"/>
              </a:rPr>
              <a:t> </a:t>
            </a:r>
            <a:endParaRPr lang="zh-CN" altLang="en-US" sz="2400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 eaLnBrk="1" hangingPunct="1">
              <a:lnSpc>
                <a:spcPct val="120000"/>
              </a:lnSpc>
            </a:pPr>
            <a:r>
              <a:rPr lang="zh-CN" altLang="en-US" sz="2400" b="1" dirty="0">
                <a:solidFill>
                  <a:srgbClr val="FF0000"/>
                </a:solidFill>
                <a:latin typeface="宋体" panose="02010600030101010101" pitchFamily="2" charset="-122"/>
              </a:rPr>
              <a:t>√</a:t>
            </a:r>
            <a:r>
              <a:rPr lang="zh-CN" altLang="en-US" sz="2400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第</a:t>
            </a:r>
            <a:r>
              <a:rPr lang="en-US" altLang="zh-CN" sz="2400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6</a:t>
            </a:r>
            <a:r>
              <a:rPr lang="zh-CN" altLang="en-US" sz="2400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章：应用层</a:t>
            </a:r>
            <a:endParaRPr lang="zh-CN" altLang="en-US" sz="2400" b="1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 eaLnBrk="1" hangingPunct="1">
              <a:lnSpc>
                <a:spcPct val="120000"/>
              </a:lnSpc>
            </a:pPr>
            <a:r>
              <a:rPr lang="zh-CN" altLang="en-US" sz="2400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第</a:t>
            </a:r>
            <a:r>
              <a:rPr lang="en-US" altLang="zh-CN" sz="2400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7</a:t>
            </a:r>
            <a:r>
              <a:rPr lang="zh-CN" altLang="en-US" sz="2400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章：网络安全</a:t>
            </a:r>
            <a:endParaRPr lang="en-US" altLang="zh-CN" sz="2400" b="1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 eaLnBrk="1" hangingPunct="1">
              <a:lnSpc>
                <a:spcPct val="120000"/>
              </a:lnSpc>
            </a:pPr>
            <a:r>
              <a:rPr lang="zh-CN" altLang="en-US" sz="2400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第</a:t>
            </a:r>
            <a:r>
              <a:rPr lang="en-US" altLang="zh-CN" sz="2400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8</a:t>
            </a:r>
            <a:r>
              <a:rPr lang="zh-CN" altLang="en-US" sz="2400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章： 因特网上的音</a:t>
            </a:r>
            <a:r>
              <a:rPr lang="en-US" altLang="zh-CN" sz="2400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/</a:t>
            </a:r>
            <a:r>
              <a:rPr lang="zh-CN" altLang="en-US" sz="2400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视频服务</a:t>
            </a:r>
            <a:endParaRPr lang="en-US" altLang="zh-CN" sz="2400" b="1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 eaLnBrk="1" hangingPunct="1">
              <a:lnSpc>
                <a:spcPct val="120000"/>
              </a:lnSpc>
            </a:pPr>
            <a:r>
              <a:rPr lang="zh-CN" altLang="en-US" sz="2400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第</a:t>
            </a:r>
            <a:r>
              <a:rPr lang="en-US" altLang="zh-CN" sz="2400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9</a:t>
            </a:r>
            <a:r>
              <a:rPr lang="zh-CN" altLang="en-US" sz="2400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章： </a:t>
            </a:r>
            <a:r>
              <a:rPr lang="zh-CN" altLang="en-US" sz="2400" b="1" dirty="0">
                <a:gradFill>
                  <a:gsLst>
                    <a:gs pos="0">
                      <a:srgbClr val="FE4444"/>
                    </a:gs>
                    <a:gs pos="100000">
                      <a:srgbClr val="832B2B"/>
                    </a:gs>
                  </a:gsLst>
                  <a:lin scaled="0"/>
                </a:gradFill>
                <a:latin typeface="华文中宋" panose="02010600040101010101" pitchFamily="2" charset="-122"/>
                <a:ea typeface="华文中宋" panose="02010600040101010101" pitchFamily="2" charset="-122"/>
              </a:rPr>
              <a:t>无线网络</a:t>
            </a:r>
            <a:r>
              <a:rPr lang="zh-CN" altLang="en-US" sz="2400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和移动网络</a:t>
            </a:r>
            <a:endParaRPr lang="zh-CN" altLang="en-US" sz="2400" b="1" dirty="0">
              <a:solidFill>
                <a:srgbClr val="FF000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37891" name="Rectangle 3"/>
          <p:cNvSpPr/>
          <p:nvPr/>
        </p:nvSpPr>
        <p:spPr>
          <a:xfrm>
            <a:off x="468313" y="188913"/>
            <a:ext cx="4824412" cy="823912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pPr algn="ctr" eaLnBrk="0" hangingPunct="0">
              <a:lnSpc>
                <a:spcPct val="150000"/>
              </a:lnSpc>
              <a:spcBef>
                <a:spcPct val="50000"/>
              </a:spcBef>
              <a:spcAft>
                <a:spcPct val="50000"/>
              </a:spcAft>
            </a:pPr>
            <a:r>
              <a:rPr lang="zh-CN" altLang="en-US" sz="3200" dirty="0">
                <a:latin typeface="Times New Roman" panose="02020603050405020304" pitchFamily="2" charset="0"/>
                <a:ea typeface="华文中宋" panose="02010600040101010101" pitchFamily="2" charset="-122"/>
                <a:sym typeface="Arial" panose="020B0604020202020204" pitchFamily="34" charset="0"/>
              </a:rPr>
              <a:t>四、课程主要内容</a:t>
            </a:r>
            <a:endParaRPr lang="zh-CN" altLang="en-US" sz="3200" dirty="0">
              <a:latin typeface="Times New Roman" panose="02020603050405020304" pitchFamily="2" charset="0"/>
              <a:ea typeface="华文中宋" panose="02010600040101010101" pitchFamily="2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8913" name="页脚占位符 3"/>
          <p:cNvSpPr txBox="1">
            <a:spLocks noGrp="1"/>
          </p:cNvSpPr>
          <p:nvPr/>
        </p:nvSpPr>
        <p:spPr>
          <a:xfrm>
            <a:off x="3132138" y="6381750"/>
            <a:ext cx="2895600" cy="476250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p>
            <a:pPr algn="ctr" eaLnBrk="0" hangingPunct="0"/>
            <a:fld id="{9A0DB2DC-4C9A-4742-B13C-FB6460FD3503}" type="slidenum">
              <a:rPr lang="zh-CN" altLang="en-US" sz="1400" b="0" dirty="0">
                <a:solidFill>
                  <a:schemeClr val="tx1"/>
                </a:solidFill>
                <a:latin typeface="Times New Roman" panose="02020603050405020304" pitchFamily="2" charset="0"/>
                <a:ea typeface="宋体" panose="02010600030101010101" pitchFamily="2" charset="-122"/>
              </a:rPr>
            </a:fld>
            <a:endParaRPr lang="zh-CN" altLang="en-US" sz="1400" b="0" dirty="0">
              <a:solidFill>
                <a:schemeClr val="tx1"/>
              </a:solidFill>
              <a:latin typeface="Times New Roman" panose="02020603050405020304" pitchFamily="2" charset="0"/>
              <a:ea typeface="宋体" panose="02010600030101010101" pitchFamily="2" charset="-122"/>
            </a:endParaRPr>
          </a:p>
        </p:txBody>
      </p:sp>
      <p:sp>
        <p:nvSpPr>
          <p:cNvPr id="38914" name="Rectangle 2"/>
          <p:cNvSpPr/>
          <p:nvPr>
            <p:ph type="body"/>
          </p:nvPr>
        </p:nvSpPr>
        <p:spPr>
          <a:xfrm>
            <a:off x="898843" y="1124903"/>
            <a:ext cx="7127875" cy="5710555"/>
          </a:xfrm>
        </p:spPr>
        <p:txBody>
          <a:bodyPr wrap="square" anchor="t" anchorCtr="0">
            <a:spAutoFit/>
          </a:bodyPr>
          <a:p>
            <a:pPr marL="0" indent="0" eaLnBrk="1" hangingPunct="1">
              <a:lnSpc>
                <a:spcPct val="150000"/>
              </a:lnSpc>
            </a:pPr>
            <a:r>
              <a:rPr lang="zh-CN" altLang="en-US" sz="2200" b="1" u="sng" dirty="0">
                <a:solidFill>
                  <a:schemeClr val="accent2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第一单元： 计算机网络基本概念（ 第</a:t>
            </a:r>
            <a:r>
              <a:rPr lang="en-US" altLang="zh-CN" sz="2200" b="1" u="sng" dirty="0">
                <a:solidFill>
                  <a:schemeClr val="accent2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1</a:t>
            </a:r>
            <a:r>
              <a:rPr lang="zh-CN" altLang="en-US" sz="2200" b="1" u="sng" dirty="0">
                <a:solidFill>
                  <a:schemeClr val="accent2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章）</a:t>
            </a:r>
            <a:endParaRPr lang="zh-CN" altLang="en-US" sz="2200" b="1" u="sng" dirty="0">
              <a:solidFill>
                <a:schemeClr val="accent2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 marL="0" indent="0" eaLnBrk="1" hangingPunct="1">
              <a:lnSpc>
                <a:spcPct val="150000"/>
              </a:lnSpc>
              <a:buNone/>
            </a:pPr>
            <a:r>
              <a:rPr lang="zh-CN" altLang="en-US" sz="2200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　　 计算机网络的基本概念、发展历史与应用</a:t>
            </a:r>
            <a:endParaRPr lang="zh-CN" altLang="en-US" sz="2200" b="1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 marL="0" indent="0" eaLnBrk="1" hangingPunct="1">
              <a:lnSpc>
                <a:spcPct val="150000"/>
              </a:lnSpc>
              <a:buNone/>
            </a:pPr>
            <a:r>
              <a:rPr lang="zh-CN" altLang="en-US" sz="2200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       网络体系结构、网络协议的基础知识</a:t>
            </a:r>
            <a:endParaRPr lang="zh-CN" altLang="en-US" sz="2200" b="1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 marL="0" indent="0" eaLnBrk="1" hangingPunct="1">
              <a:lnSpc>
                <a:spcPct val="150000"/>
              </a:lnSpc>
              <a:buNone/>
            </a:pPr>
            <a:r>
              <a:rPr lang="zh-CN" altLang="en-US" sz="2200" b="1" u="sng" dirty="0">
                <a:solidFill>
                  <a:schemeClr val="accent2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第二单元：广域网技术基础（第</a:t>
            </a:r>
            <a:r>
              <a:rPr lang="en-US" altLang="zh-CN" sz="2200" b="1" u="sng" dirty="0">
                <a:solidFill>
                  <a:schemeClr val="accent2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2</a:t>
            </a:r>
            <a:r>
              <a:rPr lang="zh-CN" altLang="en-US" sz="2200" b="1" u="sng" dirty="0">
                <a:solidFill>
                  <a:schemeClr val="accent2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章）</a:t>
            </a:r>
            <a:endParaRPr lang="zh-CN" altLang="en-US" sz="2200" b="1" u="sng" dirty="0">
              <a:solidFill>
                <a:schemeClr val="accent2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 marL="0" indent="0" eaLnBrk="1" hangingPunct="1">
              <a:lnSpc>
                <a:spcPct val="150000"/>
              </a:lnSpc>
              <a:buNone/>
            </a:pPr>
            <a:r>
              <a:rPr lang="zh-CN" altLang="en-US" sz="2200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　　 数据通信基础知识</a:t>
            </a:r>
            <a:endParaRPr lang="zh-CN" altLang="en-US" sz="2200" b="1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 marL="0" indent="0" algn="l" eaLnBrk="1" hangingPunct="1">
              <a:lnSpc>
                <a:spcPct val="150000"/>
              </a:lnSpc>
              <a:buNone/>
            </a:pPr>
            <a:r>
              <a:rPr lang="zh-CN" altLang="en-US" sz="2200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       广域网的物理层、数据链路层的基本概念与协议</a:t>
            </a:r>
            <a:endParaRPr lang="zh-CN" altLang="en-US" sz="2200" b="1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 marL="0" indent="0" eaLnBrk="1" hangingPunct="1">
              <a:lnSpc>
                <a:spcPct val="150000"/>
              </a:lnSpc>
            </a:pPr>
            <a:r>
              <a:rPr lang="zh-CN" altLang="en-US" sz="2200" b="1" u="sng" dirty="0">
                <a:solidFill>
                  <a:schemeClr val="accent2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第三单元：局域网技术基础（第</a:t>
            </a:r>
            <a:r>
              <a:rPr lang="en-US" altLang="zh-CN" sz="2200" b="1" u="sng" dirty="0">
                <a:solidFill>
                  <a:schemeClr val="accent2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3</a:t>
            </a:r>
            <a:r>
              <a:rPr lang="zh-CN" altLang="en-US" sz="2200" b="1" u="sng" dirty="0">
                <a:solidFill>
                  <a:schemeClr val="accent2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章）</a:t>
            </a:r>
            <a:endParaRPr lang="zh-CN" altLang="en-US" sz="2200" b="1" u="sng" dirty="0">
              <a:solidFill>
                <a:schemeClr val="accent2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 marL="0" indent="0" eaLnBrk="1" hangingPunct="1">
              <a:lnSpc>
                <a:spcPct val="150000"/>
              </a:lnSpc>
              <a:buNone/>
            </a:pPr>
            <a:r>
              <a:rPr lang="zh-CN" altLang="en-US" sz="2200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　　　介质访问控制方法</a:t>
            </a:r>
            <a:endParaRPr lang="zh-CN" altLang="en-US" sz="2200" b="1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 marL="0" indent="0" eaLnBrk="1" hangingPunct="1">
              <a:lnSpc>
                <a:spcPct val="150000"/>
              </a:lnSpc>
              <a:buNone/>
            </a:pPr>
            <a:r>
              <a:rPr lang="zh-CN" altLang="en-US" sz="2200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         局域网、城域网技术的发展与应用</a:t>
            </a:r>
            <a:endParaRPr lang="zh-CN" altLang="en-US" sz="2200" b="1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 marL="0" indent="0" eaLnBrk="1" hangingPunct="1">
              <a:lnSpc>
                <a:spcPct val="150000"/>
              </a:lnSpc>
              <a:spcBef>
                <a:spcPts val="20"/>
              </a:spcBef>
              <a:spcAft>
                <a:spcPts val="0"/>
              </a:spcAft>
              <a:buNone/>
            </a:pPr>
            <a:r>
              <a:rPr lang="zh-CN" altLang="en-US" sz="2200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         交换局域网、虚拟局域网、基本组网方法</a:t>
            </a:r>
            <a:endParaRPr lang="zh-CN" altLang="en-US" sz="2200" b="1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38915" name="Rectangle 3"/>
          <p:cNvSpPr/>
          <p:nvPr/>
        </p:nvSpPr>
        <p:spPr>
          <a:xfrm>
            <a:off x="2051050" y="260350"/>
            <a:ext cx="4824413" cy="647700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p>
            <a:pPr algn="ctr" eaLnBrk="0" hangingPunct="0">
              <a:lnSpc>
                <a:spcPct val="150000"/>
              </a:lnSpc>
              <a:spcBef>
                <a:spcPct val="50000"/>
              </a:spcBef>
              <a:spcAft>
                <a:spcPct val="50000"/>
              </a:spcAft>
            </a:pPr>
            <a:r>
              <a:rPr lang="zh-CN" altLang="en-US" dirty="0">
                <a:latin typeface="Times New Roman" panose="02020603050405020304" pitchFamily="2" charset="0"/>
                <a:ea typeface="华文中宋" panose="02010600040101010101" pitchFamily="2" charset="-122"/>
              </a:rPr>
              <a:t>基本内容介绍</a:t>
            </a:r>
            <a:endParaRPr lang="zh-CN" altLang="en-US" dirty="0">
              <a:latin typeface="Times New Roman" panose="02020603050405020304" pitchFamily="2" charset="0"/>
              <a:ea typeface="华文中宋" panose="02010600040101010101" pitchFamily="2" charset="-122"/>
            </a:endParaRPr>
          </a:p>
        </p:txBody>
      </p:sp>
    </p:spTree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9937" name="页脚占位符 3"/>
          <p:cNvSpPr txBox="1">
            <a:spLocks noGrp="1"/>
          </p:cNvSpPr>
          <p:nvPr/>
        </p:nvSpPr>
        <p:spPr>
          <a:xfrm>
            <a:off x="3132138" y="6381750"/>
            <a:ext cx="2895600" cy="476250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p>
            <a:pPr algn="ctr" eaLnBrk="0" hangingPunct="0"/>
            <a:fld id="{9A0DB2DC-4C9A-4742-B13C-FB6460FD3503}" type="slidenum">
              <a:rPr lang="zh-CN" altLang="en-US" sz="1400" b="0" dirty="0">
                <a:solidFill>
                  <a:schemeClr val="tx1"/>
                </a:solidFill>
                <a:latin typeface="Times New Roman" panose="02020603050405020304" pitchFamily="2" charset="0"/>
                <a:ea typeface="宋体" panose="02010600030101010101" pitchFamily="2" charset="-122"/>
              </a:rPr>
            </a:fld>
            <a:endParaRPr lang="zh-CN" altLang="en-US" sz="1400" b="0" dirty="0">
              <a:solidFill>
                <a:schemeClr val="tx1"/>
              </a:solidFill>
              <a:latin typeface="Times New Roman" panose="02020603050405020304" pitchFamily="2" charset="0"/>
              <a:ea typeface="宋体" panose="02010600030101010101" pitchFamily="2" charset="-122"/>
            </a:endParaRPr>
          </a:p>
        </p:txBody>
      </p:sp>
      <p:sp>
        <p:nvSpPr>
          <p:cNvPr id="39938" name="Rectangle 2"/>
          <p:cNvSpPr/>
          <p:nvPr>
            <p:ph type="body"/>
          </p:nvPr>
        </p:nvSpPr>
        <p:spPr>
          <a:xfrm>
            <a:off x="755650" y="1181735"/>
            <a:ext cx="7772400" cy="5200650"/>
          </a:xfrm>
        </p:spPr>
        <p:txBody>
          <a:bodyPr wrap="square" anchor="t" anchorCtr="0">
            <a:spAutoFit/>
          </a:bodyPr>
          <a:p>
            <a:pPr eaLnBrk="1" hangingPunct="1">
              <a:lnSpc>
                <a:spcPct val="150000"/>
              </a:lnSpc>
            </a:pPr>
            <a:r>
              <a:rPr lang="zh-CN" altLang="en-US" sz="2200" b="1" u="sng" dirty="0">
                <a:solidFill>
                  <a:schemeClr val="accent2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第四单元： </a:t>
            </a:r>
            <a:r>
              <a:rPr lang="en-US" altLang="zh-CN" sz="2200" b="1" u="sng" dirty="0">
                <a:solidFill>
                  <a:schemeClr val="accent2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TCP/IP</a:t>
            </a:r>
            <a:r>
              <a:rPr lang="zh-CN" altLang="en-US" sz="2200" b="1" u="sng" dirty="0">
                <a:solidFill>
                  <a:schemeClr val="accent2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协议基础（第</a:t>
            </a:r>
            <a:r>
              <a:rPr lang="en-US" altLang="zh-CN" sz="2200" b="1" u="sng" dirty="0">
                <a:solidFill>
                  <a:schemeClr val="accent2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4</a:t>
            </a:r>
            <a:r>
              <a:rPr lang="zh-CN" altLang="en-US" sz="2200" b="1" u="sng" dirty="0">
                <a:solidFill>
                  <a:schemeClr val="accent2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章、第</a:t>
            </a:r>
            <a:r>
              <a:rPr lang="en-US" altLang="zh-CN" sz="2200" b="1" u="sng" dirty="0">
                <a:solidFill>
                  <a:schemeClr val="accent2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5</a:t>
            </a:r>
            <a:r>
              <a:rPr lang="zh-CN" altLang="en-US" sz="2200" b="1" u="sng" dirty="0">
                <a:solidFill>
                  <a:schemeClr val="accent2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章、第</a:t>
            </a:r>
            <a:r>
              <a:rPr lang="en-US" altLang="zh-CN" sz="2200" b="1" u="sng" dirty="0">
                <a:solidFill>
                  <a:schemeClr val="accent2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6</a:t>
            </a:r>
            <a:r>
              <a:rPr lang="zh-CN" altLang="en-US" sz="2200" b="1" u="sng" dirty="0">
                <a:solidFill>
                  <a:schemeClr val="accent2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章）</a:t>
            </a:r>
            <a:endParaRPr lang="zh-CN" altLang="en-US" sz="2200" b="1" u="sng" dirty="0">
              <a:solidFill>
                <a:schemeClr val="accent2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 eaLnBrk="1" hangingPunct="1">
              <a:lnSpc>
                <a:spcPct val="150000"/>
              </a:lnSpc>
              <a:buNone/>
            </a:pPr>
            <a:r>
              <a:rPr lang="zh-CN" altLang="en-US" sz="2200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　　　</a:t>
            </a:r>
            <a:r>
              <a:rPr lang="en-US" altLang="zh-CN" sz="2200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TCP/IP</a:t>
            </a:r>
            <a:r>
              <a:rPr lang="zh-CN" altLang="en-US" sz="2200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协议的网络层、传输层与应用层</a:t>
            </a:r>
            <a:endParaRPr lang="zh-CN" altLang="en-US" sz="2200" b="1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 eaLnBrk="1" hangingPunct="1">
              <a:lnSpc>
                <a:spcPct val="150000"/>
              </a:lnSpc>
              <a:buNone/>
            </a:pPr>
            <a:r>
              <a:rPr lang="zh-CN" altLang="en-US" sz="2200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         网络互联、 分布式进程通信</a:t>
            </a:r>
            <a:endParaRPr lang="zh-CN" altLang="en-US" sz="2200" b="1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 eaLnBrk="1" hangingPunct="1">
              <a:lnSpc>
                <a:spcPct val="150000"/>
              </a:lnSpc>
              <a:buNone/>
            </a:pPr>
            <a:r>
              <a:rPr lang="zh-CN" altLang="en-US" sz="2200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         客户</a:t>
            </a:r>
            <a:r>
              <a:rPr lang="en-US" altLang="zh-CN" sz="2200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/</a:t>
            </a:r>
            <a:r>
              <a:rPr lang="zh-CN" altLang="en-US" sz="2200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服务器模型</a:t>
            </a:r>
            <a:endParaRPr lang="zh-CN" altLang="en-US" sz="2200" b="1" u="sng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 eaLnBrk="1" hangingPunct="1">
              <a:lnSpc>
                <a:spcPct val="150000"/>
              </a:lnSpc>
            </a:pPr>
            <a:r>
              <a:rPr lang="zh-CN" altLang="en-US" sz="2200" b="1" u="sng" dirty="0">
                <a:solidFill>
                  <a:schemeClr val="accent2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第五单元：网络安全技术基础（第</a:t>
            </a:r>
            <a:r>
              <a:rPr lang="en-US" altLang="zh-CN" sz="2200" b="1" u="sng" dirty="0">
                <a:solidFill>
                  <a:schemeClr val="accent2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7</a:t>
            </a:r>
            <a:r>
              <a:rPr lang="zh-CN" altLang="en-US" sz="2200" b="1" u="sng" dirty="0">
                <a:solidFill>
                  <a:schemeClr val="accent2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章）</a:t>
            </a:r>
            <a:endParaRPr lang="zh-CN" altLang="en-US" sz="2200" b="1" u="sng" dirty="0">
              <a:solidFill>
                <a:schemeClr val="accent2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 eaLnBrk="1" hangingPunct="1">
              <a:lnSpc>
                <a:spcPct val="150000"/>
              </a:lnSpc>
              <a:buNone/>
            </a:pPr>
            <a:r>
              <a:rPr lang="zh-CN" altLang="en-US" sz="2200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　　　网络安全技术研究的基本问题</a:t>
            </a:r>
            <a:endParaRPr lang="zh-CN" altLang="en-US" sz="2200" b="1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 eaLnBrk="1" hangingPunct="1">
              <a:lnSpc>
                <a:spcPct val="150000"/>
              </a:lnSpc>
              <a:buNone/>
            </a:pPr>
            <a:r>
              <a:rPr lang="zh-CN" altLang="en-US" sz="2200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          加密与认证、入侵检测与防火墙技术</a:t>
            </a:r>
            <a:endParaRPr lang="zh-CN" altLang="en-US" sz="2200" b="1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 eaLnBrk="1" hangingPunct="1">
              <a:lnSpc>
                <a:spcPct val="150000"/>
              </a:lnSpc>
              <a:buNone/>
            </a:pPr>
            <a:r>
              <a:rPr lang="zh-CN" altLang="en-US" sz="2200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          网络防病毒、网络文件备份与恢复技术</a:t>
            </a:r>
            <a:endParaRPr lang="zh-CN" altLang="en-US" sz="2200" b="1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 eaLnBrk="1" hangingPunct="1">
              <a:lnSpc>
                <a:spcPct val="150000"/>
              </a:lnSpc>
              <a:buNone/>
            </a:pPr>
            <a:r>
              <a:rPr lang="zh-CN" altLang="en-US" sz="2200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          网络管理技术</a:t>
            </a:r>
            <a:endParaRPr lang="zh-CN" altLang="en-US" sz="2200" b="1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39939" name="Rectangle 3"/>
          <p:cNvSpPr/>
          <p:nvPr/>
        </p:nvSpPr>
        <p:spPr>
          <a:xfrm>
            <a:off x="2051050" y="260350"/>
            <a:ext cx="4824413" cy="647700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p>
            <a:pPr algn="ctr" eaLnBrk="0" hangingPunct="0">
              <a:lnSpc>
                <a:spcPct val="150000"/>
              </a:lnSpc>
              <a:spcBef>
                <a:spcPct val="50000"/>
              </a:spcBef>
              <a:spcAft>
                <a:spcPct val="50000"/>
              </a:spcAft>
            </a:pPr>
            <a:r>
              <a:rPr lang="zh-CN" altLang="en-US" dirty="0">
                <a:latin typeface="Times New Roman" panose="02020603050405020304" pitchFamily="2" charset="0"/>
                <a:ea typeface="华文中宋" panose="02010600040101010101" pitchFamily="2" charset="-122"/>
              </a:rPr>
              <a:t>基本内容介绍</a:t>
            </a:r>
            <a:endParaRPr lang="zh-CN" altLang="en-US" dirty="0">
              <a:latin typeface="Times New Roman" panose="02020603050405020304" pitchFamily="2" charset="0"/>
              <a:ea typeface="华文中宋" panose="02010600040101010101" pitchFamily="2" charset="-122"/>
            </a:endParaRPr>
          </a:p>
        </p:txBody>
      </p:sp>
    </p:spTree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0961" name="页脚占位符 3"/>
          <p:cNvSpPr txBox="1">
            <a:spLocks noGrp="1"/>
          </p:cNvSpPr>
          <p:nvPr/>
        </p:nvSpPr>
        <p:spPr>
          <a:xfrm>
            <a:off x="3132138" y="6381750"/>
            <a:ext cx="2895600" cy="476250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p>
            <a:pPr algn="ctr" eaLnBrk="0" hangingPunct="0"/>
            <a:fld id="{9A0DB2DC-4C9A-4742-B13C-FB6460FD3503}" type="slidenum">
              <a:rPr lang="zh-CN" altLang="en-US" sz="1400" b="0" dirty="0">
                <a:solidFill>
                  <a:schemeClr val="tx1"/>
                </a:solidFill>
                <a:latin typeface="Times New Roman" panose="02020603050405020304" pitchFamily="2" charset="0"/>
                <a:ea typeface="宋体" panose="02010600030101010101" pitchFamily="2" charset="-122"/>
              </a:rPr>
            </a:fld>
            <a:endParaRPr lang="zh-CN" altLang="en-US" sz="1400" b="0" dirty="0">
              <a:solidFill>
                <a:schemeClr val="tx1"/>
              </a:solidFill>
              <a:latin typeface="Times New Roman" panose="02020603050405020304" pitchFamily="2" charset="0"/>
              <a:ea typeface="宋体" panose="02010600030101010101" pitchFamily="2" charset="-122"/>
            </a:endParaRPr>
          </a:p>
        </p:txBody>
      </p:sp>
      <p:sp>
        <p:nvSpPr>
          <p:cNvPr id="40962" name="Rectangle 3"/>
          <p:cNvSpPr/>
          <p:nvPr/>
        </p:nvSpPr>
        <p:spPr>
          <a:xfrm>
            <a:off x="468313" y="188913"/>
            <a:ext cx="4824412" cy="733425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 algn="ctr" eaLnBrk="0" hangingPunct="0">
              <a:lnSpc>
                <a:spcPct val="150000"/>
              </a:lnSpc>
              <a:spcBef>
                <a:spcPct val="50000"/>
              </a:spcBef>
              <a:spcAft>
                <a:spcPct val="50000"/>
              </a:spcAft>
            </a:pPr>
            <a:r>
              <a:rPr lang="zh-CN" altLang="en-US" dirty="0">
                <a:latin typeface="Times New Roman" panose="02020603050405020304" pitchFamily="2" charset="0"/>
                <a:ea typeface="华文中宋" panose="02010600040101010101" pitchFamily="2" charset="-122"/>
              </a:rPr>
              <a:t>五、计算机网络实验</a:t>
            </a:r>
            <a:endParaRPr lang="zh-CN" altLang="en-US" dirty="0">
              <a:latin typeface="Times New Roman" panose="02020603050405020304" pitchFamily="2" charset="0"/>
              <a:ea typeface="华文中宋" panose="02010600040101010101" pitchFamily="2" charset="-122"/>
            </a:endParaRPr>
          </a:p>
        </p:txBody>
      </p:sp>
      <p:sp>
        <p:nvSpPr>
          <p:cNvPr id="2" name="Rectangle 2"/>
          <p:cNvSpPr txBox="1"/>
          <p:nvPr/>
        </p:nvSpPr>
        <p:spPr>
          <a:xfrm>
            <a:off x="539750" y="1628775"/>
            <a:ext cx="8258810" cy="4079240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 anchor="t">
            <a:spAutoFit/>
          </a:bodyPr>
          <a:p>
            <a:pPr marL="457200" indent="-457200" algn="just" eaLnBrk="0" hangingPunct="0">
              <a:lnSpc>
                <a:spcPct val="200000"/>
              </a:lnSpc>
              <a:spcBef>
                <a:spcPct val="20000"/>
              </a:spcBef>
              <a:buClr>
                <a:srgbClr val="3366FF"/>
              </a:buClr>
              <a:buFont typeface="宋体" panose="02010600030101010101" pitchFamily="2" charset="-122"/>
              <a:buAutoNum type="arabicPeriod"/>
            </a:pPr>
            <a:r>
              <a:rPr lang="zh-CN" altLang="en-US" sz="2400" b="0" noProof="1" dirty="0">
                <a:latin typeface="微软雅黑" panose="020B0503020204020204" charset="-122"/>
                <a:ea typeface="微软雅黑" panose="020B0503020204020204" charset="-122"/>
                <a:cs typeface="+mn-ea"/>
                <a:sym typeface="+mn-ea"/>
              </a:rPr>
              <a:t>网线制作与网络命令使用  </a:t>
            </a:r>
            <a:r>
              <a:rPr lang="en-US" altLang="zh-CN" sz="2400" b="0" noProof="1" dirty="0">
                <a:latin typeface="微软雅黑" panose="020B0503020204020204" charset="-122"/>
                <a:ea typeface="微软雅黑" panose="020B0503020204020204" charset="-122"/>
                <a:cs typeface="+mn-ea"/>
                <a:sym typeface="+mn-ea"/>
              </a:rPr>
              <a:t>  </a:t>
            </a:r>
            <a:r>
              <a:rPr lang="zh-CN" altLang="en-US" sz="2400" b="0" noProof="1" dirty="0">
                <a:latin typeface="微软雅黑" panose="020B0503020204020204" charset="-122"/>
                <a:ea typeface="微软雅黑" panose="020B0503020204020204" charset="-122"/>
                <a:cs typeface="+mn-ea"/>
                <a:sym typeface="+mn-ea"/>
              </a:rPr>
              <a:t>   </a:t>
            </a:r>
            <a:r>
              <a:rPr lang="en-US" altLang="zh-CN" sz="2400" b="0" noProof="1" dirty="0">
                <a:latin typeface="微软雅黑" panose="020B0503020204020204" charset="-122"/>
                <a:ea typeface="微软雅黑" panose="020B0503020204020204" charset="-122"/>
                <a:cs typeface="+mn-ea"/>
                <a:sym typeface="+mn-ea"/>
              </a:rPr>
              <a:t> </a:t>
            </a:r>
            <a:r>
              <a:rPr lang="zh-CN" altLang="en-US" sz="2400" b="0" noProof="1" dirty="0"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（第</a:t>
            </a:r>
            <a:r>
              <a:rPr lang="en-US" altLang="zh-CN" sz="2400" b="0" noProof="1" dirty="0"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6</a:t>
            </a:r>
            <a:r>
              <a:rPr lang="zh-CN" altLang="en-US" sz="2400" b="0" noProof="1" dirty="0"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周 </a:t>
            </a:r>
            <a:r>
              <a:rPr lang="en-US" altLang="zh-CN" sz="2400" b="0" noProof="1" dirty="0"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  </a:t>
            </a:r>
            <a:r>
              <a:rPr lang="zh-CN" altLang="en-US" sz="2400" b="0" noProof="1" dirty="0"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周五 </a:t>
            </a:r>
            <a:r>
              <a:rPr lang="en-US" altLang="zh-CN" sz="2400" b="0" noProof="1" dirty="0"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1</a:t>
            </a:r>
            <a:r>
              <a:rPr lang="zh-CN" altLang="en-US" sz="2400" b="0" noProof="1" dirty="0"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-</a:t>
            </a:r>
            <a:r>
              <a:rPr lang="en-US" altLang="zh-CN" sz="2400" b="0" noProof="1" dirty="0"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2</a:t>
            </a:r>
            <a:r>
              <a:rPr lang="zh-CN" altLang="en-US" sz="2400" b="0" noProof="1" dirty="0"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）</a:t>
            </a:r>
            <a:endParaRPr lang="zh-CN" altLang="en-US" sz="2400" b="0" noProof="1" dirty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  <a:p>
            <a:pPr marL="457200" indent="-457200" algn="just" eaLnBrk="0" hangingPunct="0">
              <a:lnSpc>
                <a:spcPct val="200000"/>
              </a:lnSpc>
              <a:spcBef>
                <a:spcPct val="20000"/>
              </a:spcBef>
              <a:buClr>
                <a:srgbClr val="3366FF"/>
              </a:buClr>
              <a:buFont typeface="宋体" panose="02010600030101010101" pitchFamily="2" charset="-122"/>
              <a:buAutoNum type="arabicPeriod"/>
            </a:pPr>
            <a:r>
              <a:rPr lang="zh-CN" altLang="en-US" sz="2400" b="0" noProof="1" dirty="0">
                <a:latin typeface="微软雅黑" panose="020B0503020204020204" charset="-122"/>
                <a:ea typeface="微软雅黑" panose="020B0503020204020204" charset="-122"/>
                <a:cs typeface="+mn-ea"/>
                <a:sym typeface="+mn-ea"/>
              </a:rPr>
              <a:t>Packet Tracer使用    	          （</a:t>
            </a:r>
            <a:r>
              <a:rPr lang="zh-CN" altLang="en-US" sz="2400" b="0" noProof="1" dirty="0"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第</a:t>
            </a:r>
            <a:r>
              <a:rPr lang="en-US" altLang="zh-CN" sz="2400" b="0" noProof="1" dirty="0"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8</a:t>
            </a:r>
            <a:r>
              <a:rPr lang="zh-CN" altLang="en-US" sz="2400" b="0" noProof="1" dirty="0"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周</a:t>
            </a:r>
            <a:r>
              <a:rPr lang="en-US" altLang="zh-CN" sz="2400" b="0" noProof="1" dirty="0"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  </a:t>
            </a:r>
            <a:r>
              <a:rPr lang="zh-CN" altLang="en-US" sz="2400" b="0" noProof="1" dirty="0"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 </a:t>
            </a:r>
            <a:r>
              <a:rPr lang="zh-CN" altLang="en-US" sz="2400" b="0" dirty="0"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周五 </a:t>
            </a:r>
            <a:r>
              <a:rPr lang="en-US" altLang="zh-CN" sz="2400" b="0" dirty="0"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1</a:t>
            </a:r>
            <a:r>
              <a:rPr lang="zh-CN" altLang="en-US" sz="2400" b="0" dirty="0"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-</a:t>
            </a:r>
            <a:r>
              <a:rPr lang="en-US" altLang="zh-CN" sz="2400" b="0" dirty="0"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2</a:t>
            </a:r>
            <a:r>
              <a:rPr lang="zh-CN" altLang="en-US" sz="2400" b="0" noProof="1" dirty="0">
                <a:latin typeface="微软雅黑" panose="020B0503020204020204" charset="-122"/>
                <a:ea typeface="微软雅黑" panose="020B0503020204020204" charset="-122"/>
                <a:cs typeface="+mn-ea"/>
                <a:sym typeface="+mn-ea"/>
              </a:rPr>
              <a:t>）</a:t>
            </a:r>
            <a:endParaRPr lang="en-US" altLang="x-none" sz="2400" b="0" noProof="1" dirty="0">
              <a:latin typeface="微软雅黑" panose="020B0503020204020204" charset="-122"/>
              <a:ea typeface="微软雅黑" panose="020B0503020204020204" charset="-122"/>
            </a:endParaRPr>
          </a:p>
          <a:p>
            <a:pPr marL="457200" indent="-457200" algn="just" eaLnBrk="0" hangingPunct="0">
              <a:lnSpc>
                <a:spcPct val="200000"/>
              </a:lnSpc>
              <a:spcBef>
                <a:spcPct val="20000"/>
              </a:spcBef>
              <a:buClr>
                <a:srgbClr val="3366FF"/>
              </a:buClr>
              <a:buFont typeface="宋体" panose="02010600030101010101" pitchFamily="2" charset="-122"/>
              <a:buAutoNum type="arabicPeriod"/>
            </a:pPr>
            <a:r>
              <a:rPr lang="zh-CN" altLang="en-US" sz="2400" b="0" noProof="1" dirty="0">
                <a:latin typeface="微软雅黑" panose="020B0503020204020204" charset="-122"/>
                <a:ea typeface="微软雅黑" panose="020B0503020204020204" charset="-122"/>
                <a:cs typeface="+mn-ea"/>
                <a:sym typeface="+mn-ea"/>
              </a:rPr>
              <a:t>交换机基本配置</a:t>
            </a:r>
            <a:r>
              <a:rPr lang="zh-CN" altLang="en-US" sz="2400" b="0" noProof="1" dirty="0">
                <a:latin typeface="微软雅黑" panose="020B0503020204020204" charset="-122"/>
                <a:ea typeface="微软雅黑" panose="020B0503020204020204" charset="-122"/>
                <a:cs typeface="+mn-ea"/>
              </a:rPr>
              <a:t>		          （</a:t>
            </a:r>
            <a:r>
              <a:rPr lang="zh-CN" altLang="en-US" sz="2400" b="0" noProof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第</a:t>
            </a:r>
            <a:r>
              <a:rPr lang="en-US" altLang="zh-CN" sz="2400" b="0" noProof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10</a:t>
            </a:r>
            <a:r>
              <a:rPr lang="zh-CN" altLang="en-US" sz="2400" b="0" noProof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周 </a:t>
            </a:r>
            <a:r>
              <a:rPr lang="en-US" altLang="zh-CN" sz="2400" b="0" noProof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 </a:t>
            </a:r>
            <a:r>
              <a:rPr lang="zh-CN" altLang="en-US" sz="2400" b="0" dirty="0"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周五 </a:t>
            </a:r>
            <a:r>
              <a:rPr lang="en-US" altLang="zh-CN" sz="2400" b="0" dirty="0"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1</a:t>
            </a:r>
            <a:r>
              <a:rPr lang="zh-CN" altLang="en-US" sz="2400" b="0" dirty="0"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-</a:t>
            </a:r>
            <a:r>
              <a:rPr lang="en-US" altLang="zh-CN" sz="2400" b="0" dirty="0"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2</a:t>
            </a:r>
            <a:r>
              <a:rPr lang="zh-CN" altLang="en-US" sz="2400" b="0" noProof="1" dirty="0">
                <a:latin typeface="微软雅黑" panose="020B0503020204020204" charset="-122"/>
                <a:ea typeface="微软雅黑" panose="020B0503020204020204" charset="-122"/>
                <a:cs typeface="+mn-ea"/>
              </a:rPr>
              <a:t>）</a:t>
            </a:r>
            <a:endParaRPr lang="en-US" altLang="x-none" sz="2400" b="0" noProof="1" dirty="0">
              <a:latin typeface="微软雅黑" panose="020B0503020204020204" charset="-122"/>
              <a:ea typeface="微软雅黑" panose="020B0503020204020204" charset="-122"/>
            </a:endParaRPr>
          </a:p>
          <a:p>
            <a:pPr marL="457200" indent="-457200" algn="just" eaLnBrk="0" hangingPunct="0">
              <a:lnSpc>
                <a:spcPct val="200000"/>
              </a:lnSpc>
              <a:spcBef>
                <a:spcPct val="20000"/>
              </a:spcBef>
              <a:buClr>
                <a:srgbClr val="3366FF"/>
              </a:buClr>
              <a:buFont typeface="宋体" panose="02010600030101010101" pitchFamily="2" charset="-122"/>
              <a:buAutoNum type="arabicPeriod"/>
            </a:pPr>
            <a:r>
              <a:rPr lang="zh-CN" altLang="en-US" sz="2400" b="0" noProof="1" dirty="0">
                <a:latin typeface="微软雅黑" panose="020B0503020204020204" charset="-122"/>
                <a:ea typeface="微软雅黑" panose="020B0503020204020204" charset="-122"/>
                <a:cs typeface="+mn-ea"/>
                <a:sym typeface="+mn-ea"/>
              </a:rPr>
              <a:t>路由器基本配置</a:t>
            </a:r>
            <a:r>
              <a:rPr lang="zh-CN" altLang="en-US" sz="2400" b="0" noProof="1" dirty="0">
                <a:latin typeface="微软雅黑" panose="020B0503020204020204" charset="-122"/>
                <a:ea typeface="微软雅黑" panose="020B0503020204020204" charset="-122"/>
                <a:cs typeface="+mn-ea"/>
              </a:rPr>
              <a:t>		          （</a:t>
            </a:r>
            <a:r>
              <a:rPr lang="zh-CN" altLang="en-US" sz="2400" b="0" noProof="1" dirty="0"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第</a:t>
            </a:r>
            <a:r>
              <a:rPr lang="en-US" altLang="zh-CN" sz="2400" b="0" noProof="1" dirty="0"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14</a:t>
            </a:r>
            <a:r>
              <a:rPr lang="zh-CN" altLang="en-US" sz="2400" b="0" noProof="1" dirty="0"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周 </a:t>
            </a:r>
            <a:r>
              <a:rPr lang="en-US" altLang="zh-CN" sz="2400" b="0" noProof="1" dirty="0"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 </a:t>
            </a:r>
            <a:r>
              <a:rPr lang="zh-CN" altLang="en-US" sz="2400" b="0" dirty="0"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周五 </a:t>
            </a:r>
            <a:r>
              <a:rPr lang="en-US" altLang="zh-CN" sz="2400" b="0" dirty="0"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1</a:t>
            </a:r>
            <a:r>
              <a:rPr lang="zh-CN" altLang="en-US" sz="2400" b="0" dirty="0"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-</a:t>
            </a:r>
            <a:r>
              <a:rPr lang="en-US" altLang="zh-CN" sz="2400" b="0" dirty="0"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2</a:t>
            </a:r>
            <a:r>
              <a:rPr lang="zh-CN" altLang="en-US" sz="2400" b="0" noProof="1" dirty="0">
                <a:latin typeface="微软雅黑" panose="020B0503020204020204" charset="-122"/>
                <a:ea typeface="微软雅黑" panose="020B0503020204020204" charset="-122"/>
                <a:cs typeface="+mn-ea"/>
              </a:rPr>
              <a:t>）</a:t>
            </a:r>
            <a:endParaRPr lang="zh-CN" altLang="en-US" sz="2400" b="0" noProof="1" dirty="0">
              <a:latin typeface="微软雅黑" panose="020B0503020204020204" charset="-122"/>
              <a:ea typeface="微软雅黑" panose="020B0503020204020204" charset="-122"/>
            </a:endParaRPr>
          </a:p>
          <a:p>
            <a:pPr marL="457200" indent="-457200" algn="just" eaLnBrk="0" hangingPunct="0">
              <a:lnSpc>
                <a:spcPct val="200000"/>
              </a:lnSpc>
              <a:spcBef>
                <a:spcPct val="20000"/>
              </a:spcBef>
              <a:buClr>
                <a:srgbClr val="3366FF"/>
              </a:buClr>
              <a:buFont typeface="宋体" panose="02010600030101010101" pitchFamily="2" charset="-122"/>
              <a:buAutoNum type="arabicPeriod"/>
            </a:pPr>
            <a:r>
              <a:rPr lang="zh-CN" altLang="en-US" sz="2400" b="0" noProof="1" dirty="0"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无线网络配置实验</a:t>
            </a:r>
            <a:r>
              <a:rPr lang="zh-CN" altLang="en-US" sz="2400" b="0" noProof="1" dirty="0">
                <a:latin typeface="微软雅黑" panose="020B0503020204020204" charset="-122"/>
                <a:ea typeface="微软雅黑" panose="020B0503020204020204" charset="-122"/>
                <a:cs typeface="+mn-ea"/>
                <a:sym typeface="宋体" panose="02010600030101010101" pitchFamily="2" charset="-122"/>
              </a:rPr>
              <a:t>     </a:t>
            </a:r>
            <a:r>
              <a:rPr lang="zh-CN" altLang="en-US" sz="2400" b="0" noProof="1" dirty="0">
                <a:latin typeface="微软雅黑" panose="020B0503020204020204" charset="-122"/>
                <a:ea typeface="微软雅黑" panose="020B0503020204020204" charset="-122"/>
                <a:cs typeface="+mn-ea"/>
              </a:rPr>
              <a:t> 	          </a:t>
            </a:r>
            <a:r>
              <a:rPr lang="zh-CN" altLang="en-US" sz="2400" b="0" noProof="1" dirty="0">
                <a:latin typeface="微软雅黑" panose="020B0503020204020204" charset="-122"/>
                <a:ea typeface="微软雅黑" panose="020B0503020204020204" charset="-122"/>
                <a:cs typeface="+mn-ea"/>
                <a:sym typeface="+mn-ea"/>
              </a:rPr>
              <a:t>（</a:t>
            </a:r>
            <a:r>
              <a:rPr lang="zh-CN" altLang="en-US" sz="2400" b="0" noProof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第16周 </a:t>
            </a:r>
            <a:r>
              <a:rPr lang="en-US" altLang="zh-CN" sz="2400" b="0" noProof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 </a:t>
            </a:r>
            <a:r>
              <a:rPr lang="zh-CN" altLang="en-US" sz="2400" b="0" dirty="0"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周五 </a:t>
            </a:r>
            <a:r>
              <a:rPr lang="en-US" altLang="zh-CN" sz="2400" b="0" dirty="0"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1</a:t>
            </a:r>
            <a:r>
              <a:rPr lang="zh-CN" altLang="en-US" sz="2400" b="0" dirty="0"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-</a:t>
            </a:r>
            <a:r>
              <a:rPr lang="en-US" altLang="zh-CN" sz="2400" b="0" dirty="0"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2</a:t>
            </a:r>
            <a:r>
              <a:rPr lang="zh-CN" altLang="en-US" sz="2400" b="0" noProof="1" dirty="0">
                <a:latin typeface="微软雅黑" panose="020B0503020204020204" charset="-122"/>
                <a:ea typeface="微软雅黑" panose="020B0503020204020204" charset="-122"/>
                <a:cs typeface="+mn-ea"/>
                <a:sym typeface="+mn-ea"/>
              </a:rPr>
              <a:t>）</a:t>
            </a:r>
            <a:endParaRPr lang="en-US" altLang="zh-CN" sz="2400" b="0" noProof="1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1985" name="文本占位符 35841"/>
          <p:cNvSpPr/>
          <p:nvPr>
            <p:ph type="body" sz="half" idx="1"/>
          </p:nvPr>
        </p:nvSpPr>
        <p:spPr>
          <a:xfrm>
            <a:off x="684213" y="1125538"/>
            <a:ext cx="7127875" cy="607695"/>
          </a:xfrm>
        </p:spPr>
        <p:txBody>
          <a:bodyPr wrap="square" anchor="t" anchorCtr="0">
            <a:spAutoFit/>
          </a:bodyPr>
          <a:p>
            <a:pPr algn="l">
              <a:lnSpc>
                <a:spcPct val="120000"/>
              </a:lnSpc>
            </a:pPr>
            <a:r>
              <a:rPr lang="zh-CN" altLang="en-US" sz="2800" dirty="0"/>
              <a:t>《计算机网络》全套资料</a:t>
            </a:r>
            <a:endParaRPr lang="zh-CN" altLang="en-US" sz="2800" dirty="0"/>
          </a:p>
        </p:txBody>
      </p:sp>
      <p:sp>
        <p:nvSpPr>
          <p:cNvPr id="41986" name="标题 35842"/>
          <p:cNvSpPr>
            <a:spLocks noGrp="1"/>
          </p:cNvSpPr>
          <p:nvPr>
            <p:ph type="title"/>
          </p:nvPr>
        </p:nvSpPr>
        <p:spPr>
          <a:xfrm>
            <a:off x="539750" y="188913"/>
            <a:ext cx="6840538" cy="731837"/>
          </a:xfrm>
        </p:spPr>
        <p:txBody>
          <a:bodyPr wrap="square" anchor="t" anchorCtr="0">
            <a:spAutoFit/>
          </a:bodyPr>
          <a:p>
            <a:pPr algn="l" eaLnBrk="1" hangingPunct="1">
              <a:lnSpc>
                <a:spcPct val="150000"/>
              </a:lnSpc>
              <a:spcBef>
                <a:spcPct val="50000"/>
              </a:spcBef>
              <a:spcAft>
                <a:spcPct val="50000"/>
              </a:spcAft>
            </a:pPr>
            <a:r>
              <a:rPr lang="zh-CN" altLang="en-US" dirty="0">
                <a:solidFill>
                  <a:schemeClr val="accent2"/>
                </a:solidFill>
                <a:ea typeface="华文中宋" panose="02010600040101010101" pitchFamily="2" charset="-122"/>
                <a:sym typeface="Arial" panose="020B0604020202020204" pitchFamily="34" charset="0"/>
              </a:rPr>
              <a:t>七、需要的相关软件与资料</a:t>
            </a:r>
            <a:endParaRPr lang="zh-CN" altLang="en-US" dirty="0">
              <a:solidFill>
                <a:schemeClr val="accent2"/>
              </a:solidFill>
              <a:ea typeface="华文中宋" panose="02010600040101010101" pitchFamily="2" charset="-122"/>
              <a:sym typeface="Arial" panose="020B0604020202020204" pitchFamily="34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972185" y="1938655"/>
            <a:ext cx="6840855" cy="22453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/>
              <a:t>链接：</a:t>
            </a:r>
            <a:r>
              <a:rPr lang="en-US" altLang="zh-CN"/>
              <a:t>https://pan.baidu.com/s/1b0CU1kdWtr3-EHeSf0dc9Q </a:t>
            </a:r>
            <a:endParaRPr lang="en-US" altLang="zh-CN"/>
          </a:p>
          <a:p>
            <a:endParaRPr lang="en-US" altLang="zh-CN"/>
          </a:p>
          <a:p>
            <a:r>
              <a:rPr lang="zh-CN" altLang="en-US"/>
              <a:t>提取码：aoku                       </a:t>
            </a:r>
            <a:endParaRPr lang="zh-CN" altLang="en-US"/>
          </a:p>
        </p:txBody>
      </p:sp>
      <p:pic>
        <p:nvPicPr>
          <p:cNvPr id="3" name="图片 2" descr="2D98FD9A95B97D6426A5AECBE4A5913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4788535" y="4149090"/>
            <a:ext cx="1778000" cy="177800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0961" name="文本占位符 35841"/>
          <p:cNvSpPr/>
          <p:nvPr>
            <p:ph type="body" sz="half" idx="1"/>
          </p:nvPr>
        </p:nvSpPr>
        <p:spPr>
          <a:xfrm>
            <a:off x="694055" y="1273175"/>
            <a:ext cx="7432040" cy="3691890"/>
          </a:xfrm>
        </p:spPr>
        <p:txBody>
          <a:bodyPr wrap="square" anchor="t" anchorCtr="0">
            <a:spAutoFit/>
          </a:bodyPr>
          <a:p>
            <a:pPr marL="195580" marR="0" indent="-195580" algn="l" defTabSz="914400" rtl="0" eaLnBrk="0" fontAlgn="base" latinLnBrk="0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</a:pPr>
            <a:r>
              <a:rPr kumimoji="0" lang="zh-CN" altLang="en-US" sz="2800" b="0" i="0" u="none" strike="noStrike" kern="1200" cap="none" spc="0" normalizeH="0" baseline="0" noProof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《计算机网络》教学视频：      https://www.bilibili.com/video/BV19E411D78Q?p=1</a:t>
            </a:r>
            <a:r>
              <a:rPr kumimoji="0" lang="en-US" altLang="zh-CN" sz="2800" b="0" i="0" u="none" strike="noStrike" kern="1200" cap="none" spc="0" normalizeH="0" baseline="0" noProof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 </a:t>
            </a:r>
            <a:r>
              <a:rPr kumimoji="0" lang="zh-CN" altLang="en-US" sz="2800" b="0" i="0" u="none" strike="noStrike" kern="1200" cap="none" spc="0" normalizeH="0" baseline="0" noProof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   </a:t>
            </a:r>
            <a:r>
              <a:rPr kumimoji="0" lang="zh-CN" altLang="en-US" sz="3200" b="1" i="0" u="none" strike="noStrike" kern="1200" cap="none" spc="0" normalizeH="0" baseline="0" noProof="1" dirty="0">
                <a:solidFill>
                  <a:srgbClr val="FF0000"/>
                </a:solidFill>
                <a:latin typeface="+mn-lt"/>
                <a:ea typeface="+mn-ea"/>
                <a:cs typeface="+mn-cs"/>
              </a:rPr>
              <a:t>王道考研</a:t>
            </a:r>
            <a:endParaRPr kumimoji="0" lang="zh-CN" altLang="en-US" sz="2800" b="0" i="0" u="none" strike="noStrike" kern="1200" cap="none" spc="0" normalizeH="0" baseline="0" noProof="1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R="0" algn="l" defTabSz="914400" rtl="0" eaLnBrk="0" fontAlgn="base" latinLnBrk="0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</a:pPr>
            <a:r>
              <a:rPr kumimoji="0" lang="zh-CN" altLang="en-US" sz="2800" b="0" i="0" u="none" strike="noStrike" kern="1200" cap="none" spc="0" normalizeH="0" baseline="0" noProof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https://www.packettracernetwork.com/</a:t>
            </a:r>
            <a:endParaRPr kumimoji="0" lang="zh-CN" altLang="en-US" sz="2800" b="0" i="0" u="none" strike="noStrike" kern="1200" cap="none" spc="0" normalizeH="0" baseline="0" noProof="1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marR="0" indent="0" algn="l" defTabSz="914400" rtl="0" eaLnBrk="0" fontAlgn="base" latinLnBrk="0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None/>
            </a:pPr>
            <a:r>
              <a:rPr kumimoji="0" lang="en-US" altLang="zh-CN" sz="2800" b="0" i="0" u="none" strike="noStrike" kern="1200" cap="none" spc="0" normalizeH="0" baseline="0" noProof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 </a:t>
            </a:r>
            <a:r>
              <a:rPr lang="en-US" altLang="zh-CN" sz="2800" dirty="0">
                <a:sym typeface="+mn-ea"/>
              </a:rPr>
              <a:t>P</a:t>
            </a:r>
            <a:r>
              <a:rPr lang="zh-CN" altLang="en-US" sz="2800" dirty="0">
                <a:sym typeface="+mn-ea"/>
              </a:rPr>
              <a:t>acket</a:t>
            </a:r>
            <a:r>
              <a:rPr lang="en-US" altLang="zh-CN" sz="2800" dirty="0">
                <a:sym typeface="+mn-ea"/>
              </a:rPr>
              <a:t>T</a:t>
            </a:r>
            <a:r>
              <a:rPr lang="zh-CN" altLang="en-US" sz="2800" dirty="0">
                <a:sym typeface="+mn-ea"/>
              </a:rPr>
              <a:t>racer下载及</a:t>
            </a:r>
            <a:r>
              <a:rPr lang="zh-CN" altLang="en-US" sz="3200" b="1" dirty="0">
                <a:solidFill>
                  <a:srgbClr val="FF0000"/>
                </a:solidFill>
                <a:sym typeface="+mn-ea"/>
              </a:rPr>
              <a:t>CCNA、CCNP</a:t>
            </a:r>
            <a:r>
              <a:rPr lang="zh-CN" altLang="en-US" sz="2800" dirty="0">
                <a:sym typeface="+mn-ea"/>
              </a:rPr>
              <a:t>实验</a:t>
            </a:r>
            <a:endParaRPr kumimoji="0" lang="zh-CN" altLang="en-US" sz="2800" b="0" i="0" u="none" strike="noStrike" kern="1200" cap="none" spc="0" normalizeH="0" baseline="0" noProof="1" dirty="0">
              <a:solidFill>
                <a:schemeClr val="tx1"/>
              </a:solidFill>
              <a:latin typeface="+mn-lt"/>
              <a:ea typeface="+mn-ea"/>
              <a:cs typeface="+mn-cs"/>
              <a:sym typeface="+mn-ea"/>
            </a:endParaRPr>
          </a:p>
        </p:txBody>
      </p:sp>
      <p:sp>
        <p:nvSpPr>
          <p:cNvPr id="43010" name="标题 35842"/>
          <p:cNvSpPr>
            <a:spLocks noGrp="1"/>
          </p:cNvSpPr>
          <p:nvPr>
            <p:ph type="title"/>
          </p:nvPr>
        </p:nvSpPr>
        <p:spPr>
          <a:xfrm>
            <a:off x="539750" y="188913"/>
            <a:ext cx="6840538" cy="731837"/>
          </a:xfrm>
        </p:spPr>
        <p:txBody>
          <a:bodyPr wrap="square" anchor="t" anchorCtr="0">
            <a:spAutoFit/>
          </a:bodyPr>
          <a:p>
            <a:pPr algn="l" eaLnBrk="1" hangingPunct="1">
              <a:lnSpc>
                <a:spcPct val="150000"/>
              </a:lnSpc>
              <a:spcBef>
                <a:spcPct val="50000"/>
              </a:spcBef>
              <a:spcAft>
                <a:spcPct val="50000"/>
              </a:spcAft>
            </a:pPr>
            <a:r>
              <a:rPr lang="zh-CN" altLang="en-US" dirty="0">
                <a:solidFill>
                  <a:schemeClr val="accent2"/>
                </a:solidFill>
                <a:ea typeface="华文中宋" panose="02010600040101010101" pitchFamily="2" charset="-122"/>
                <a:sym typeface="Arial" panose="020B0604020202020204" pitchFamily="34" charset="0"/>
              </a:rPr>
              <a:t>七、需要的相关软件与资料</a:t>
            </a:r>
            <a:endParaRPr lang="zh-CN" altLang="en-US" dirty="0">
              <a:solidFill>
                <a:schemeClr val="accent2"/>
              </a:solidFill>
              <a:ea typeface="华文中宋" panose="02010600040101010101" pitchFamily="2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4033" name="文本占位符 35841"/>
          <p:cNvSpPr/>
          <p:nvPr>
            <p:ph type="body" sz="half" idx="1"/>
          </p:nvPr>
        </p:nvSpPr>
        <p:spPr>
          <a:xfrm>
            <a:off x="684213" y="1125538"/>
            <a:ext cx="7127875" cy="607695"/>
          </a:xfrm>
        </p:spPr>
        <p:txBody>
          <a:bodyPr wrap="square" anchor="t" anchorCtr="0">
            <a:spAutoFit/>
          </a:bodyPr>
          <a:p>
            <a:pPr algn="l">
              <a:lnSpc>
                <a:spcPct val="120000"/>
              </a:lnSpc>
            </a:pPr>
            <a:r>
              <a:rPr lang="en-US" altLang="zh-CN" sz="2800" dirty="0">
                <a:sym typeface="+mn-ea"/>
              </a:rPr>
              <a:t>Cisco </a:t>
            </a:r>
            <a:r>
              <a:rPr lang="zh-CN" altLang="en-US" sz="2800" dirty="0">
                <a:sym typeface="+mn-ea"/>
              </a:rPr>
              <a:t>网络仿真软件</a:t>
            </a:r>
            <a:r>
              <a:rPr lang="en-US" altLang="zh-CN" sz="2800" dirty="0">
                <a:latin typeface="Arial" panose="020B0604020202020204" pitchFamily="34" charset="0"/>
                <a:ea typeface="宋体" panose="02010600030101010101" pitchFamily="2" charset="-122"/>
                <a:sym typeface="+mn-ea"/>
              </a:rPr>
              <a:t> 8.2.1</a:t>
            </a:r>
            <a:r>
              <a:rPr lang="zh-CN" altLang="en-US" sz="2800" dirty="0">
                <a:latin typeface="Arial" panose="020B0604020202020204" pitchFamily="34" charset="0"/>
                <a:ea typeface="宋体" panose="02010600030101010101" pitchFamily="2" charset="-122"/>
                <a:sym typeface="+mn-ea"/>
              </a:rPr>
              <a:t>（</a:t>
            </a:r>
            <a:r>
              <a:rPr lang="zh-CN" altLang="en-US" sz="2800" b="1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  <a:sym typeface="+mn-ea"/>
              </a:rPr>
              <a:t>必备</a:t>
            </a:r>
            <a:r>
              <a:rPr lang="zh-CN" altLang="en-US" sz="2800" dirty="0">
                <a:latin typeface="Arial" panose="020B0604020202020204" pitchFamily="34" charset="0"/>
                <a:ea typeface="宋体" panose="02010600030101010101" pitchFamily="2" charset="-122"/>
                <a:sym typeface="+mn-ea"/>
              </a:rPr>
              <a:t>）</a:t>
            </a:r>
            <a:endParaRPr lang="zh-CN" altLang="en-US" sz="2800" dirty="0">
              <a:latin typeface="Arial" panose="020B0604020202020204" pitchFamily="34" charset="0"/>
              <a:ea typeface="宋体" panose="02010600030101010101" pitchFamily="2" charset="-122"/>
              <a:sym typeface="+mn-ea"/>
            </a:endParaRPr>
          </a:p>
        </p:txBody>
      </p:sp>
      <p:sp>
        <p:nvSpPr>
          <p:cNvPr id="44034" name="标题 35842"/>
          <p:cNvSpPr>
            <a:spLocks noGrp="1"/>
          </p:cNvSpPr>
          <p:nvPr>
            <p:ph type="title"/>
          </p:nvPr>
        </p:nvSpPr>
        <p:spPr>
          <a:xfrm>
            <a:off x="539750" y="188913"/>
            <a:ext cx="6840538" cy="731837"/>
          </a:xfrm>
        </p:spPr>
        <p:txBody>
          <a:bodyPr wrap="square" anchor="t" anchorCtr="0">
            <a:spAutoFit/>
          </a:bodyPr>
          <a:p>
            <a:pPr algn="l" eaLnBrk="1" hangingPunct="1">
              <a:lnSpc>
                <a:spcPct val="150000"/>
              </a:lnSpc>
              <a:spcBef>
                <a:spcPct val="50000"/>
              </a:spcBef>
              <a:spcAft>
                <a:spcPct val="50000"/>
              </a:spcAft>
            </a:pPr>
            <a:r>
              <a:rPr lang="zh-CN" altLang="en-US" dirty="0">
                <a:solidFill>
                  <a:schemeClr val="accent2"/>
                </a:solidFill>
                <a:ea typeface="华文中宋" panose="02010600040101010101" pitchFamily="2" charset="-122"/>
                <a:sym typeface="Arial" panose="020B0604020202020204" pitchFamily="34" charset="0"/>
              </a:rPr>
              <a:t>七、需要的相关软件与资料</a:t>
            </a:r>
            <a:endParaRPr lang="zh-CN" altLang="en-US" dirty="0">
              <a:solidFill>
                <a:schemeClr val="accent2"/>
              </a:solidFill>
              <a:ea typeface="华文中宋" panose="02010600040101010101" pitchFamily="2" charset="-122"/>
              <a:sym typeface="Arial" panose="020B0604020202020204" pitchFamily="34" charset="0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50645" y="2061210"/>
            <a:ext cx="6060440" cy="317627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6081" name="文本占位符 35841"/>
          <p:cNvSpPr/>
          <p:nvPr>
            <p:ph type="body" sz="half" idx="1"/>
          </p:nvPr>
        </p:nvSpPr>
        <p:spPr>
          <a:xfrm>
            <a:off x="684530" y="1125855"/>
            <a:ext cx="7496175" cy="607695"/>
          </a:xfrm>
        </p:spPr>
        <p:txBody>
          <a:bodyPr wrap="square" anchor="t" anchorCtr="0">
            <a:spAutoFit/>
          </a:bodyPr>
          <a:p>
            <a:pPr algn="l">
              <a:lnSpc>
                <a:spcPct val="120000"/>
              </a:lnSpc>
              <a:buClr>
                <a:schemeClr val="accent2"/>
              </a:buClr>
              <a:buSzPct val="70000"/>
              <a:buFont typeface="Wingdings" panose="05000000000000000000" pitchFamily="2" charset="2"/>
            </a:pPr>
            <a:r>
              <a:rPr lang="en-US" altLang="zh-CN" sz="2800" dirty="0"/>
              <a:t>Cisco </a:t>
            </a:r>
            <a:r>
              <a:rPr lang="zh-CN" altLang="en-US" sz="2800" dirty="0"/>
              <a:t>仿真器</a:t>
            </a:r>
            <a:r>
              <a:rPr lang="en-US" altLang="zh-CN" sz="2800" dirty="0"/>
              <a:t>-</a:t>
            </a:r>
            <a:r>
              <a:rPr lang="zh-CN" altLang="en-US" sz="2800" dirty="0"/>
              <a:t>真实设备模拟（</a:t>
            </a:r>
            <a:r>
              <a:rPr lang="zh-CN" altLang="en-US" sz="2800" b="1" dirty="0">
                <a:solidFill>
                  <a:srgbClr val="FF0000"/>
                </a:solidFill>
              </a:rPr>
              <a:t>提高，可选</a:t>
            </a:r>
            <a:r>
              <a:rPr lang="zh-CN" altLang="en-US" sz="2800" dirty="0"/>
              <a:t>）</a:t>
            </a:r>
            <a:endParaRPr lang="zh-CN" altLang="en-US" sz="2800" dirty="0"/>
          </a:p>
        </p:txBody>
      </p:sp>
      <p:sp>
        <p:nvSpPr>
          <p:cNvPr id="46082" name="标题 35842"/>
          <p:cNvSpPr>
            <a:spLocks noGrp="1"/>
          </p:cNvSpPr>
          <p:nvPr>
            <p:ph type="title"/>
          </p:nvPr>
        </p:nvSpPr>
        <p:spPr>
          <a:xfrm>
            <a:off x="539750" y="188913"/>
            <a:ext cx="6840538" cy="731837"/>
          </a:xfrm>
        </p:spPr>
        <p:txBody>
          <a:bodyPr wrap="square" anchor="t" anchorCtr="0">
            <a:spAutoFit/>
          </a:bodyPr>
          <a:p>
            <a:pPr algn="l" eaLnBrk="1" hangingPunct="1">
              <a:lnSpc>
                <a:spcPct val="150000"/>
              </a:lnSpc>
              <a:spcBef>
                <a:spcPct val="50000"/>
              </a:spcBef>
              <a:spcAft>
                <a:spcPct val="50000"/>
              </a:spcAft>
            </a:pPr>
            <a:r>
              <a:rPr lang="zh-CN" altLang="en-US" dirty="0">
                <a:solidFill>
                  <a:schemeClr val="accent2"/>
                </a:solidFill>
                <a:ea typeface="华文中宋" panose="02010600040101010101" pitchFamily="2" charset="-122"/>
                <a:sym typeface="Arial" panose="020B0604020202020204" pitchFamily="34" charset="0"/>
              </a:rPr>
              <a:t>七、需要的相关软件与资料</a:t>
            </a:r>
            <a:endParaRPr lang="zh-CN" altLang="en-US" dirty="0">
              <a:solidFill>
                <a:schemeClr val="accent2"/>
              </a:solidFill>
              <a:ea typeface="华文中宋" panose="02010600040101010101" pitchFamily="2" charset="-122"/>
              <a:sym typeface="Arial" panose="020B0604020202020204" pitchFamily="34" charset="0"/>
            </a:endParaRPr>
          </a:p>
        </p:txBody>
      </p:sp>
      <p:pic>
        <p:nvPicPr>
          <p:cNvPr id="46083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79838" y="4384675"/>
            <a:ext cx="2717800" cy="198913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6084" name="文本框 5"/>
          <p:cNvSpPr txBox="1"/>
          <p:nvPr/>
        </p:nvSpPr>
        <p:spPr>
          <a:xfrm>
            <a:off x="2978150" y="1863725"/>
            <a:ext cx="4833938" cy="138366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pPr>
              <a:lnSpc>
                <a:spcPct val="150000"/>
              </a:lnSpc>
            </a:pPr>
            <a:r>
              <a:rPr lang="en-US" altLang="zh-CN">
                <a:latin typeface="Arial" panose="020B0604020202020204" pitchFamily="34" charset="0"/>
                <a:ea typeface="宋体" panose="02010600030101010101" pitchFamily="2" charset="-122"/>
              </a:rPr>
              <a:t>GNS3 </a:t>
            </a:r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t>V2.</a:t>
            </a:r>
            <a:r>
              <a:rPr lang="en-US" altLang="zh-CN">
                <a:latin typeface="Arial" panose="020B0604020202020204" pitchFamily="34" charset="0"/>
                <a:ea typeface="宋体" panose="02010600030101010101" pitchFamily="2" charset="-122"/>
              </a:rPr>
              <a:t>2</a:t>
            </a:r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t>.</a:t>
            </a:r>
            <a:r>
              <a:rPr lang="en-US">
                <a:latin typeface="Arial" panose="020B0604020202020204" pitchFamily="34" charset="0"/>
                <a:ea typeface="宋体" panose="02010600030101010101" pitchFamily="2" charset="-122"/>
              </a:rPr>
              <a:t>45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t>https://gns3.com/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6085" name="文本框 6"/>
          <p:cNvSpPr txBox="1"/>
          <p:nvPr/>
        </p:nvSpPr>
        <p:spPr>
          <a:xfrm>
            <a:off x="1831975" y="3636963"/>
            <a:ext cx="5980113" cy="522287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t>配合以下专用版本的虚拟机使用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pic>
        <p:nvPicPr>
          <p:cNvPr id="46086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8063" y="2052638"/>
            <a:ext cx="1814512" cy="11334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6087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6263" y="4521200"/>
            <a:ext cx="1714500" cy="17145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4033" name="文本占位符 35841"/>
          <p:cNvSpPr/>
          <p:nvPr>
            <p:ph type="body" sz="half" idx="1"/>
          </p:nvPr>
        </p:nvSpPr>
        <p:spPr>
          <a:xfrm>
            <a:off x="684213" y="1125538"/>
            <a:ext cx="7127875" cy="607695"/>
          </a:xfrm>
        </p:spPr>
        <p:txBody>
          <a:bodyPr wrap="square" anchor="t" anchorCtr="0">
            <a:spAutoFit/>
          </a:bodyPr>
          <a:p>
            <a:pPr algn="l">
              <a:lnSpc>
                <a:spcPct val="120000"/>
              </a:lnSpc>
            </a:pPr>
            <a:r>
              <a:rPr lang="zh-CN" altLang="en-US" sz="2800" dirty="0">
                <a:latin typeface="Arial" panose="020B0604020202020204" pitchFamily="34" charset="0"/>
                <a:ea typeface="宋体" panose="02010600030101010101" pitchFamily="2" charset="-122"/>
                <a:sym typeface="+mn-ea"/>
              </a:rPr>
              <a:t>华为网络模拟器</a:t>
            </a:r>
            <a:r>
              <a:rPr lang="en-US" altLang="zh-CN" sz="2800" dirty="0">
                <a:latin typeface="Arial" panose="020B0604020202020204" pitchFamily="34" charset="0"/>
                <a:ea typeface="宋体" panose="02010600030101010101" pitchFamily="2" charset="-122"/>
                <a:sym typeface="+mn-ea"/>
              </a:rPr>
              <a:t> eNSP 1.3</a:t>
            </a:r>
            <a:r>
              <a:rPr lang="zh-CN" altLang="en-US" sz="2800" dirty="0">
                <a:latin typeface="Arial" panose="020B0604020202020204" pitchFamily="34" charset="0"/>
                <a:ea typeface="宋体" panose="02010600030101010101" pitchFamily="2" charset="-122"/>
                <a:sym typeface="+mn-ea"/>
              </a:rPr>
              <a:t>（可选）</a:t>
            </a:r>
            <a:endParaRPr lang="zh-CN" altLang="en-US" sz="2800" dirty="0">
              <a:latin typeface="Arial" panose="020B0604020202020204" pitchFamily="34" charset="0"/>
              <a:ea typeface="宋体" panose="02010600030101010101" pitchFamily="2" charset="-122"/>
              <a:sym typeface="+mn-ea"/>
            </a:endParaRPr>
          </a:p>
        </p:txBody>
      </p:sp>
      <p:sp>
        <p:nvSpPr>
          <p:cNvPr id="44034" name="标题 35842"/>
          <p:cNvSpPr>
            <a:spLocks noGrp="1"/>
          </p:cNvSpPr>
          <p:nvPr>
            <p:ph type="title"/>
          </p:nvPr>
        </p:nvSpPr>
        <p:spPr>
          <a:xfrm>
            <a:off x="539750" y="188913"/>
            <a:ext cx="6840538" cy="731837"/>
          </a:xfrm>
        </p:spPr>
        <p:txBody>
          <a:bodyPr wrap="square" anchor="t" anchorCtr="0">
            <a:spAutoFit/>
          </a:bodyPr>
          <a:p>
            <a:pPr algn="l" eaLnBrk="1" hangingPunct="1">
              <a:lnSpc>
                <a:spcPct val="150000"/>
              </a:lnSpc>
              <a:spcBef>
                <a:spcPct val="50000"/>
              </a:spcBef>
              <a:spcAft>
                <a:spcPct val="50000"/>
              </a:spcAft>
            </a:pPr>
            <a:r>
              <a:rPr lang="zh-CN" altLang="en-US" dirty="0">
                <a:solidFill>
                  <a:schemeClr val="accent2"/>
                </a:solidFill>
                <a:ea typeface="华文中宋" panose="02010600040101010101" pitchFamily="2" charset="-122"/>
                <a:sym typeface="Arial" panose="020B0604020202020204" pitchFamily="34" charset="0"/>
              </a:rPr>
              <a:t>七、需要的相关软件与资料</a:t>
            </a:r>
            <a:endParaRPr lang="zh-CN" altLang="en-US" dirty="0">
              <a:solidFill>
                <a:schemeClr val="accent2"/>
              </a:solidFill>
              <a:ea typeface="华文中宋" panose="02010600040101010101" pitchFamily="2" charset="-122"/>
              <a:sym typeface="Arial" panose="020B0604020202020204" pitchFamily="34" charset="0"/>
            </a:endParaRPr>
          </a:p>
        </p:txBody>
      </p:sp>
      <p:pic>
        <p:nvPicPr>
          <p:cNvPr id="100" name="图片 99"/>
          <p:cNvPicPr/>
          <p:nvPr/>
        </p:nvPicPr>
        <p:blipFill>
          <a:blip r:embed="rId1"/>
          <a:stretch>
            <a:fillRect/>
          </a:stretch>
        </p:blipFill>
        <p:spPr>
          <a:xfrm>
            <a:off x="396240" y="1701165"/>
            <a:ext cx="7804785" cy="491744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4034" name="标题 35842"/>
          <p:cNvSpPr>
            <a:spLocks noGrp="1"/>
          </p:cNvSpPr>
          <p:nvPr>
            <p:ph type="title"/>
          </p:nvPr>
        </p:nvSpPr>
        <p:spPr>
          <a:xfrm>
            <a:off x="539750" y="188913"/>
            <a:ext cx="6840538" cy="731837"/>
          </a:xfrm>
        </p:spPr>
        <p:txBody>
          <a:bodyPr wrap="square" anchor="t" anchorCtr="0">
            <a:spAutoFit/>
          </a:bodyPr>
          <a:p>
            <a:pPr algn="l" eaLnBrk="1" hangingPunct="1">
              <a:lnSpc>
                <a:spcPct val="150000"/>
              </a:lnSpc>
              <a:spcBef>
                <a:spcPct val="50000"/>
              </a:spcBef>
              <a:spcAft>
                <a:spcPct val="50000"/>
              </a:spcAft>
            </a:pPr>
            <a:r>
              <a:rPr lang="zh-CN" altLang="en-US" dirty="0">
                <a:solidFill>
                  <a:schemeClr val="accent2"/>
                </a:solidFill>
                <a:ea typeface="华文中宋" panose="02010600040101010101" pitchFamily="2" charset="-122"/>
                <a:sym typeface="Arial" panose="020B0604020202020204" pitchFamily="34" charset="0"/>
              </a:rPr>
              <a:t>七、需要的相关软件与资料</a:t>
            </a:r>
            <a:endParaRPr lang="zh-CN" altLang="en-US" dirty="0">
              <a:solidFill>
                <a:schemeClr val="accent2"/>
              </a:solidFill>
              <a:ea typeface="华文中宋" panose="02010600040101010101" pitchFamily="2" charset="-122"/>
              <a:sym typeface="Arial" panose="020B0604020202020204" pitchFamily="34" charset="0"/>
            </a:endParaRPr>
          </a:p>
        </p:txBody>
      </p:sp>
      <p:sp>
        <p:nvSpPr>
          <p:cNvPr id="44038" name="文本占位符 35841"/>
          <p:cNvSpPr/>
          <p:nvPr/>
        </p:nvSpPr>
        <p:spPr>
          <a:xfrm>
            <a:off x="755650" y="1268413"/>
            <a:ext cx="7127875" cy="608012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pPr marL="195580" indent="-195580" eaLnBrk="0" hangingPunct="0">
              <a:lnSpc>
                <a:spcPct val="120000"/>
              </a:lnSpc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</a:pPr>
            <a:r>
              <a:rPr lang="zh-CN" altLang="en-US" b="0" dirty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网络抓包分析软件</a:t>
            </a:r>
            <a:endParaRPr lang="zh-CN" altLang="en-US" b="0" dirty="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pic>
        <p:nvPicPr>
          <p:cNvPr id="3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6190" y="2061210"/>
            <a:ext cx="3371850" cy="236061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" name="文本框 5"/>
          <p:cNvSpPr txBox="1"/>
          <p:nvPr/>
        </p:nvSpPr>
        <p:spPr>
          <a:xfrm>
            <a:off x="5580063" y="5085080"/>
            <a:ext cx="2000250" cy="522288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r>
              <a:rPr lang="en-US" altLang="zh-CN" dirty="0">
                <a:latin typeface="Arial" panose="020B0604020202020204" pitchFamily="34" charset="0"/>
                <a:ea typeface="宋体" panose="02010600030101010101" pitchFamily="2" charset="-122"/>
              </a:rPr>
              <a:t>Sniffer Pro</a:t>
            </a:r>
            <a:endParaRPr lang="en-US" altLang="zh-CN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" name="文本框 5"/>
          <p:cNvSpPr txBox="1"/>
          <p:nvPr/>
        </p:nvSpPr>
        <p:spPr>
          <a:xfrm>
            <a:off x="827723" y="4797425"/>
            <a:ext cx="3913505" cy="52197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pPr algn="l"/>
            <a:r>
              <a:rPr lang="en-US" altLang="zh-CN" dirty="0">
                <a:latin typeface="Arial" panose="020B0604020202020204" pitchFamily="34" charset="0"/>
                <a:ea typeface="宋体" panose="02010600030101010101" pitchFamily="2" charset="-122"/>
              </a:rPr>
              <a:t>Wireshark-win64-4.2.</a:t>
            </a:r>
            <a:r>
              <a:rPr lang="en-US" altLang="zh-CN" dirty="0">
                <a:latin typeface="Arial" panose="020B0604020202020204" pitchFamily="34" charset="0"/>
                <a:ea typeface="宋体" panose="02010600030101010101" pitchFamily="2" charset="-122"/>
              </a:rPr>
              <a:t>2</a:t>
            </a:r>
            <a:endParaRPr lang="en-US" altLang="zh-CN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6330" y="2348865"/>
            <a:ext cx="3575685" cy="170815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5057" name="文本占位符 35841"/>
          <p:cNvSpPr/>
          <p:nvPr>
            <p:ph type="body" sz="half" idx="1"/>
          </p:nvPr>
        </p:nvSpPr>
        <p:spPr>
          <a:xfrm>
            <a:off x="684213" y="1125538"/>
            <a:ext cx="7127875" cy="608012"/>
          </a:xfrm>
        </p:spPr>
        <p:txBody>
          <a:bodyPr wrap="square" anchor="t" anchorCtr="0">
            <a:spAutoFit/>
          </a:bodyPr>
          <a:p>
            <a:pPr algn="l">
              <a:lnSpc>
                <a:spcPct val="120000"/>
              </a:lnSpc>
            </a:pPr>
            <a:r>
              <a:rPr lang="zh-CN" altLang="en-US" sz="2800" dirty="0"/>
              <a:t>虚拟机软件</a:t>
            </a:r>
            <a:endParaRPr lang="zh-CN" altLang="en-US" sz="2800" dirty="0"/>
          </a:p>
        </p:txBody>
      </p:sp>
      <p:sp>
        <p:nvSpPr>
          <p:cNvPr id="45058" name="标题 35842"/>
          <p:cNvSpPr>
            <a:spLocks noGrp="1"/>
          </p:cNvSpPr>
          <p:nvPr>
            <p:ph type="title"/>
          </p:nvPr>
        </p:nvSpPr>
        <p:spPr>
          <a:xfrm>
            <a:off x="539750" y="188913"/>
            <a:ext cx="6840538" cy="731837"/>
          </a:xfrm>
        </p:spPr>
        <p:txBody>
          <a:bodyPr wrap="square" anchor="t" anchorCtr="0">
            <a:spAutoFit/>
          </a:bodyPr>
          <a:p>
            <a:pPr algn="l" eaLnBrk="1" hangingPunct="1">
              <a:lnSpc>
                <a:spcPct val="150000"/>
              </a:lnSpc>
              <a:spcBef>
                <a:spcPct val="50000"/>
              </a:spcBef>
              <a:spcAft>
                <a:spcPct val="50000"/>
              </a:spcAft>
            </a:pPr>
            <a:r>
              <a:rPr lang="zh-CN" altLang="en-US" dirty="0">
                <a:solidFill>
                  <a:schemeClr val="accent2"/>
                </a:solidFill>
                <a:ea typeface="华文中宋" panose="02010600040101010101" pitchFamily="2" charset="-122"/>
                <a:sym typeface="Arial" panose="020B0604020202020204" pitchFamily="34" charset="0"/>
              </a:rPr>
              <a:t>七、需要的相关软件与资料</a:t>
            </a:r>
            <a:endParaRPr lang="zh-CN" altLang="en-US" dirty="0">
              <a:solidFill>
                <a:schemeClr val="accent2"/>
              </a:solidFill>
              <a:ea typeface="华文中宋" panose="02010600040101010101" pitchFamily="2" charset="-122"/>
              <a:sym typeface="Arial" panose="020B0604020202020204" pitchFamily="34" charset="0"/>
            </a:endParaRPr>
          </a:p>
        </p:txBody>
      </p:sp>
      <p:pic>
        <p:nvPicPr>
          <p:cNvPr id="45060" name="图片 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4973320" y="2393950"/>
            <a:ext cx="3804920" cy="27844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5062" name="文本框 6"/>
          <p:cNvSpPr txBox="1"/>
          <p:nvPr/>
        </p:nvSpPr>
        <p:spPr>
          <a:xfrm>
            <a:off x="5364480" y="4725035"/>
            <a:ext cx="3131185" cy="52197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pPr algn="r"/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t>V</a:t>
            </a:r>
            <a:r>
              <a:rPr lang="en-US" altLang="zh-CN">
                <a:latin typeface="Arial" panose="020B0604020202020204" pitchFamily="34" charset="0"/>
                <a:ea typeface="宋体" panose="02010600030101010101" pitchFamily="2" charset="-122"/>
              </a:rPr>
              <a:t>17.0</a:t>
            </a:r>
            <a:endParaRPr lang="en-US" altLang="zh-CN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323850" y="1889760"/>
            <a:ext cx="5087620" cy="3577590"/>
          </a:xfrm>
          <a:prstGeom prst="rect">
            <a:avLst/>
          </a:prstGeom>
        </p:spPr>
      </p:pic>
    </p:spTree>
  </p:cSld>
  <p:clrMapOvr>
    <a:masterClrMapping/>
  </p:clrMapOvr>
  <p:transition/>
</p:sld>
</file>

<file path=ppt/tags/tag1.xml><?xml version="1.0" encoding="utf-8"?>
<p:tagLst xmlns:p="http://schemas.openxmlformats.org/presentationml/2006/main">
  <p:tag name="KSO_WM_UNIT_PLACING_PICTURE_USER_VIEWPORT" val="{&quot;height&quot;:8940,&quot;width&quot;:6220}"/>
</p:tagLst>
</file>

<file path=ppt/tags/tag2.xml><?xml version="1.0" encoding="utf-8"?>
<p:tagLst xmlns:p="http://schemas.openxmlformats.org/presentationml/2006/main">
  <p:tag name="KSO_WM_BEAUTIFY_FLAG" val=""/>
  <p:tag name="KSO_WM_UNIT_PLACING_PICTURE_USER_VIEWPORT" val="{&quot;height&quot;:8592,&quot;width&quot;:6239}"/>
</p:tagLst>
</file>

<file path=ppt/tags/tag3.xml><?xml version="1.0" encoding="utf-8"?>
<p:tagLst xmlns:p="http://schemas.openxmlformats.org/presentationml/2006/main">
  <p:tag name="KSO_WM_UNIT_PLACING_PICTURE_USER_VIEWPORT" val="{&quot;height&quot;:8840,&quot;width&quot;:6178}"/>
  <p:tag name="KSO_WM_BEAUTIFY_FLAG" val=""/>
</p:tagLst>
</file>

<file path=ppt/tags/tag4.xml><?xml version="1.0" encoding="utf-8"?>
<p:tagLst xmlns:p="http://schemas.openxmlformats.org/presentationml/2006/main">
  <p:tag name="KSO_WM_UNIT_PLACING_PICTURE_USER_VIEWPORT" val="{&quot;height&quot;:2800,&quot;width&quot;:2800}"/>
</p:tagLst>
</file>

<file path=ppt/tags/tag5.xml><?xml version="1.0" encoding="utf-8"?>
<p:tagLst xmlns:p="http://schemas.openxmlformats.org/presentationml/2006/main">
  <p:tag name="KSO_WM_UNIT_PLACING_PICTURE_USER_VIEWPORT" val="{&quot;height&quot;:3132.5007874015746,&quot;width&quot;:4282.4992125984254}"/>
</p:tagLst>
</file>

<file path=ppt/tags/tag6.xml><?xml version="1.0" encoding="utf-8"?>
<p:tagLst xmlns:p="http://schemas.openxmlformats.org/presentationml/2006/main">
  <p:tag name="KSO_WM_BEAUTIFY_FLAG" val=""/>
</p:tagLst>
</file>

<file path=ppt/tags/tag7.xml><?xml version="1.0" encoding="utf-8"?>
<p:tagLst xmlns:p="http://schemas.openxmlformats.org/presentationml/2006/main">
  <p:tag name="KSO_WPP_MARK_KEY" val="0adaf6bd-6e5e-4925-b8a1-19d56ebeee54"/>
  <p:tag name="COMMONDATA" val="eyJoZGlkIjoiNmFiYjRhMDljMTg2MzEzY2E5MTI2NTI3NjVmMDM2MWMifQ=="/>
  <p:tag name="commondata" val="eyJoZGlkIjoiMjQxNDRmNTM5NjRkYzllOGUyYjA1NzAwNzljMzk4N2MifQ=="/>
</p:tagLst>
</file>

<file path=ppt/theme/theme1.xml><?xml version="1.0" encoding="utf-8"?>
<a:theme xmlns:a="http://schemas.openxmlformats.org/drawingml/2006/main" name="2_华为3Com培训胶片模板ISSUE1.1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7"/>
      </a:accent6>
      <a:hlink>
        <a:srgbClr val="CCCCFF"/>
      </a:hlink>
      <a:folHlink>
        <a:srgbClr val="B2B2B2"/>
      </a:folHlink>
    </a:clrScheme>
    <a:fontScheme name="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atMod val="350000"/>
                <a:shade val="99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7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FF"/>
        </a:lt1>
        <a:dk2>
          <a:srgbClr val="FFFF00"/>
        </a:dk2>
        <a:lt2>
          <a:srgbClr val="0000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CDCDC"/>
        </a:accent4>
        <a:accent5>
          <a:srgbClr val="FFCAAA"/>
        </a:accent5>
        <a:accent6>
          <a:srgbClr val="00E5E5"/>
        </a:accent6>
        <a:hlink>
          <a:srgbClr val="FF0000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2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27272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9"/>
        </a:accent5>
        <a:accent6>
          <a:srgbClr val="0000E5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BE5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9E5B7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3_华为3Com培训胶片模板ISSUE1.1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7"/>
      </a:accent6>
      <a:hlink>
        <a:srgbClr val="CCCCFF"/>
      </a:hlink>
      <a:folHlink>
        <a:srgbClr val="B2B2B2"/>
      </a:folHlink>
    </a:clrScheme>
    <a:fontScheme name="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atMod val="350000"/>
                <a:shade val="99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7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FF"/>
        </a:lt1>
        <a:dk2>
          <a:srgbClr val="FFFF00"/>
        </a:dk2>
        <a:lt2>
          <a:srgbClr val="0000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CDCDC"/>
        </a:accent4>
        <a:accent5>
          <a:srgbClr val="FFCAAA"/>
        </a:accent5>
        <a:accent6>
          <a:srgbClr val="00E5E5"/>
        </a:accent6>
        <a:hlink>
          <a:srgbClr val="FF0000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2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27272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9"/>
        </a:accent5>
        <a:accent6>
          <a:srgbClr val="0000E5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BE5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9E5B7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5_华为3Com培训胶片模板ISSUE1.1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7"/>
      </a:accent6>
      <a:hlink>
        <a:srgbClr val="CCCCFF"/>
      </a:hlink>
      <a:folHlink>
        <a:srgbClr val="B2B2B2"/>
      </a:folHlink>
    </a:clrScheme>
    <a:fontScheme name="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atMod val="350000"/>
                <a:shade val="99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7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FF"/>
        </a:lt1>
        <a:dk2>
          <a:srgbClr val="FFFF00"/>
        </a:dk2>
        <a:lt2>
          <a:srgbClr val="0000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CDCDC"/>
        </a:accent4>
        <a:accent5>
          <a:srgbClr val="FFCAAA"/>
        </a:accent5>
        <a:accent6>
          <a:srgbClr val="00E5E5"/>
        </a:accent6>
        <a:hlink>
          <a:srgbClr val="FF0000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2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27272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9"/>
        </a:accent5>
        <a:accent6>
          <a:srgbClr val="0000E5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BE5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9E5B7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9_华为3Com培训胶片模板ISSUE1.1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7"/>
      </a:accent6>
      <a:hlink>
        <a:srgbClr val="CCCCFF"/>
      </a:hlink>
      <a:folHlink>
        <a:srgbClr val="B2B2B2"/>
      </a:folHlink>
    </a:clrScheme>
    <a:fontScheme name="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atMod val="350000"/>
                <a:shade val="99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7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FF"/>
        </a:lt1>
        <a:dk2>
          <a:srgbClr val="FFFF00"/>
        </a:dk2>
        <a:lt2>
          <a:srgbClr val="0000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CDCDC"/>
        </a:accent4>
        <a:accent5>
          <a:srgbClr val="FFCAAA"/>
        </a:accent5>
        <a:accent6>
          <a:srgbClr val="00E5E5"/>
        </a:accent6>
        <a:hlink>
          <a:srgbClr val="FF0000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2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27272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9"/>
        </a:accent5>
        <a:accent6>
          <a:srgbClr val="0000E5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BE5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9E5B7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1_华为3Com培训胶片模板ISSUE1.1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7"/>
      </a:accent6>
      <a:hlink>
        <a:srgbClr val="CCCCFF"/>
      </a:hlink>
      <a:folHlink>
        <a:srgbClr val="B2B2B2"/>
      </a:folHlink>
    </a:clrScheme>
    <a:fontScheme name="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atMod val="350000"/>
                <a:shade val="99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7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FF"/>
        </a:lt1>
        <a:dk2>
          <a:srgbClr val="FFFF00"/>
        </a:dk2>
        <a:lt2>
          <a:srgbClr val="0000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CDCDC"/>
        </a:accent4>
        <a:accent5>
          <a:srgbClr val="FFCAAA"/>
        </a:accent5>
        <a:accent6>
          <a:srgbClr val="00E5E5"/>
        </a:accent6>
        <a:hlink>
          <a:srgbClr val="FF0000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2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27272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9"/>
        </a:accent5>
        <a:accent6>
          <a:srgbClr val="0000E5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BE5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9E5B7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4_华为3Com培训胶片模板ISSUE1.1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7"/>
      </a:accent6>
      <a:hlink>
        <a:srgbClr val="CCCCFF"/>
      </a:hlink>
      <a:folHlink>
        <a:srgbClr val="B2B2B2"/>
      </a:folHlink>
    </a:clrScheme>
    <a:fontScheme name="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atMod val="350000"/>
                <a:shade val="99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7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FF"/>
        </a:lt1>
        <a:dk2>
          <a:srgbClr val="FFFF00"/>
        </a:dk2>
        <a:lt2>
          <a:srgbClr val="0000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CDCDC"/>
        </a:accent4>
        <a:accent5>
          <a:srgbClr val="FFCAAA"/>
        </a:accent5>
        <a:accent6>
          <a:srgbClr val="00E5E5"/>
        </a:accent6>
        <a:hlink>
          <a:srgbClr val="FF0000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2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27272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9"/>
        </a:accent5>
        <a:accent6>
          <a:srgbClr val="0000E5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BE5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9E5B7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5_华为3Com培训胶片模板ISSUE1.1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7"/>
      </a:accent6>
      <a:hlink>
        <a:srgbClr val="CCCCFF"/>
      </a:hlink>
      <a:folHlink>
        <a:srgbClr val="B2B2B2"/>
      </a:folHlink>
    </a:clrScheme>
    <a:fontScheme name="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atMod val="350000"/>
                <a:shade val="99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7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FF"/>
        </a:lt1>
        <a:dk2>
          <a:srgbClr val="FFFF00"/>
        </a:dk2>
        <a:lt2>
          <a:srgbClr val="0000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CDCDC"/>
        </a:accent4>
        <a:accent5>
          <a:srgbClr val="FFCAAA"/>
        </a:accent5>
        <a:accent6>
          <a:srgbClr val="00E5E5"/>
        </a:accent6>
        <a:hlink>
          <a:srgbClr val="FF0000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2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27272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9"/>
        </a:accent5>
        <a:accent6>
          <a:srgbClr val="0000E5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BE5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9E5B7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6_华为3Com培训胶片模板ISSUE1.1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7"/>
      </a:accent6>
      <a:hlink>
        <a:srgbClr val="CCCCFF"/>
      </a:hlink>
      <a:folHlink>
        <a:srgbClr val="B2B2B2"/>
      </a:folHlink>
    </a:clrScheme>
    <a:fontScheme name="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atMod val="350000"/>
                <a:shade val="99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7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FF"/>
        </a:lt1>
        <a:dk2>
          <a:srgbClr val="FFFF00"/>
        </a:dk2>
        <a:lt2>
          <a:srgbClr val="0000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CDCDC"/>
        </a:accent4>
        <a:accent5>
          <a:srgbClr val="FFCAAA"/>
        </a:accent5>
        <a:accent6>
          <a:srgbClr val="00E5E5"/>
        </a:accent6>
        <a:hlink>
          <a:srgbClr val="FF0000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2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27272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9"/>
        </a:accent5>
        <a:accent6>
          <a:srgbClr val="0000E5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BE5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9E5B7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7_华为3Com培训胶片模板ISSUE1.1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7"/>
      </a:accent6>
      <a:hlink>
        <a:srgbClr val="CCCCFF"/>
      </a:hlink>
      <a:folHlink>
        <a:srgbClr val="B2B2B2"/>
      </a:folHlink>
    </a:clrScheme>
    <a:fontScheme name="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atMod val="350000"/>
                <a:shade val="99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7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FF"/>
        </a:lt1>
        <a:dk2>
          <a:srgbClr val="FFFF00"/>
        </a:dk2>
        <a:lt2>
          <a:srgbClr val="0000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CDCDC"/>
        </a:accent4>
        <a:accent5>
          <a:srgbClr val="FFCAAA"/>
        </a:accent5>
        <a:accent6>
          <a:srgbClr val="00E5E5"/>
        </a:accent6>
        <a:hlink>
          <a:srgbClr val="FF0000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2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27272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9"/>
        </a:accent5>
        <a:accent6>
          <a:srgbClr val="0000E5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BE5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9E5B7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9EDEE"/>
      </a:accent5>
      <a:accent6>
        <a:srgbClr val="2D2D89"/>
      </a:accent6>
      <a:hlink>
        <a:srgbClr val="009999"/>
      </a:hlink>
      <a:folHlink>
        <a:srgbClr val="99CC00"/>
      </a:folHlink>
    </a:clrScheme>
    <a:fontScheme name="Cambria-Calibri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atMod val="350000"/>
                <a:shade val="99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2416</Words>
  <Application>WPS 演示</Application>
  <PresentationFormat>全屏显示(4:3)</PresentationFormat>
  <Paragraphs>237</Paragraphs>
  <Slides>28</Slides>
  <Notes>6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9</vt:i4>
      </vt:variant>
      <vt:variant>
        <vt:lpstr>幻灯片标题</vt:lpstr>
      </vt:variant>
      <vt:variant>
        <vt:i4>28</vt:i4>
      </vt:variant>
    </vt:vector>
  </HeadingPairs>
  <TitlesOfParts>
    <vt:vector size="47" baseType="lpstr">
      <vt:lpstr>Arial</vt:lpstr>
      <vt:lpstr>宋体</vt:lpstr>
      <vt:lpstr>Wingdings</vt:lpstr>
      <vt:lpstr>Times New Roman</vt:lpstr>
      <vt:lpstr>华文中宋</vt:lpstr>
      <vt:lpstr>Calibri</vt:lpstr>
      <vt:lpstr>微软雅黑</vt:lpstr>
      <vt:lpstr>Arial Unicode MS</vt:lpstr>
      <vt:lpstr>Wingdings 2</vt:lpstr>
      <vt:lpstr>Wingdings</vt:lpstr>
      <vt:lpstr>2_华为3Com培训胶片模板ISSUE1.1</vt:lpstr>
      <vt:lpstr>3_华为3Com培训胶片模板ISSUE1.1</vt:lpstr>
      <vt:lpstr>15_华为3Com培训胶片模板ISSUE1.1</vt:lpstr>
      <vt:lpstr>19_华为3Com培训胶片模板ISSUE1.1</vt:lpstr>
      <vt:lpstr>1_华为3Com培训胶片模板ISSUE1.1</vt:lpstr>
      <vt:lpstr>4_华为3Com培训胶片模板ISSUE1.1</vt:lpstr>
      <vt:lpstr>5_华为3Com培训胶片模板ISSUE1.1</vt:lpstr>
      <vt:lpstr>6_华为3Com培训胶片模板ISSUE1.1</vt:lpstr>
      <vt:lpstr>7_华为3Com培训胶片模板ISSUE1.1</vt:lpstr>
      <vt:lpstr>计算机网络</vt:lpstr>
      <vt:lpstr>教师联系方式</vt:lpstr>
      <vt:lpstr>课程内容</vt:lpstr>
      <vt:lpstr>1.计算机网络技术在现代社会发展中的作用</vt:lpstr>
      <vt:lpstr>2.网络技术是多学科交叉的产物，也是一门基础性课程</vt:lpstr>
      <vt:lpstr>3.网络课程教学的特点</vt:lpstr>
      <vt:lpstr>4、对于计算机类本科专业学生学习的要求:</vt:lpstr>
      <vt:lpstr>二、课程教材与参考资料</vt:lpstr>
      <vt:lpstr>PowerPoint 演示文稿</vt:lpstr>
      <vt:lpstr>二、课程教材与参考资料</vt:lpstr>
      <vt:lpstr>二、课程教材与参考资料</vt:lpstr>
      <vt:lpstr>PowerPoint 演示文稿</vt:lpstr>
      <vt:lpstr>PowerPoint 演示文稿</vt:lpstr>
      <vt:lpstr>PowerPoint 演示文稿</vt:lpstr>
      <vt:lpstr>相关网站</vt:lpstr>
      <vt:lpstr>PowerPoint 演示文稿</vt:lpstr>
      <vt:lpstr>成绩考核</vt:lpstr>
      <vt:lpstr>PowerPoint 演示文稿</vt:lpstr>
      <vt:lpstr>PowerPoint 演示文稿</vt:lpstr>
      <vt:lpstr>PowerPoint 演示文稿</vt:lpstr>
      <vt:lpstr>PowerPoint 演示文稿</vt:lpstr>
      <vt:lpstr>七、需要的相关软件与资料</vt:lpstr>
      <vt:lpstr>七、需要的相关软件与资料</vt:lpstr>
      <vt:lpstr>七、需要的相关软件与资料</vt:lpstr>
      <vt:lpstr>七、需要的相关软件与资料</vt:lpstr>
      <vt:lpstr>七、需要的相关软件与资料</vt:lpstr>
      <vt:lpstr>七、需要的相关软件与资料</vt:lpstr>
      <vt:lpstr>七、需要的相关软件与资料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计算机网络</dc:title>
  <dc:creator>某同学</dc:creator>
  <cp:lastModifiedBy>某同学</cp:lastModifiedBy>
  <cp:revision>100</cp:revision>
  <dcterms:created xsi:type="dcterms:W3CDTF">2006-02-20T02:27:00Z</dcterms:created>
  <dcterms:modified xsi:type="dcterms:W3CDTF">2024-02-21T02:20:26Z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2052-12.1.0.16364</vt:lpwstr>
  </property>
  <property fmtid="{D5CDD505-2E9C-101B-9397-08002B2CF9AE}" pid="3" name="ICV">
    <vt:lpwstr>CBA9A239709B4D22997DFED7F89F1C33</vt:lpwstr>
  </property>
</Properties>
</file>